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8460-530F-16D4-EC76-EAA92706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B3ED-771B-BC4B-98E7-CCFB835E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FD22E-DC2B-4243-9319-2D0825C0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AD925-EE13-06E9-8B3F-2518F002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24F76-0B9E-5658-D525-3495D228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57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55042-9E19-DB7B-0A2B-96CC5DF7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732225-B0B2-50C4-90AF-6C6097EA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FEC51-B0FD-3A1F-4343-357CE3E0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C1EA4-7A5D-2EE2-7A50-4CF97DDE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6F82E-17E7-EA7D-1A7A-782B7B4E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9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20682D-3FD1-1031-C536-65E57E6D9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0F5588-2422-1D84-7994-BEFA8A5B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CF157-3FBC-2529-0A1E-08F55B72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A7970-623D-975D-5ADF-3E3EE41D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8A7D5-0DE8-8B43-4436-CB0D9E3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4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2C5A-CAC5-FE60-C798-B49943F8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43740-52AA-02A5-1B39-CE0A6545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F3BF3-7112-A910-8A49-71A3BB5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EC7C5-99F1-5B0B-88FD-835DABAA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68F23-51A6-8CD1-D852-51DD30F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9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A3202-46AA-A4CF-E4FE-FACA16C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FA873F-2DC7-94BA-DED2-0B39F60F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FE489-0060-6062-4EDD-26A0B0F2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E99E7-F3CF-43A6-37FA-00DF141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92D24-67D7-FB12-6946-3F12F24C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90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4F9-9F64-A323-1E98-54367704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0136A-FC73-4B66-DEF0-8847F1E07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F63A3-DFDC-9C15-47FC-E09C65F9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42DF2-087F-661F-F4AD-644C753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BB817-915C-1D9F-24EF-2536A59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69B9A6-FD05-CE58-DA88-ABDEEF5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3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46BA-EF80-688C-86D4-D8C02E5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8BD2F-29B6-3BB0-7EB2-5671A81D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A9573-661C-6120-F7A8-808C4451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8A4F14-56DE-C86A-D51C-5243D066A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EBE15C-0331-92AC-D2A9-62D527D9D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2571B4-4CC4-C642-5635-8814E333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046687-06A0-E28A-04A2-3D2D6F9B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B34598-D642-4E9E-1907-E9637C94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99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FE8A6-AC2F-CB6A-3F05-38757CB6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910C0-F5EE-4D7A-24A7-72B66E5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FA4382-CF19-58FE-159D-AB7289F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7B0AB-4904-EFE5-B1B3-2E891CC7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38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1AE384-E554-AE01-5974-78677A71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693644-C441-2C96-66C9-7835907B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491E31-6921-BF7B-7C24-3396D71E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0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B3F95-D04A-CE98-CC16-583C4A15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A4183-1600-2518-1F18-F980FDA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2C4BAD-ABF3-5080-5FB1-35BDC53D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FF94EA-6BF2-8254-AE77-F7B07CA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F5D3AF-E32F-7617-8F30-1E9408E7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29AEB-B165-48B1-E3A7-4EA9F2AD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7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F8CCC-7F9E-3F3F-57F8-572CDE23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714F06-C3AD-4AA8-240C-930CF91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310ABB-0AA5-9D32-1345-79BD1101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EBFF-F123-D4E7-DB93-BD568BC4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F1F9FC-DF6F-CD6F-5101-5039EA5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C05E8-E98F-7984-6318-499A7FC2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3976DD-671F-7052-A4C3-9B2191D1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DEBB9-0D9C-7504-DBE1-238CC775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5A594-F111-6041-553E-C6F91D06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F2C4-4852-4FC9-966C-98FB62A6F912}" type="datetimeFigureOut">
              <a:rPr lang="de-AT" smtClean="0"/>
              <a:t>01.06.22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0E5E2-1035-B676-AF1C-8366ECCBA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EF042-59A3-2503-410F-28A539482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C99-0792-4916-A1AB-EB72947F69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375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DDED-4877-A438-BBBC-7D0186DB5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Internet Information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82D971-29EB-2305-E01D-3C4C0F1A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Jonas Ruhland</a:t>
            </a:r>
          </a:p>
        </p:txBody>
      </p:sp>
    </p:spTree>
    <p:extLst>
      <p:ext uri="{BB962C8B-B14F-4D97-AF65-F5344CB8AC3E}">
        <p14:creationId xmlns:p14="http://schemas.microsoft.com/office/powerpoint/2010/main" val="34991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CF691-E6F4-81E8-B96D-71F3D6A3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79D2A-76B2-15E7-9821-3F9D2EC6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Unterstützt Dienste wie http, https, ftp, </a:t>
            </a:r>
            <a:r>
              <a:rPr lang="de-AT" dirty="0" err="1"/>
              <a:t>smtp</a:t>
            </a:r>
            <a:r>
              <a:rPr lang="de-AT" dirty="0"/>
              <a:t>, pop3, </a:t>
            </a:r>
            <a:r>
              <a:rPr lang="de-AT" dirty="0" err="1"/>
              <a:t>Webdav</a:t>
            </a:r>
            <a:endParaRPr lang="de-AT" dirty="0"/>
          </a:p>
          <a:p>
            <a:r>
              <a:rPr lang="de-AT" dirty="0"/>
              <a:t>http bzw. https Protokoll, durch welches Daten im Browser geladen werden</a:t>
            </a:r>
          </a:p>
          <a:p>
            <a:r>
              <a:rPr lang="de-AT" dirty="0"/>
              <a:t>ftp kann wie </a:t>
            </a:r>
            <a:r>
              <a:rPr lang="de-AT" dirty="0" err="1"/>
              <a:t>Webdav</a:t>
            </a:r>
            <a:r>
              <a:rPr lang="de-AT" dirty="0"/>
              <a:t> benutzt werden, um Files über IIS zur Verfügung zu stellen</a:t>
            </a:r>
          </a:p>
          <a:p>
            <a:r>
              <a:rPr lang="de-AT" dirty="0" err="1"/>
              <a:t>Smtp</a:t>
            </a:r>
            <a:r>
              <a:rPr lang="de-AT" dirty="0"/>
              <a:t> und pop3 sind E-Mail Services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95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B4A9C-CCB8-F2B8-2F30-9918E49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Anwendungspools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28E36-A999-B3CB-0468-C8FEE58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Abgegrenzter Bereich eines IIS</a:t>
            </a:r>
          </a:p>
          <a:p>
            <a:r>
              <a:rPr lang="de-AT" dirty="0"/>
              <a:t>Fehler in einem Anwendungspool beeinflusst andere nicht</a:t>
            </a:r>
          </a:p>
          <a:p>
            <a:r>
              <a:rPr lang="de-AT" dirty="0"/>
              <a:t>Kann man als Art Virtualisierung sehen, auf der die verschiedenen Webseiten laufen</a:t>
            </a:r>
          </a:p>
          <a:p>
            <a:r>
              <a:rPr lang="de-AT" dirty="0"/>
              <a:t>Ressourcen jedem Pool zuweisen</a:t>
            </a:r>
          </a:p>
        </p:txBody>
      </p:sp>
    </p:spTree>
    <p:extLst>
      <p:ext uri="{BB962C8B-B14F-4D97-AF65-F5344CB8AC3E}">
        <p14:creationId xmlns:p14="http://schemas.microsoft.com/office/powerpoint/2010/main" val="382651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26E-9E8E-AACD-3E5D-3D1630DF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Virtuelle Verzeichnisse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1195B-F762-22BE-D83D-EB8D4785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Durch virtuelle Verzeichnisse kann simuliert werden, dass Daten sich in Verzeichnisstruktur befinden</a:t>
            </a:r>
          </a:p>
          <a:p>
            <a:r>
              <a:rPr lang="de-AT" dirty="0"/>
              <a:t>Bspw. hat man eine Festplatte mit Diensten und eine mit Bildern</a:t>
            </a:r>
          </a:p>
          <a:p>
            <a:r>
              <a:rPr lang="de-AT" dirty="0"/>
              <a:t>Nun kann man die Bilder per virtuellem Verzeichnis so einbinden, dass es von außen scheint als wären sie auf der gleichen Festplatte wie die Dienste</a:t>
            </a:r>
          </a:p>
          <a:p>
            <a:r>
              <a:rPr lang="de-AT" dirty="0"/>
              <a:t>Per alias verlinkt</a:t>
            </a:r>
          </a:p>
        </p:txBody>
      </p:sp>
    </p:spTree>
    <p:extLst>
      <p:ext uri="{BB962C8B-B14F-4D97-AF65-F5344CB8AC3E}">
        <p14:creationId xmlns:p14="http://schemas.microsoft.com/office/powerpoint/2010/main" val="25681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59BEC-E3E7-EB8E-F1FA-114AAE04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Gesicherte 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2A6A1-532A-5941-6267-4EE95E4A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Port 443 (https)</a:t>
            </a:r>
          </a:p>
          <a:p>
            <a:r>
              <a:rPr lang="de-AT" dirty="0"/>
              <a:t>Ein Zertifikat wird benötigt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281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7D1C0-33C1-9FD9-3F8E-0FA2212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FTP vs. </a:t>
            </a:r>
            <a:r>
              <a:rPr lang="de-AT" dirty="0" err="1"/>
              <a:t>Webdav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CAE2F-CF1E-88AE-DD63-48637E92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FTP immer 2 Verbindungen (20, 21)</a:t>
            </a:r>
          </a:p>
          <a:p>
            <a:r>
              <a:rPr lang="de-AT" dirty="0"/>
              <a:t>Daher muss bei aktivem FTP Firewall </a:t>
            </a:r>
            <a:r>
              <a:rPr lang="de-AT" dirty="0" err="1"/>
              <a:t>stateful</a:t>
            </a:r>
            <a:r>
              <a:rPr lang="de-AT" dirty="0"/>
              <a:t> oder </a:t>
            </a:r>
            <a:r>
              <a:rPr lang="de-AT" dirty="0" err="1"/>
              <a:t>related</a:t>
            </a:r>
            <a:r>
              <a:rPr lang="de-AT" dirty="0"/>
              <a:t> sein</a:t>
            </a:r>
          </a:p>
          <a:p>
            <a:r>
              <a:rPr lang="de-AT" dirty="0" err="1"/>
              <a:t>WebDav</a:t>
            </a:r>
            <a:r>
              <a:rPr lang="de-AT" dirty="0"/>
              <a:t> einfacher Firewalls, Proxys und NATs zu umgehen</a:t>
            </a:r>
          </a:p>
          <a:p>
            <a:r>
              <a:rPr lang="de-AT" dirty="0"/>
              <a:t>GZIP Komprimierung bei HTTP (</a:t>
            </a:r>
            <a:r>
              <a:rPr lang="de-AT" dirty="0" err="1"/>
              <a:t>Webdav</a:t>
            </a:r>
            <a:r>
              <a:rPr lang="de-AT" dirty="0"/>
              <a:t>)</a:t>
            </a:r>
          </a:p>
          <a:p>
            <a:r>
              <a:rPr lang="de-AT" dirty="0"/>
              <a:t>Authentifizierung bei </a:t>
            </a:r>
            <a:r>
              <a:rPr lang="de-AT" dirty="0" err="1"/>
              <a:t>Webdav</a:t>
            </a:r>
            <a:r>
              <a:rPr lang="de-AT" dirty="0"/>
              <a:t> um vieles einfacher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97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Internet Information Service</vt:lpstr>
      <vt:lpstr>Allgemein</vt:lpstr>
      <vt:lpstr>Anwendungspools</vt:lpstr>
      <vt:lpstr>Virtuelle Verzeichnisse</vt:lpstr>
      <vt:lpstr>Gesicherte Verbindung</vt:lpstr>
      <vt:lpstr>FTP vs. Webdav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Information Service</dc:title>
  <dc:creator>Ruhland Jonas</dc:creator>
  <cp:lastModifiedBy>Ruhland Jonas</cp:lastModifiedBy>
  <cp:revision>2</cp:revision>
  <dcterms:created xsi:type="dcterms:W3CDTF">2022-05-31T15:39:07Z</dcterms:created>
  <dcterms:modified xsi:type="dcterms:W3CDTF">2022-06-01T07:15:00Z</dcterms:modified>
</cp:coreProperties>
</file>