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9" r:id="rId14"/>
    <p:sldId id="268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F08F3-0074-49FB-887D-988FF532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634D97-BC98-4755-AD32-DD89E8749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5199ED-D98D-4270-9F67-79B37F80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D6C46-0EB8-4A27-9274-15891F89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FC4DA-BD11-4F46-A436-B2020AB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09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79318-A0F8-4DE9-8D39-405F0A57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E97BF-EDCA-432A-9169-37CC1E3F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7D612-E477-45F3-88D6-89F9AA79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38D0B-5443-4993-8E54-7271D3D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0FEFD-59DE-4747-B6C3-20207F6C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0322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9988BD-9CE1-4115-8F6A-EDEF7BF74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DAA480-ADE6-408B-9BBE-0F5C45BF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7D3F8-64EC-44A8-9040-51AF3FD5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FE992-745E-4026-B7BB-DA44B8AE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54212-9322-4D7E-A1DD-CF367F05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71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EC8FA-D33C-47D1-8ED3-C33E3DE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FEAB-4B85-4702-B645-75B8B377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E28664-1DE1-44FF-B550-EE4FFD0A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36811D-2F63-4D16-A2EA-85DACA1F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A5625-DD7D-4235-BF15-7B2C0A88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8130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A835B-B96D-45EC-8C96-C93CA746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6F003D-CF17-4D96-A08B-264A1507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16A68-A6C0-4F9A-B025-5D348D30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C4B1B-2DDB-41EE-B3B1-A673266B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EC248-7CC0-42BB-AE76-0A89461B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716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8635D-969C-430B-BD33-EC42D579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3ADF6-F418-4DE8-87FB-92308BD4E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525EF-49F2-4798-A713-4C84C674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170DCF-F170-41C3-AF0A-32F6E4A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24A853-C16D-45F7-B94F-DA9959C3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95477-7AF2-430C-B335-3288B055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4410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DD6F-31A6-4A40-8E21-81104EF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5E0DF-C6E8-4B86-86C7-3C96F5D8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36AFB2-4AEA-410B-93CD-6A8F21A1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86A5E9-4AFB-4734-AD04-B13E44DF4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828913-EB65-46DF-B0E2-F4F1A6585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585468-72B8-4447-A065-88EE6771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241AE9-7EDA-4061-97AE-3E4B287A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3B6759-0D23-44EC-87C4-19FEE6B0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899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A40E1-AF3D-4033-8254-6BBB0FBA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11AEB6-6C63-451A-8C9A-85EC4651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32C91E-A366-4893-B67D-11BB939A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1DB297-86BA-4119-B945-0FCCB790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46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CEBD9F-1C3B-41C4-AC1C-93F5204D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931D22-3506-442A-AF6A-570D8B9E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0D1605-EDE4-4C61-B9AF-8594C834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758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7CCBF-F242-464E-9480-AC770990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DF18B-E983-486A-9070-F478F063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2C3AE-A275-40BE-A2B4-5669CFD6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A67EB4-9DAC-4A69-AB89-E71D806E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7DE87F-9F8D-494E-B401-EE2F4098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8FAA9-6203-4A13-9D9C-54CD346F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37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E3923-A6BE-457A-A410-BD7DA2D2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A43FD8-9B1A-42F2-9BB9-E576D267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F5C47-0658-4201-93BB-C2D8C0E5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76AC71-22DB-4D51-A792-C342A85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BDEFD-7430-4B3B-AA79-8AF1FEFB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1E446B-9D46-4CC3-8F9D-F061C97F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0242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FD6C0C-76AE-46C2-A8C2-15F88294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4CAE0-6CA9-4D25-AD24-9D8CFAFF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21986-C314-404B-856A-780499C0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A2B8-FE2A-416F-9AD6-4B3781D70529}" type="datetimeFigureOut">
              <a:rPr lang="en-AT" smtClean="0"/>
              <a:t>5/25/22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6EDE5-0433-4061-B877-322151ABF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1AB82-55CE-46A5-BF54-2A061E59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2804-B75C-4435-BFBE-E91033EC945F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45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E50B4-BBAD-4185-826D-EC2604F62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VPN &amp; Zertifikate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221EF5-737F-450D-BC33-6253AF2D7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Maturavorbereitung</a:t>
            </a:r>
          </a:p>
          <a:p>
            <a:r>
              <a:rPr lang="de-DE" dirty="0"/>
              <a:t>Simon Modl, 5AHIT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34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13F51-1B94-4BCB-A42A-8E43937B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von VPN zu FTP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2266E-10CD-4D0D-BFA2-353EA715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FTP ist ungesichert</a:t>
            </a:r>
          </a:p>
          <a:p>
            <a:endParaRPr lang="de-DE" dirty="0"/>
          </a:p>
          <a:p>
            <a:r>
              <a:rPr lang="de-DE" dirty="0"/>
              <a:t>Gesicherte Versionen sind </a:t>
            </a:r>
            <a:r>
              <a:rPr lang="de-DE" dirty="0" err="1"/>
              <a:t>sFTP</a:t>
            </a:r>
            <a:r>
              <a:rPr lang="de-DE" dirty="0"/>
              <a:t> und FTPS</a:t>
            </a:r>
          </a:p>
          <a:p>
            <a:endParaRPr lang="de-DE" dirty="0"/>
          </a:p>
          <a:p>
            <a:r>
              <a:rPr lang="de-DE" dirty="0"/>
              <a:t>Rein für Datenübertragung</a:t>
            </a:r>
          </a:p>
          <a:p>
            <a:endParaRPr lang="de-DE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9641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931EA-B77A-4FDE-B769-EDAF1B0C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OpenVPN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29FC0-B320-420D-8847-D11811BB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Open-Source </a:t>
            </a:r>
            <a:r>
              <a:rPr lang="de-DE" dirty="0" err="1"/>
              <a:t>commercial</a:t>
            </a:r>
            <a:r>
              <a:rPr lang="de-DE" dirty="0"/>
              <a:t> Software für VPN</a:t>
            </a:r>
          </a:p>
          <a:p>
            <a:endParaRPr lang="de-DE" dirty="0"/>
          </a:p>
          <a:p>
            <a:r>
              <a:rPr lang="de-DE" dirty="0"/>
              <a:t>Verwendet SSL/TLS für Schlüsselaustausch</a:t>
            </a:r>
          </a:p>
          <a:p>
            <a:endParaRPr lang="de-DE" dirty="0"/>
          </a:p>
          <a:p>
            <a:r>
              <a:rPr lang="de-DE" dirty="0"/>
              <a:t>Mehrere Sicherheitsmechanismen zur Verfügung</a:t>
            </a:r>
          </a:p>
          <a:p>
            <a:endParaRPr lang="de-DE" dirty="0"/>
          </a:p>
          <a:p>
            <a:r>
              <a:rPr lang="de-DE" dirty="0"/>
              <a:t>Für viele OS verfügbar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4149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FE147-E2E5-41CB-A034-617A4CD4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 von Zertifikaten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1BC0-5941-4BAD-A1F6-B5054E37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Anfrage an eine Stelle</a:t>
            </a:r>
          </a:p>
          <a:p>
            <a:endParaRPr lang="de-DE" dirty="0"/>
          </a:p>
          <a:p>
            <a:r>
              <a:rPr lang="de-DE" dirty="0"/>
              <a:t>Stelle prüft Angefragten (Zertifikatsprüfung beim CA)</a:t>
            </a:r>
          </a:p>
          <a:p>
            <a:endParaRPr lang="de-DE" dirty="0"/>
          </a:p>
          <a:p>
            <a:r>
              <a:rPr lang="de-DE" dirty="0"/>
              <a:t>CA untersucht Zertifikat auf Richtigkeit</a:t>
            </a:r>
          </a:p>
          <a:p>
            <a:endParaRPr lang="de-DE" dirty="0"/>
          </a:p>
          <a:p>
            <a:r>
              <a:rPr lang="de-DE" dirty="0"/>
              <a:t>Bei Erfolg wird Datei/Anfrage/… zugelassen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929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1B9BF-70B0-42B2-80A5-C969DE8C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Zertifikat erhalten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19B84-B05A-40C9-B0B0-B839F3FB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öffentliches Zertifikat</a:t>
            </a:r>
          </a:p>
          <a:p>
            <a:endParaRPr lang="de-DE" dirty="0"/>
          </a:p>
          <a:p>
            <a:r>
              <a:rPr lang="de-DE" dirty="0"/>
              <a:t>Muss beantragt werden</a:t>
            </a:r>
          </a:p>
          <a:p>
            <a:endParaRPr lang="de-DE" dirty="0"/>
          </a:p>
          <a:p>
            <a:r>
              <a:rPr lang="de-DE" dirty="0"/>
              <a:t>Offizielle Dokumente müssen eingereicht werden</a:t>
            </a:r>
          </a:p>
          <a:p>
            <a:endParaRPr lang="de-DE" dirty="0"/>
          </a:p>
          <a:p>
            <a:r>
              <a:rPr lang="de-DE" dirty="0"/>
              <a:t>Stelle verteilt Zertifikat wenn Prüfung abgeschlossen 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3226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2BDF0-AE37-4203-B42E-31944F78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Zertifikat erstellen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DBA99-DC4D-444C-95BD-F217B1EF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Zertifikat-Details definieren</a:t>
            </a:r>
          </a:p>
          <a:p>
            <a:endParaRPr lang="de-DE" dirty="0"/>
          </a:p>
          <a:p>
            <a:r>
              <a:rPr lang="de-DE" dirty="0"/>
              <a:t>CA verifiziert und verschlüsselt mit privatem Schlüssel</a:t>
            </a:r>
          </a:p>
          <a:p>
            <a:endParaRPr lang="de-DE" dirty="0"/>
          </a:p>
          <a:p>
            <a:r>
              <a:rPr lang="de-DE" dirty="0"/>
              <a:t>CA speichert Zertifikat und hängt eigene Signatur dazu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1113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23846-5C2D-46B6-AAEA-F36D7467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PKI Prinzip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B0307-002D-4795-B8F2-789F8584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CA: Stelle, an welcher Zertifikate verwaltet werden</a:t>
            </a:r>
          </a:p>
          <a:p>
            <a:endParaRPr lang="de-DE" dirty="0"/>
          </a:p>
          <a:p>
            <a:r>
              <a:rPr lang="de-DE" dirty="0"/>
              <a:t>RA: Stelle, an welcher man Zertifikate anmelden kann</a:t>
            </a:r>
          </a:p>
          <a:p>
            <a:endParaRPr lang="de-DE" dirty="0"/>
          </a:p>
          <a:p>
            <a:r>
              <a:rPr lang="de-DE" dirty="0"/>
              <a:t>SSL Zertifikat: </a:t>
            </a:r>
            <a:r>
              <a:rPr lang="de-DE" dirty="0" err="1"/>
              <a:t>Behinhaltet</a:t>
            </a:r>
            <a:r>
              <a:rPr lang="de-DE" dirty="0"/>
              <a:t> Public Key und weitere Meta-Daten</a:t>
            </a:r>
          </a:p>
          <a:p>
            <a:endParaRPr lang="de-DE" dirty="0"/>
          </a:p>
          <a:p>
            <a:r>
              <a:rPr lang="de-DE" dirty="0"/>
              <a:t>CMS: Verwaltet Zertifikate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22611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23846-5C2D-46B6-AAEA-F36D7467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eines Zertifikats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B0307-002D-4795-B8F2-789F8584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Erstell-Datum</a:t>
            </a:r>
          </a:p>
          <a:p>
            <a:endParaRPr lang="de-DE" dirty="0"/>
          </a:p>
          <a:p>
            <a:r>
              <a:rPr lang="de-DE" dirty="0"/>
              <a:t>Verfahren</a:t>
            </a:r>
          </a:p>
          <a:p>
            <a:endParaRPr lang="de-DE" dirty="0"/>
          </a:p>
          <a:p>
            <a:r>
              <a:rPr lang="de-DE" dirty="0"/>
              <a:t>Daten, wem das Zertifikat gehört</a:t>
            </a:r>
          </a:p>
          <a:p>
            <a:endParaRPr lang="de-DE" dirty="0"/>
          </a:p>
          <a:p>
            <a:r>
              <a:rPr lang="de-DE" dirty="0"/>
              <a:t>Public Key</a:t>
            </a:r>
          </a:p>
          <a:p>
            <a:endParaRPr lang="de-DE" dirty="0"/>
          </a:p>
          <a:p>
            <a:r>
              <a:rPr lang="de-DE" dirty="0"/>
              <a:t>Digitale Signatur des CA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6152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23846-5C2D-46B6-AAEA-F36D7467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PKI Aufbau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7CA33-91ED-426F-9078-801FB661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70" y="1212432"/>
            <a:ext cx="7828586" cy="54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5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FB26C-C36A-48DB-B271-0528896D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17537-8DB4-48AB-BF6A-7B625051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VPN</a:t>
            </a:r>
          </a:p>
          <a:p>
            <a:pPr lvl="1"/>
            <a:r>
              <a:rPr lang="de-DE" dirty="0"/>
              <a:t>Funktionsweise</a:t>
            </a:r>
          </a:p>
          <a:p>
            <a:pPr lvl="1"/>
            <a:r>
              <a:rPr lang="de-DE" dirty="0"/>
              <a:t>Arten und Typen</a:t>
            </a:r>
          </a:p>
          <a:p>
            <a:pPr lvl="1"/>
            <a:r>
              <a:rPr lang="de-DE" dirty="0"/>
              <a:t>Anbieter</a:t>
            </a:r>
          </a:p>
          <a:p>
            <a:pPr lvl="1"/>
            <a:endParaRPr lang="de-DE" dirty="0"/>
          </a:p>
          <a:p>
            <a:r>
              <a:rPr lang="de-DE" dirty="0"/>
              <a:t>Vergleiche von VPN</a:t>
            </a:r>
          </a:p>
          <a:p>
            <a:pPr lvl="1"/>
            <a:r>
              <a:rPr lang="de-DE" dirty="0"/>
              <a:t>SSH, </a:t>
            </a:r>
            <a:r>
              <a:rPr lang="de-DE" dirty="0" err="1"/>
              <a:t>WebDAV</a:t>
            </a:r>
            <a:r>
              <a:rPr lang="de-DE" dirty="0"/>
              <a:t>, FTP</a:t>
            </a:r>
          </a:p>
          <a:p>
            <a:pPr lvl="1"/>
            <a:endParaRPr lang="de-DE" dirty="0"/>
          </a:p>
          <a:p>
            <a:r>
              <a:rPr lang="de-DE" dirty="0"/>
              <a:t>OpenVPN, Zertifikate und PKI</a:t>
            </a:r>
          </a:p>
          <a:p>
            <a:pPr lvl="1"/>
            <a:r>
              <a:rPr lang="de-DE" dirty="0"/>
              <a:t>Erstellung, Arbeitsweise, Inhalt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65119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7C939-2557-413D-8C91-6CEBB9EC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VPN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056BB-DEA6-4F49-9D3F-2459AB9F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VPN … virtual private Network</a:t>
            </a:r>
          </a:p>
          <a:p>
            <a:endParaRPr lang="de-DE" dirty="0"/>
          </a:p>
          <a:p>
            <a:r>
              <a:rPr lang="de-DE" dirty="0"/>
              <a:t>VPN bietet eine gesicherte Verbindung von verschiedenen Punkten zu einem Ziel an</a:t>
            </a:r>
          </a:p>
          <a:p>
            <a:endParaRPr lang="de-DE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7762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19E40-3BB4-4DAE-AE84-1164EA2E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03804-2C6C-4AA7-95C6-4B3D9F5A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 verbindet sich auf VPN-Server</a:t>
            </a:r>
          </a:p>
          <a:p>
            <a:pPr lvl="1"/>
            <a:r>
              <a:rPr lang="de-DE" dirty="0"/>
              <a:t>Dort authentifiziert er sich; Verbindungsaufbau nur bei erfolgreicher Authentifizierung</a:t>
            </a:r>
          </a:p>
          <a:p>
            <a:pPr lvl="1"/>
            <a:endParaRPr lang="de-DE" dirty="0"/>
          </a:p>
          <a:p>
            <a:r>
              <a:rPr lang="de-DE" dirty="0"/>
              <a:t>Server ist nun für Verbindung/ Datenaustausch/ Kommunikation zuständig</a:t>
            </a:r>
          </a:p>
          <a:p>
            <a:endParaRPr lang="de-DE" dirty="0"/>
          </a:p>
          <a:p>
            <a:r>
              <a:rPr lang="de-DE" dirty="0"/>
              <a:t>Server baut Tunnel zum Ziel auf </a:t>
            </a:r>
            <a:r>
              <a:rPr lang="de-DE" dirty="0">
                <a:sym typeface="Wingdings" panose="05000000000000000000" pitchFamily="2" charset="2"/>
              </a:rPr>
              <a:t> Start der Kommunikation</a:t>
            </a:r>
            <a:endParaRPr lang="de-DE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4563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785FE-C83F-4AC3-BFC6-8F5FD78B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VPN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150D4-2538-4D38-B769-618E4B9C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Point </a:t>
            </a:r>
            <a:r>
              <a:rPr lang="de-DE" dirty="0" err="1"/>
              <a:t>to</a:t>
            </a:r>
            <a:r>
              <a:rPr lang="de-DE" dirty="0"/>
              <a:t> Point (Verbindung zwischen 2 Endgeräten)</a:t>
            </a:r>
          </a:p>
          <a:p>
            <a:endParaRPr lang="de-DE" dirty="0"/>
          </a:p>
          <a:p>
            <a:r>
              <a:rPr lang="de-DE" dirty="0"/>
              <a:t>Point </a:t>
            </a:r>
            <a:r>
              <a:rPr lang="de-DE" dirty="0" err="1"/>
              <a:t>to</a:t>
            </a:r>
            <a:r>
              <a:rPr lang="de-DE" dirty="0"/>
              <a:t> Site (Einwählen in ein Firmennetzwerk)</a:t>
            </a:r>
          </a:p>
          <a:p>
            <a:endParaRPr lang="de-DE" dirty="0"/>
          </a:p>
          <a:p>
            <a:r>
              <a:rPr lang="de-DE" dirty="0"/>
              <a:t>Site </a:t>
            </a:r>
            <a:r>
              <a:rPr lang="de-DE" dirty="0" err="1"/>
              <a:t>to</a:t>
            </a:r>
            <a:r>
              <a:rPr lang="de-DE" dirty="0"/>
              <a:t> Site (Zusammenschalten 2er Netzwerke)</a:t>
            </a:r>
          </a:p>
          <a:p>
            <a:endParaRPr lang="de-DE" dirty="0"/>
          </a:p>
          <a:p>
            <a:r>
              <a:rPr lang="de-DE" dirty="0"/>
              <a:t>Intranet VPN (Absichern interner Netzbereiche)</a:t>
            </a:r>
          </a:p>
          <a:p>
            <a:endParaRPr lang="de-DE" dirty="0"/>
          </a:p>
          <a:p>
            <a:r>
              <a:rPr lang="de-DE" dirty="0"/>
              <a:t>Extranet VPN (Business Room)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2802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0135-23F6-49EE-B06E-58F9D54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Typen von VPN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83D49-CEBF-4010-8D23-4959CBCB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OpenSource VPN</a:t>
            </a:r>
          </a:p>
          <a:p>
            <a:endParaRPr lang="de-DE" dirty="0"/>
          </a:p>
          <a:p>
            <a:r>
              <a:rPr lang="de-DE" dirty="0"/>
              <a:t>Proprietäres  VPN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0715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B53FC-F362-42D8-A5D1-1522376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Anbieter von VPN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E3BEE-8F27-4061-8EAF-FA8C4928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NordVPN</a:t>
            </a:r>
            <a:endParaRPr lang="de-DE" dirty="0"/>
          </a:p>
          <a:p>
            <a:endParaRPr lang="de-DE" dirty="0"/>
          </a:p>
          <a:p>
            <a:r>
              <a:rPr lang="de-DE" dirty="0"/>
              <a:t>Cisco</a:t>
            </a:r>
          </a:p>
          <a:p>
            <a:endParaRPr lang="de-DE" dirty="0"/>
          </a:p>
          <a:p>
            <a:r>
              <a:rPr lang="de-DE" dirty="0" err="1"/>
              <a:t>Surfshark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ExpressVPN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FortyClient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1948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13F51-1B94-4BCB-A42A-8E43937B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von VPN zu SSH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2266E-10CD-4D0D-BFA2-353EA715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SSH … Secure Shell</a:t>
            </a:r>
          </a:p>
          <a:p>
            <a:endParaRPr lang="de-DE" dirty="0"/>
          </a:p>
          <a:p>
            <a:r>
              <a:rPr lang="de-DE" dirty="0"/>
              <a:t>Verschlüsselte Tunnelverbindung zum Ziel</a:t>
            </a:r>
          </a:p>
          <a:p>
            <a:endParaRPr lang="de-DE" dirty="0"/>
          </a:p>
          <a:p>
            <a:r>
              <a:rPr lang="de-DE" dirty="0"/>
              <a:t>Nicht für Weiterleitung von Netzwerkverkehr </a:t>
            </a:r>
            <a:r>
              <a:rPr lang="de-DE" dirty="0" err="1"/>
              <a:t>konzepiert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276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13F51-1B94-4BCB-A42A-8E43937B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von VPN zu </a:t>
            </a:r>
            <a:r>
              <a:rPr lang="de-DE" dirty="0" err="1"/>
              <a:t>WebDAV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2266E-10CD-4D0D-BFA2-353EA715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Prinzipiell nicht gesichert</a:t>
            </a:r>
          </a:p>
          <a:p>
            <a:endParaRPr lang="de-DE" dirty="0"/>
          </a:p>
          <a:p>
            <a:r>
              <a:rPr lang="de-DE" dirty="0"/>
              <a:t>Verbindung nur dann gesichert, wenn HTTPS genutzt wird</a:t>
            </a:r>
          </a:p>
          <a:p>
            <a:endParaRPr lang="de-DE" dirty="0"/>
          </a:p>
          <a:p>
            <a:r>
              <a:rPr lang="de-DE" dirty="0"/>
              <a:t>Weitere Möglichkeiten</a:t>
            </a:r>
          </a:p>
          <a:p>
            <a:pPr lvl="1"/>
            <a:r>
              <a:rPr lang="de-DE" dirty="0"/>
              <a:t>User-Authentifizierung</a:t>
            </a:r>
          </a:p>
          <a:p>
            <a:pPr lvl="1"/>
            <a:r>
              <a:rPr lang="de-DE" dirty="0"/>
              <a:t>Rechtesetzung, Rollen und Gruppen</a:t>
            </a:r>
          </a:p>
          <a:p>
            <a:endParaRPr lang="de-DE" dirty="0"/>
          </a:p>
          <a:p>
            <a:r>
              <a:rPr lang="de-DE" dirty="0" err="1"/>
              <a:t>WebDAV</a:t>
            </a:r>
            <a:r>
              <a:rPr lang="de-DE" dirty="0"/>
              <a:t> stellt nur Dateien (Download und Upload)</a:t>
            </a:r>
          </a:p>
          <a:p>
            <a:endParaRPr lang="de-DE" dirty="0"/>
          </a:p>
          <a:p>
            <a:r>
              <a:rPr lang="de-DE" dirty="0"/>
              <a:t>Keine Kommunikation, weitere Dienste, etc. möglich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6690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Breitbild</PresentationFormat>
  <Paragraphs>122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VPN &amp; Zertifikate</vt:lpstr>
      <vt:lpstr>Inhaltsverzeichnis</vt:lpstr>
      <vt:lpstr>Was ist VPN</vt:lpstr>
      <vt:lpstr>Arbeitsweise</vt:lpstr>
      <vt:lpstr>Arten von VPN</vt:lpstr>
      <vt:lpstr>Typen von VPN</vt:lpstr>
      <vt:lpstr>Anbieter von VPN</vt:lpstr>
      <vt:lpstr>Vergleich von VPN zu SSH</vt:lpstr>
      <vt:lpstr>Vergleich von VPN zu WebDAV</vt:lpstr>
      <vt:lpstr>Vergleich von VPN zu FTP</vt:lpstr>
      <vt:lpstr>OpenVPN</vt:lpstr>
      <vt:lpstr>Prinzip von Zertifikaten</vt:lpstr>
      <vt:lpstr>Zertifikat erhalten</vt:lpstr>
      <vt:lpstr>Zertifikat erstellen</vt:lpstr>
      <vt:lpstr>PKI Prinzip</vt:lpstr>
      <vt:lpstr>Inhalt eines Zertifikats</vt:lpstr>
      <vt:lpstr>PKI 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&amp; Zertifikate</dc:title>
  <dc:creator>Modl Simon</dc:creator>
  <cp:lastModifiedBy>Rumpfhuber Clemens Hermann</cp:lastModifiedBy>
  <cp:revision>3</cp:revision>
  <dcterms:created xsi:type="dcterms:W3CDTF">2022-04-21T07:05:21Z</dcterms:created>
  <dcterms:modified xsi:type="dcterms:W3CDTF">2022-05-25T11:52:57Z</dcterms:modified>
</cp:coreProperties>
</file>