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notesMasterIdLst>
    <p:notesMasterId r:id="rId11"/>
  </p:notesMasterIdLst>
  <p:sldIdLst>
    <p:sldId id="256" r:id="rId2"/>
    <p:sldId id="257" r:id="rId3"/>
    <p:sldId id="258" r:id="rId4"/>
    <p:sldId id="266" r:id="rId5"/>
    <p:sldId id="259" r:id="rId6"/>
    <p:sldId id="260" r:id="rId7"/>
    <p:sldId id="264" r:id="rId8"/>
    <p:sldId id="262"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6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7642" autoAdjust="0"/>
  </p:normalViewPr>
  <p:slideViewPr>
    <p:cSldViewPr snapToGrid="0">
      <p:cViewPr>
        <p:scale>
          <a:sx n="33" d="100"/>
          <a:sy n="33" d="100"/>
        </p:scale>
        <p:origin x="576" y="9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B6B484-1168-4EA9-A2A9-8FD737BBDA96}" type="datetimeFigureOut">
              <a:rPr lang="en-IN" smtClean="0"/>
              <a:t>27-06-2021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3BFBA5-EA76-4654-BA8E-CC9D240D958C}" type="slidenum">
              <a:rPr lang="en-IN" smtClean="0"/>
              <a:t>‹#›</a:t>
            </a:fld>
            <a:endParaRPr lang="en-IN"/>
          </a:p>
        </p:txBody>
      </p:sp>
    </p:spTree>
    <p:extLst>
      <p:ext uri="{BB962C8B-B14F-4D97-AF65-F5344CB8AC3E}">
        <p14:creationId xmlns:p14="http://schemas.microsoft.com/office/powerpoint/2010/main" val="1562905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3BFBA5-EA76-4654-BA8E-CC9D240D958C}" type="slidenum">
              <a:rPr lang="en-IN" smtClean="0"/>
              <a:t>1</a:t>
            </a:fld>
            <a:endParaRPr lang="en-IN"/>
          </a:p>
        </p:txBody>
      </p:sp>
    </p:spTree>
    <p:extLst>
      <p:ext uri="{BB962C8B-B14F-4D97-AF65-F5344CB8AC3E}">
        <p14:creationId xmlns:p14="http://schemas.microsoft.com/office/powerpoint/2010/main" val="2804078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colleges when ever an event is announced we often see that our WhatsApp groups start getting spammed by the members of various clubs and after some point of time it really gets monotonous to see same kind of messages everyday. Most of the time these are the events in which many of the students are not interested, or we see messages by the dominating societies only.</a:t>
            </a:r>
            <a:endParaRPr lang="en-IN" dirty="0"/>
          </a:p>
        </p:txBody>
      </p:sp>
      <p:sp>
        <p:nvSpPr>
          <p:cNvPr id="4" name="Slide Number Placeholder 3"/>
          <p:cNvSpPr>
            <a:spLocks noGrp="1"/>
          </p:cNvSpPr>
          <p:nvPr>
            <p:ph type="sldNum" sz="quarter" idx="5"/>
          </p:nvPr>
        </p:nvSpPr>
        <p:spPr/>
        <p:txBody>
          <a:bodyPr/>
          <a:lstStyle/>
          <a:p>
            <a:fld id="{6C3BFBA5-EA76-4654-BA8E-CC9D240D958C}" type="slidenum">
              <a:rPr lang="en-IN" smtClean="0"/>
              <a:t>2</a:t>
            </a:fld>
            <a:endParaRPr lang="en-IN"/>
          </a:p>
        </p:txBody>
      </p:sp>
    </p:spTree>
    <p:extLst>
      <p:ext uri="{BB962C8B-B14F-4D97-AF65-F5344CB8AC3E}">
        <p14:creationId xmlns:p14="http://schemas.microsoft.com/office/powerpoint/2010/main" val="2476472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3BFBA5-EA76-4654-BA8E-CC9D240D958C}" type="slidenum">
              <a:rPr lang="en-IN" smtClean="0"/>
              <a:t>3</a:t>
            </a:fld>
            <a:endParaRPr lang="en-IN"/>
          </a:p>
        </p:txBody>
      </p:sp>
    </p:spTree>
    <p:extLst>
      <p:ext uri="{BB962C8B-B14F-4D97-AF65-F5344CB8AC3E}">
        <p14:creationId xmlns:p14="http://schemas.microsoft.com/office/powerpoint/2010/main" val="647454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3BFBA5-EA76-4654-BA8E-CC9D240D958C}" type="slidenum">
              <a:rPr lang="en-IN" smtClean="0"/>
              <a:t>5</a:t>
            </a:fld>
            <a:endParaRPr lang="en-IN"/>
          </a:p>
        </p:txBody>
      </p:sp>
    </p:spTree>
    <p:extLst>
      <p:ext uri="{BB962C8B-B14F-4D97-AF65-F5344CB8AC3E}">
        <p14:creationId xmlns:p14="http://schemas.microsoft.com/office/powerpoint/2010/main" val="16346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3BFBA5-EA76-4654-BA8E-CC9D240D958C}" type="slidenum">
              <a:rPr lang="en-IN" smtClean="0"/>
              <a:t>6</a:t>
            </a:fld>
            <a:endParaRPr lang="en-IN"/>
          </a:p>
        </p:txBody>
      </p:sp>
    </p:spTree>
    <p:extLst>
      <p:ext uri="{BB962C8B-B14F-4D97-AF65-F5344CB8AC3E}">
        <p14:creationId xmlns:p14="http://schemas.microsoft.com/office/powerpoint/2010/main" val="3646755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IN" dirty="0"/>
          </a:p>
        </p:txBody>
      </p:sp>
      <p:sp>
        <p:nvSpPr>
          <p:cNvPr id="4" name="Slide Number Placeholder 3"/>
          <p:cNvSpPr>
            <a:spLocks noGrp="1"/>
          </p:cNvSpPr>
          <p:nvPr>
            <p:ph type="sldNum" sz="quarter" idx="5"/>
          </p:nvPr>
        </p:nvSpPr>
        <p:spPr/>
        <p:txBody>
          <a:bodyPr/>
          <a:lstStyle/>
          <a:p>
            <a:fld id="{6C3BFBA5-EA76-4654-BA8E-CC9D240D958C}" type="slidenum">
              <a:rPr lang="en-IN" smtClean="0"/>
              <a:t>7</a:t>
            </a:fld>
            <a:endParaRPr lang="en-IN"/>
          </a:p>
        </p:txBody>
      </p:sp>
    </p:spTree>
    <p:extLst>
      <p:ext uri="{BB962C8B-B14F-4D97-AF65-F5344CB8AC3E}">
        <p14:creationId xmlns:p14="http://schemas.microsoft.com/office/powerpoint/2010/main" val="3202450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3BFBA5-EA76-4654-BA8E-CC9D240D958C}" type="slidenum">
              <a:rPr lang="en-IN" smtClean="0"/>
              <a:t>8</a:t>
            </a:fld>
            <a:endParaRPr lang="en-IN"/>
          </a:p>
        </p:txBody>
      </p:sp>
    </p:spTree>
    <p:extLst>
      <p:ext uri="{BB962C8B-B14F-4D97-AF65-F5344CB8AC3E}">
        <p14:creationId xmlns:p14="http://schemas.microsoft.com/office/powerpoint/2010/main" val="886656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160564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640379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572916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8055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060308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050760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6/27/2021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715984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6/27/2021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023596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6/27/2021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770202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44120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571977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345051-2045-45DA-935E-2E3CA1A69ADC}" type="datetimeFigureOut">
              <a:rPr lang="en-US" smtClean="0"/>
              <a:t>6/27/2021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3910805618"/>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A2046B1-8501-41C1-9CDB-84A0D633BBDC}"/>
              </a:ext>
            </a:extLst>
          </p:cNvPr>
          <p:cNvSpPr txBox="1"/>
          <p:nvPr/>
        </p:nvSpPr>
        <p:spPr>
          <a:xfrm>
            <a:off x="638881" y="839865"/>
            <a:ext cx="10909640" cy="904970"/>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600" dirty="0">
                <a:latin typeface="+mj-lt"/>
                <a:ea typeface="+mj-ea"/>
                <a:cs typeface="+mj-cs"/>
              </a:rPr>
              <a:t> </a:t>
            </a:r>
          </a:p>
        </p:txBody>
      </p:sp>
      <p:sp>
        <p:nvSpPr>
          <p:cNvPr id="216" name="TextBox 215">
            <a:extLst>
              <a:ext uri="{FF2B5EF4-FFF2-40B4-BE49-F238E27FC236}">
                <a16:creationId xmlns:a16="http://schemas.microsoft.com/office/drawing/2014/main" id="{3AF82B35-FE5F-42A0-92D5-B59A0628FDE1}"/>
              </a:ext>
            </a:extLst>
          </p:cNvPr>
          <p:cNvSpPr txBox="1"/>
          <p:nvPr/>
        </p:nvSpPr>
        <p:spPr>
          <a:xfrm>
            <a:off x="1808922" y="1841354"/>
            <a:ext cx="4287077" cy="1569660"/>
          </a:xfrm>
          <a:prstGeom prst="rect">
            <a:avLst/>
          </a:prstGeom>
          <a:noFill/>
        </p:spPr>
        <p:txBody>
          <a:bodyPr wrap="square" rtlCol="0">
            <a:spAutoFit/>
          </a:bodyPr>
          <a:lstStyle/>
          <a:p>
            <a:r>
              <a:rPr lang="en-IN" sz="9600" b="1" dirty="0" err="1">
                <a:solidFill>
                  <a:schemeClr val="tx1">
                    <a:lumMod val="75000"/>
                    <a:lumOff val="25000"/>
                  </a:schemeClr>
                </a:solidFill>
                <a:latin typeface="Nonchalant"/>
              </a:rPr>
              <a:t>Plantify</a:t>
            </a:r>
            <a:endParaRPr lang="en-IN" sz="9600" b="1" dirty="0">
              <a:solidFill>
                <a:schemeClr val="tx1">
                  <a:lumMod val="75000"/>
                  <a:lumOff val="25000"/>
                </a:schemeClr>
              </a:solidFill>
              <a:latin typeface="Nonchalant"/>
            </a:endParaRPr>
          </a:p>
        </p:txBody>
      </p:sp>
      <p:sp>
        <p:nvSpPr>
          <p:cNvPr id="217" name="TextBox 216">
            <a:extLst>
              <a:ext uri="{FF2B5EF4-FFF2-40B4-BE49-F238E27FC236}">
                <a16:creationId xmlns:a16="http://schemas.microsoft.com/office/drawing/2014/main" id="{EBFCFBC5-4C98-4738-B9AB-C7B0EFB629E1}"/>
              </a:ext>
            </a:extLst>
          </p:cNvPr>
          <p:cNvSpPr txBox="1"/>
          <p:nvPr/>
        </p:nvSpPr>
        <p:spPr>
          <a:xfrm>
            <a:off x="1808922" y="3552488"/>
            <a:ext cx="5565913" cy="523220"/>
          </a:xfrm>
          <a:prstGeom prst="rect">
            <a:avLst/>
          </a:prstGeom>
          <a:noFill/>
        </p:spPr>
        <p:txBody>
          <a:bodyPr wrap="square" rtlCol="0">
            <a:spAutoFit/>
          </a:bodyPr>
          <a:lstStyle/>
          <a:p>
            <a:r>
              <a:rPr lang="en-IN" sz="2800" dirty="0">
                <a:solidFill>
                  <a:schemeClr val="bg1">
                    <a:lumMod val="50000"/>
                  </a:schemeClr>
                </a:solidFill>
              </a:rPr>
              <a:t>Bringing nature closer</a:t>
            </a:r>
          </a:p>
        </p:txBody>
      </p:sp>
      <p:pic>
        <p:nvPicPr>
          <p:cNvPr id="7" name="Picture 6" descr="Icon&#10;&#10;Description automatically generated">
            <a:extLst>
              <a:ext uri="{FF2B5EF4-FFF2-40B4-BE49-F238E27FC236}">
                <a16:creationId xmlns:a16="http://schemas.microsoft.com/office/drawing/2014/main" id="{73E9F88C-471B-48C0-949F-272EED5CFB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8689" y="234171"/>
            <a:ext cx="3359901" cy="6389658"/>
          </a:xfrm>
          <a:prstGeom prst="rect">
            <a:avLst/>
          </a:prstGeom>
        </p:spPr>
      </p:pic>
    </p:spTree>
    <p:extLst>
      <p:ext uri="{BB962C8B-B14F-4D97-AF65-F5344CB8AC3E}">
        <p14:creationId xmlns:p14="http://schemas.microsoft.com/office/powerpoint/2010/main" val="370410427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990D505-31A8-467E-922E-3EE62404EE15}"/>
              </a:ext>
            </a:extLst>
          </p:cNvPr>
          <p:cNvSpPr txBox="1"/>
          <p:nvPr/>
        </p:nvSpPr>
        <p:spPr>
          <a:xfrm>
            <a:off x="6096000" y="0"/>
            <a:ext cx="5314536" cy="132556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b="1" kern="1200" dirty="0">
                <a:solidFill>
                  <a:schemeClr val="tx1"/>
                </a:solidFill>
                <a:latin typeface="+mj-lt"/>
                <a:ea typeface="+mj-ea"/>
                <a:cs typeface="+mj-cs"/>
              </a:rPr>
              <a:t>Problem</a:t>
            </a:r>
          </a:p>
        </p:txBody>
      </p:sp>
      <p:sp>
        <p:nvSpPr>
          <p:cNvPr id="13" name="Freeform: Shape 12">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picture containing text, vector graphics&#10;&#10;Description automatically generated">
            <a:extLst>
              <a:ext uri="{FF2B5EF4-FFF2-40B4-BE49-F238E27FC236}">
                <a16:creationId xmlns:a16="http://schemas.microsoft.com/office/drawing/2014/main" id="{A073FE79-6DC2-4E15-9DA2-CD106E0EFB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33" y="1128047"/>
            <a:ext cx="3835488" cy="2665664"/>
          </a:xfrm>
          <a:prstGeom prst="rect">
            <a:avLst/>
          </a:prstGeom>
        </p:spPr>
      </p:pic>
      <p:sp>
        <p:nvSpPr>
          <p:cNvPr id="8" name="TextBox 7">
            <a:extLst>
              <a:ext uri="{FF2B5EF4-FFF2-40B4-BE49-F238E27FC236}">
                <a16:creationId xmlns:a16="http://schemas.microsoft.com/office/drawing/2014/main" id="{118B7FC8-BC07-47A9-B663-AAB8A8686790}"/>
              </a:ext>
            </a:extLst>
          </p:cNvPr>
          <p:cNvSpPr txBox="1"/>
          <p:nvPr/>
        </p:nvSpPr>
        <p:spPr>
          <a:xfrm>
            <a:off x="6053647" y="1055716"/>
            <a:ext cx="5314543" cy="5172364"/>
          </a:xfrm>
          <a:prstGeom prst="rect">
            <a:avLst/>
          </a:prstGeom>
        </p:spPr>
        <p:txBody>
          <a:bodyPr vert="horz" lIns="91440" tIns="45720" rIns="91440" bIns="45720" rtlCol="0" anchor="t">
            <a:noAutofit/>
          </a:bodyPr>
          <a:lstStyle/>
          <a:p>
            <a:pPr defTabSz="914400">
              <a:lnSpc>
                <a:spcPct val="90000"/>
              </a:lnSpc>
              <a:spcAft>
                <a:spcPts val="600"/>
              </a:spcAft>
            </a:pPr>
            <a:r>
              <a:rPr lang="en-US" sz="2400" dirty="0"/>
              <a:t>In this busy world people are so invested in their work, social media that the concept of having “me time” has vanished and it has been a root cause of anxiety and depression in most of our lives. </a:t>
            </a:r>
          </a:p>
          <a:p>
            <a:pPr defTabSz="914400">
              <a:lnSpc>
                <a:spcPct val="90000"/>
              </a:lnSpc>
              <a:spcAft>
                <a:spcPts val="600"/>
              </a:spcAft>
            </a:pPr>
            <a:r>
              <a:rPr lang="en-US" sz="2400" dirty="0"/>
              <a:t>And eventually it is also the leading cause of shorter life span , drug and addictions and having short temper.</a:t>
            </a:r>
          </a:p>
          <a:p>
            <a:pPr defTabSz="914400">
              <a:lnSpc>
                <a:spcPct val="90000"/>
              </a:lnSpc>
              <a:spcAft>
                <a:spcPts val="600"/>
              </a:spcAft>
            </a:pPr>
            <a:r>
              <a:rPr lang="en-US" sz="2400" i="0" dirty="0">
                <a:effectLst/>
              </a:rPr>
              <a:t> </a:t>
            </a:r>
            <a:endParaRPr lang="en-US" sz="2400" dirty="0"/>
          </a:p>
        </p:txBody>
      </p:sp>
    </p:spTree>
    <p:extLst>
      <p:ext uri="{BB962C8B-B14F-4D97-AF65-F5344CB8AC3E}">
        <p14:creationId xmlns:p14="http://schemas.microsoft.com/office/powerpoint/2010/main" val="336219968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7F102104-A7D8-4FE4-942D-8BB3128B0BBA}"/>
              </a:ext>
            </a:extLst>
          </p:cNvPr>
          <p:cNvSpPr txBox="1"/>
          <p:nvPr/>
        </p:nvSpPr>
        <p:spPr>
          <a:xfrm>
            <a:off x="4384039" y="365125"/>
            <a:ext cx="7164493" cy="132556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b="1" kern="1200">
                <a:solidFill>
                  <a:schemeClr val="tx1"/>
                </a:solidFill>
                <a:latin typeface="+mj-lt"/>
                <a:ea typeface="+mj-ea"/>
                <a:cs typeface="+mj-cs"/>
              </a:rPr>
              <a:t>Solution</a:t>
            </a:r>
          </a:p>
        </p:txBody>
      </p:sp>
      <p:sp>
        <p:nvSpPr>
          <p:cNvPr id="18" name="TextBox 17">
            <a:extLst>
              <a:ext uri="{FF2B5EF4-FFF2-40B4-BE49-F238E27FC236}">
                <a16:creationId xmlns:a16="http://schemas.microsoft.com/office/drawing/2014/main" id="{9D50A23F-79F1-4FB6-B660-260D1C3CE633}"/>
              </a:ext>
            </a:extLst>
          </p:cNvPr>
          <p:cNvSpPr txBox="1"/>
          <p:nvPr/>
        </p:nvSpPr>
        <p:spPr>
          <a:xfrm>
            <a:off x="4387515" y="2022601"/>
            <a:ext cx="7161017" cy="4154361"/>
          </a:xfrm>
          <a:prstGeom prst="rect">
            <a:avLst/>
          </a:prstGeom>
        </p:spPr>
        <p:txBody>
          <a:bodyPr vert="horz" lIns="91440" tIns="45720" rIns="91440" bIns="45720" rtlCol="0">
            <a:normAutofit/>
          </a:bodyPr>
          <a:lstStyle/>
          <a:p>
            <a:pPr defTabSz="914400">
              <a:lnSpc>
                <a:spcPct val="90000"/>
              </a:lnSpc>
              <a:spcAft>
                <a:spcPts val="600"/>
              </a:spcAft>
            </a:pPr>
            <a:r>
              <a:rPr lang="en-US" sz="2000" dirty="0"/>
              <a:t>According to a study GARDENING has been helping people out fighting loneliness, decreasing dementia risk , providing good exposure to vitamin D and many more.</a:t>
            </a:r>
          </a:p>
          <a:p>
            <a:pPr defTabSz="914400">
              <a:lnSpc>
                <a:spcPct val="90000"/>
              </a:lnSpc>
              <a:spcAft>
                <a:spcPts val="600"/>
              </a:spcAft>
            </a:pPr>
            <a:r>
              <a:rPr lang="en-US" sz="2000" dirty="0"/>
              <a:t>Then why people are not doing it?</a:t>
            </a:r>
          </a:p>
          <a:p>
            <a:pPr defTabSz="914400">
              <a:lnSpc>
                <a:spcPct val="90000"/>
              </a:lnSpc>
              <a:spcAft>
                <a:spcPts val="600"/>
              </a:spcAft>
            </a:pPr>
            <a:r>
              <a:rPr lang="en-US" sz="2000" dirty="0"/>
              <a:t>Well , it is a time-consuming task  and requires a lot of patience. Also people need to really take good care of the plant and also need to have knowledge about it.</a:t>
            </a:r>
          </a:p>
          <a:p>
            <a:pPr defTabSz="914400">
              <a:lnSpc>
                <a:spcPct val="90000"/>
              </a:lnSpc>
              <a:spcAft>
                <a:spcPts val="600"/>
              </a:spcAft>
            </a:pPr>
            <a:endParaRPr lang="en-US" sz="2000" dirty="0"/>
          </a:p>
          <a:p>
            <a:pPr defTabSz="914400">
              <a:lnSpc>
                <a:spcPct val="90000"/>
              </a:lnSpc>
              <a:spcAft>
                <a:spcPts val="600"/>
              </a:spcAft>
            </a:pPr>
            <a:r>
              <a:rPr lang="en-US" sz="2000" dirty="0"/>
              <a:t>So we came up with this app called </a:t>
            </a:r>
            <a:r>
              <a:rPr lang="en-US" sz="2000" dirty="0" err="1"/>
              <a:t>Planitfy</a:t>
            </a:r>
            <a:r>
              <a:rPr lang="en-US" sz="2000" dirty="0"/>
              <a:t> which manages all the tedious job, and you can just enjoy a peaceful mind.</a:t>
            </a:r>
          </a:p>
        </p:txBody>
      </p:sp>
      <p:pic>
        <p:nvPicPr>
          <p:cNvPr id="3" name="Picture 2" descr="A picture containing text&#10;&#10;Description automatically generated">
            <a:extLst>
              <a:ext uri="{FF2B5EF4-FFF2-40B4-BE49-F238E27FC236}">
                <a16:creationId xmlns:a16="http://schemas.microsoft.com/office/drawing/2014/main" id="{AF4B753C-2ED6-49C2-B4C6-2760D9301D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8" y="365125"/>
            <a:ext cx="3070746" cy="6176962"/>
          </a:xfrm>
          <a:prstGeom prst="rect">
            <a:avLst/>
          </a:prstGeom>
        </p:spPr>
      </p:pic>
    </p:spTree>
    <p:extLst>
      <p:ext uri="{BB962C8B-B14F-4D97-AF65-F5344CB8AC3E}">
        <p14:creationId xmlns:p14="http://schemas.microsoft.com/office/powerpoint/2010/main" val="236353045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5D4B44C-1420-44AD-8C6D-C4D82175657D}"/>
              </a:ext>
            </a:extLst>
          </p:cNvPr>
          <p:cNvSpPr>
            <a:spLocks noGrp="1"/>
          </p:cNvSpPr>
          <p:nvPr>
            <p:ph type="title"/>
          </p:nvPr>
        </p:nvSpPr>
        <p:spPr>
          <a:xfrm>
            <a:off x="804672" y="640080"/>
            <a:ext cx="3282696" cy="5257800"/>
          </a:xfrm>
        </p:spPr>
        <p:txBody>
          <a:bodyPr>
            <a:normAutofit/>
          </a:bodyPr>
          <a:lstStyle/>
          <a:p>
            <a:r>
              <a:rPr lang="en-IN">
                <a:solidFill>
                  <a:schemeClr val="bg1"/>
                </a:solidFill>
              </a:rPr>
              <a:t>What is Plantify</a:t>
            </a:r>
          </a:p>
        </p:txBody>
      </p:sp>
      <p:sp>
        <p:nvSpPr>
          <p:cNvPr id="3" name="Content Placeholder 2">
            <a:extLst>
              <a:ext uri="{FF2B5EF4-FFF2-40B4-BE49-F238E27FC236}">
                <a16:creationId xmlns:a16="http://schemas.microsoft.com/office/drawing/2014/main" id="{6BBC8124-79D9-4835-8982-86EC788D2C6C}"/>
              </a:ext>
            </a:extLst>
          </p:cNvPr>
          <p:cNvSpPr>
            <a:spLocks noGrp="1"/>
          </p:cNvSpPr>
          <p:nvPr>
            <p:ph idx="1"/>
          </p:nvPr>
        </p:nvSpPr>
        <p:spPr>
          <a:xfrm>
            <a:off x="5358384" y="640081"/>
            <a:ext cx="6024654" cy="5257800"/>
          </a:xfrm>
        </p:spPr>
        <p:txBody>
          <a:bodyPr anchor="ctr">
            <a:normAutofit/>
          </a:bodyPr>
          <a:lstStyle/>
          <a:p>
            <a:pPr marL="0" indent="0">
              <a:buNone/>
            </a:pPr>
            <a:r>
              <a:rPr lang="en-IN" sz="2400" dirty="0"/>
              <a:t>So it is an application which allows you to set up your garden and we at the other end handle all the tedious things. The app allows user to select plants and pots. Test it and place an order for it.</a:t>
            </a:r>
          </a:p>
        </p:txBody>
      </p:sp>
    </p:spTree>
    <p:extLst>
      <p:ext uri="{BB962C8B-B14F-4D97-AF65-F5344CB8AC3E}">
        <p14:creationId xmlns:p14="http://schemas.microsoft.com/office/powerpoint/2010/main" val="210852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98C6DFD-0975-4718-A2F5-D479764654E5}"/>
              </a:ext>
            </a:extLst>
          </p:cNvPr>
          <p:cNvSpPr>
            <a:spLocks noGrp="1"/>
          </p:cNvSpPr>
          <p:nvPr>
            <p:ph type="title"/>
          </p:nvPr>
        </p:nvSpPr>
        <p:spPr>
          <a:xfrm>
            <a:off x="4384039" y="365125"/>
            <a:ext cx="7164493" cy="1325563"/>
          </a:xfrm>
        </p:spPr>
        <p:txBody>
          <a:bodyPr vert="horz" lIns="91440" tIns="45720" rIns="91440" bIns="45720" rtlCol="0" anchor="ctr">
            <a:normAutofit/>
          </a:bodyPr>
          <a:lstStyle/>
          <a:p>
            <a:r>
              <a:rPr lang="en-US" b="1" kern="1200" dirty="0">
                <a:solidFill>
                  <a:schemeClr val="tx1"/>
                </a:solidFill>
                <a:latin typeface="+mj-lt"/>
                <a:ea typeface="+mj-ea"/>
                <a:cs typeface="+mj-cs"/>
              </a:rPr>
              <a:t>See before you buy</a:t>
            </a:r>
          </a:p>
        </p:txBody>
      </p:sp>
      <p:sp>
        <p:nvSpPr>
          <p:cNvPr id="5" name="TextBox 4">
            <a:extLst>
              <a:ext uri="{FF2B5EF4-FFF2-40B4-BE49-F238E27FC236}">
                <a16:creationId xmlns:a16="http://schemas.microsoft.com/office/drawing/2014/main" id="{0494B58F-424B-4594-8629-E5EDE7174AD5}"/>
              </a:ext>
            </a:extLst>
          </p:cNvPr>
          <p:cNvSpPr txBox="1"/>
          <p:nvPr/>
        </p:nvSpPr>
        <p:spPr>
          <a:xfrm>
            <a:off x="4387515" y="2022601"/>
            <a:ext cx="7161017" cy="4154361"/>
          </a:xfrm>
          <a:prstGeom prst="rect">
            <a:avLst/>
          </a:prstGeom>
        </p:spPr>
        <p:txBody>
          <a:bodyPr vert="horz" lIns="91440" tIns="45720" rIns="91440" bIns="45720" rtlCol="0">
            <a:normAutofit/>
          </a:bodyPr>
          <a:lstStyle/>
          <a:p>
            <a:pPr defTabSz="914400">
              <a:lnSpc>
                <a:spcPct val="90000"/>
              </a:lnSpc>
              <a:spcAft>
                <a:spcPts val="600"/>
              </a:spcAft>
            </a:pPr>
            <a:r>
              <a:rPr lang="en-US" sz="2400" dirty="0"/>
              <a:t>With the help of AR user can see how their garden will look before ordering a plant.</a:t>
            </a:r>
          </a:p>
        </p:txBody>
      </p:sp>
      <p:pic>
        <p:nvPicPr>
          <p:cNvPr id="4" name="Picture 3" descr="A picture containing text&#10;&#10;Description automatically generated">
            <a:extLst>
              <a:ext uri="{FF2B5EF4-FFF2-40B4-BE49-F238E27FC236}">
                <a16:creationId xmlns:a16="http://schemas.microsoft.com/office/drawing/2014/main" id="{3BB26913-AEAC-4DE2-ADD1-6BFD1E30B0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845" y="365125"/>
            <a:ext cx="3070746" cy="6174220"/>
          </a:xfrm>
          <a:prstGeom prst="rect">
            <a:avLst/>
          </a:prstGeom>
        </p:spPr>
      </p:pic>
    </p:spTree>
    <p:extLst>
      <p:ext uri="{BB962C8B-B14F-4D97-AF65-F5344CB8AC3E}">
        <p14:creationId xmlns:p14="http://schemas.microsoft.com/office/powerpoint/2010/main" val="247884721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7DAC5FD-BFB1-4EC2-BF16-A44A4CA60FBE}"/>
              </a:ext>
            </a:extLst>
          </p:cNvPr>
          <p:cNvSpPr>
            <a:spLocks noGrp="1"/>
          </p:cNvSpPr>
          <p:nvPr>
            <p:ph type="title"/>
          </p:nvPr>
        </p:nvSpPr>
        <p:spPr>
          <a:xfrm>
            <a:off x="4384039" y="365125"/>
            <a:ext cx="7164493" cy="1325563"/>
          </a:xfrm>
        </p:spPr>
        <p:txBody>
          <a:bodyPr vert="horz" lIns="91440" tIns="45720" rIns="91440" bIns="45720" rtlCol="0" anchor="ctr">
            <a:normAutofit/>
          </a:bodyPr>
          <a:lstStyle/>
          <a:p>
            <a:r>
              <a:rPr lang="en-US" b="1" kern="1200" dirty="0">
                <a:solidFill>
                  <a:schemeClr val="tx1"/>
                </a:solidFill>
                <a:latin typeface="+mj-lt"/>
                <a:ea typeface="+mj-ea"/>
                <a:cs typeface="+mj-cs"/>
              </a:rPr>
              <a:t>Get info about</a:t>
            </a:r>
          </a:p>
        </p:txBody>
      </p:sp>
      <p:sp>
        <p:nvSpPr>
          <p:cNvPr id="5" name="TextBox 4">
            <a:extLst>
              <a:ext uri="{FF2B5EF4-FFF2-40B4-BE49-F238E27FC236}">
                <a16:creationId xmlns:a16="http://schemas.microsoft.com/office/drawing/2014/main" id="{7D6496E3-A206-4E6F-8369-612509FF3CFA}"/>
              </a:ext>
            </a:extLst>
          </p:cNvPr>
          <p:cNvSpPr txBox="1"/>
          <p:nvPr/>
        </p:nvSpPr>
        <p:spPr>
          <a:xfrm>
            <a:off x="4387515" y="2022601"/>
            <a:ext cx="7161017" cy="4154361"/>
          </a:xfrm>
          <a:prstGeom prst="rect">
            <a:avLst/>
          </a:prstGeom>
        </p:spPr>
        <p:txBody>
          <a:bodyPr vert="horz" lIns="91440" tIns="45720" rIns="91440" bIns="45720" rtlCol="0">
            <a:normAutofit/>
          </a:bodyPr>
          <a:lstStyle/>
          <a:p>
            <a:pPr defTabSz="914400">
              <a:lnSpc>
                <a:spcPct val="90000"/>
              </a:lnSpc>
              <a:spcAft>
                <a:spcPts val="600"/>
              </a:spcAft>
            </a:pPr>
            <a:r>
              <a:rPr lang="en-US" sz="2400" dirty="0"/>
              <a:t>So our system filters out the season plants and if anyone wants to find out more about the plants then they can simply click on the image and get entire information about it.</a:t>
            </a:r>
          </a:p>
        </p:txBody>
      </p:sp>
      <p:pic>
        <p:nvPicPr>
          <p:cNvPr id="4" name="Picture 3" descr="Graphical user interface&#10;&#10;Description automatically generated">
            <a:extLst>
              <a:ext uri="{FF2B5EF4-FFF2-40B4-BE49-F238E27FC236}">
                <a16:creationId xmlns:a16="http://schemas.microsoft.com/office/drawing/2014/main" id="{4D100D71-2160-4C6F-8B05-393DECB8FB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377" y="365125"/>
            <a:ext cx="2931005" cy="5811837"/>
          </a:xfrm>
          <a:prstGeom prst="rect">
            <a:avLst/>
          </a:prstGeom>
        </p:spPr>
      </p:pic>
    </p:spTree>
    <p:extLst>
      <p:ext uri="{BB962C8B-B14F-4D97-AF65-F5344CB8AC3E}">
        <p14:creationId xmlns:p14="http://schemas.microsoft.com/office/powerpoint/2010/main" val="137552388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E13AA2F-9E72-49D2-BEC4-B63A09B31047}"/>
              </a:ext>
            </a:extLst>
          </p:cNvPr>
          <p:cNvSpPr>
            <a:spLocks noGrp="1"/>
          </p:cNvSpPr>
          <p:nvPr>
            <p:ph type="title"/>
          </p:nvPr>
        </p:nvSpPr>
        <p:spPr>
          <a:xfrm>
            <a:off x="4384039" y="365125"/>
            <a:ext cx="7164493" cy="1325563"/>
          </a:xfrm>
        </p:spPr>
        <p:txBody>
          <a:bodyPr>
            <a:normAutofit/>
          </a:bodyPr>
          <a:lstStyle/>
          <a:p>
            <a:r>
              <a:rPr lang="en-IN" b="1" dirty="0"/>
              <a:t>Easy Buy</a:t>
            </a:r>
          </a:p>
        </p:txBody>
      </p:sp>
      <p:sp>
        <p:nvSpPr>
          <p:cNvPr id="3" name="Content Placeholder 2">
            <a:extLst>
              <a:ext uri="{FF2B5EF4-FFF2-40B4-BE49-F238E27FC236}">
                <a16:creationId xmlns:a16="http://schemas.microsoft.com/office/drawing/2014/main" id="{110D93C0-24A0-4A70-A1E0-5D24CC569E61}"/>
              </a:ext>
            </a:extLst>
          </p:cNvPr>
          <p:cNvSpPr>
            <a:spLocks noGrp="1"/>
          </p:cNvSpPr>
          <p:nvPr>
            <p:ph idx="1"/>
          </p:nvPr>
        </p:nvSpPr>
        <p:spPr>
          <a:xfrm>
            <a:off x="4412096" y="1832139"/>
            <a:ext cx="7161017" cy="4154361"/>
          </a:xfrm>
        </p:spPr>
        <p:txBody>
          <a:bodyPr>
            <a:normAutofit/>
          </a:bodyPr>
          <a:lstStyle/>
          <a:p>
            <a:pPr marL="0" indent="0">
              <a:buNone/>
            </a:pPr>
            <a:r>
              <a:rPr lang="en-IN" sz="2400" dirty="0">
                <a:latin typeface="Arial" panose="020B0604020202020204" pitchFamily="34" charset="0"/>
                <a:cs typeface="Arial" panose="020B0604020202020204" pitchFamily="34" charset="0"/>
              </a:rPr>
              <a:t>Happy with your garden, then just click on buy button. And instead of sending you the seeds we send you the entire flower pot.</a:t>
            </a:r>
          </a:p>
        </p:txBody>
      </p:sp>
      <p:pic>
        <p:nvPicPr>
          <p:cNvPr id="5" name="Picture 4" descr="A picture containing text&#10;&#10;Description automatically generated">
            <a:extLst>
              <a:ext uri="{FF2B5EF4-FFF2-40B4-BE49-F238E27FC236}">
                <a16:creationId xmlns:a16="http://schemas.microsoft.com/office/drawing/2014/main" id="{3E920A2F-F5EC-4D34-93C1-00D8D7332A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8" y="588818"/>
            <a:ext cx="2811082" cy="5680364"/>
          </a:xfrm>
          <a:prstGeom prst="rect">
            <a:avLst/>
          </a:prstGeom>
        </p:spPr>
      </p:pic>
    </p:spTree>
    <p:extLst>
      <p:ext uri="{BB962C8B-B14F-4D97-AF65-F5344CB8AC3E}">
        <p14:creationId xmlns:p14="http://schemas.microsoft.com/office/powerpoint/2010/main" val="194138766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DE2CE-D5E1-411D-8D13-5B1AEE9B4DA7}"/>
              </a:ext>
            </a:extLst>
          </p:cNvPr>
          <p:cNvSpPr>
            <a:spLocks noGrp="1"/>
          </p:cNvSpPr>
          <p:nvPr>
            <p:ph type="title"/>
          </p:nvPr>
        </p:nvSpPr>
        <p:spPr>
          <a:xfrm>
            <a:off x="6053667" y="436499"/>
            <a:ext cx="5314536" cy="1325563"/>
          </a:xfrm>
        </p:spPr>
        <p:txBody>
          <a:bodyPr vert="horz" lIns="91440" tIns="45720" rIns="91440" bIns="45720" rtlCol="0" anchor="ctr">
            <a:normAutofit/>
          </a:bodyPr>
          <a:lstStyle/>
          <a:p>
            <a:r>
              <a:rPr lang="en-US" b="1" kern="1200" dirty="0">
                <a:solidFill>
                  <a:schemeClr val="tx1"/>
                </a:solidFill>
                <a:latin typeface="+mj-lt"/>
                <a:ea typeface="+mj-ea"/>
                <a:cs typeface="+mj-cs"/>
              </a:rPr>
              <a:t>Future</a:t>
            </a:r>
          </a:p>
        </p:txBody>
      </p:sp>
      <p:sp>
        <p:nvSpPr>
          <p:cNvPr id="11" name="Freeform: Shape 10">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Diagram&#10;&#10;Description automatically generated">
            <a:extLst>
              <a:ext uri="{FF2B5EF4-FFF2-40B4-BE49-F238E27FC236}">
                <a16:creationId xmlns:a16="http://schemas.microsoft.com/office/drawing/2014/main" id="{DC9BC43D-84EB-48AE-B3DC-B10295089C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1733" y="1099281"/>
            <a:ext cx="3835488" cy="2723196"/>
          </a:xfrm>
          <a:prstGeom prst="rect">
            <a:avLst/>
          </a:prstGeom>
        </p:spPr>
      </p:pic>
      <p:sp>
        <p:nvSpPr>
          <p:cNvPr id="6" name="TextBox 5">
            <a:extLst>
              <a:ext uri="{FF2B5EF4-FFF2-40B4-BE49-F238E27FC236}">
                <a16:creationId xmlns:a16="http://schemas.microsoft.com/office/drawing/2014/main" id="{4519CCD2-88C9-485B-9639-FD371BE75B03}"/>
              </a:ext>
            </a:extLst>
          </p:cNvPr>
          <p:cNvSpPr txBox="1"/>
          <p:nvPr/>
        </p:nvSpPr>
        <p:spPr>
          <a:xfrm>
            <a:off x="5883971" y="1720019"/>
            <a:ext cx="5314543" cy="3375920"/>
          </a:xfrm>
          <a:prstGeom prst="rect">
            <a:avLst/>
          </a:prstGeom>
        </p:spPr>
        <p:txBody>
          <a:bodyPr vert="horz" lIns="91440" tIns="45720" rIns="91440" bIns="45720" rtlCol="0" anchor="t">
            <a:noAutofit/>
          </a:bodyPr>
          <a:lstStyle/>
          <a:p>
            <a:pPr defTabSz="914400">
              <a:lnSpc>
                <a:spcPct val="90000"/>
              </a:lnSpc>
              <a:spcAft>
                <a:spcPts val="600"/>
              </a:spcAft>
            </a:pPr>
            <a:r>
              <a:rPr lang="en-US" sz="2400" dirty="0"/>
              <a:t>We are planning to have a personnel schedule for each user in which on the basis of the plants that were purchased , we will keep a track of it and prepare schedule to water your plants and sending our professionals for monthly inspections.</a:t>
            </a:r>
          </a:p>
        </p:txBody>
      </p:sp>
    </p:spTree>
    <p:extLst>
      <p:ext uri="{BB962C8B-B14F-4D97-AF65-F5344CB8AC3E}">
        <p14:creationId xmlns:p14="http://schemas.microsoft.com/office/powerpoint/2010/main" val="67984661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42B729-BF33-4F74-96D4-4BF8717757E6}"/>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4000" dirty="0">
                <a:solidFill>
                  <a:schemeClr val="tx1">
                    <a:lumMod val="50000"/>
                  </a:schemeClr>
                </a:solidFill>
                <a:latin typeface="Nonchalant"/>
              </a:rPr>
              <a:t>STAY HAPPY KEEP</a:t>
            </a:r>
            <a:br>
              <a:rPr lang="en-US" sz="4000" dirty="0">
                <a:solidFill>
                  <a:schemeClr val="tx1">
                    <a:lumMod val="50000"/>
                  </a:schemeClr>
                </a:solidFill>
                <a:latin typeface="Nonchalant"/>
              </a:rPr>
            </a:br>
            <a:r>
              <a:rPr lang="en-US" sz="4000" dirty="0" err="1">
                <a:solidFill>
                  <a:schemeClr val="bg1">
                    <a:lumMod val="95000"/>
                    <a:lumOff val="5000"/>
                  </a:schemeClr>
                </a:solidFill>
                <a:latin typeface="Nonchalant"/>
              </a:rPr>
              <a:t>Plantify</a:t>
            </a:r>
            <a:endParaRPr lang="en-US" sz="4000" dirty="0">
              <a:solidFill>
                <a:schemeClr val="bg1">
                  <a:lumMod val="95000"/>
                  <a:lumOff val="5000"/>
                </a:schemeClr>
              </a:solidFill>
              <a:latin typeface="Nonchalant"/>
            </a:endParaRPr>
          </a:p>
        </p:txBody>
      </p:sp>
    </p:spTree>
    <p:extLst>
      <p:ext uri="{BB962C8B-B14F-4D97-AF65-F5344CB8AC3E}">
        <p14:creationId xmlns:p14="http://schemas.microsoft.com/office/powerpoint/2010/main" val="356232119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4134</TotalTime>
  <Words>428</Words>
  <Application>Microsoft Office PowerPoint</Application>
  <PresentationFormat>Widescreen</PresentationFormat>
  <Paragraphs>32</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Nonchalant</vt:lpstr>
      <vt:lpstr>Office Theme</vt:lpstr>
      <vt:lpstr>PowerPoint Presentation</vt:lpstr>
      <vt:lpstr>PowerPoint Presentation</vt:lpstr>
      <vt:lpstr>PowerPoint Presentation</vt:lpstr>
      <vt:lpstr>What is Plantify</vt:lpstr>
      <vt:lpstr>See before you buy</vt:lpstr>
      <vt:lpstr>Get info about</vt:lpstr>
      <vt:lpstr>Easy Buy</vt:lpstr>
      <vt:lpstr>Future</vt:lpstr>
      <vt:lpstr>STAY HAPPY KEEP Plantify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Somil Gupta</dc:creator>
  <cp:lastModifiedBy>Somil Gupta</cp:lastModifiedBy>
  <cp:revision>48</cp:revision>
  <dcterms:created xsi:type="dcterms:W3CDTF">2021-04-09T16:13:47Z</dcterms:created>
  <dcterms:modified xsi:type="dcterms:W3CDTF">2021-06-27T10:09:30Z</dcterms:modified>
</cp:coreProperties>
</file>