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D8E5E14-5072-2F43-ABD5-B5466C5B8D7C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0B3A1B-81B7-4D93-A990-398E3F6F1A06}" v="7" dt="2022-01-23T06:01:09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鎌田 ひとみ" userId="15be6074da2c9e00" providerId="Windows Live" clId="Web-{330B3A1B-81B7-4D93-A990-398E3F6F1A06}"/>
    <pc:docChg chg="modSld">
      <pc:chgData name="鎌田 ひとみ" userId="15be6074da2c9e00" providerId="Windows Live" clId="Web-{330B3A1B-81B7-4D93-A990-398E3F6F1A06}" dt="2022-01-23T06:01:09.253" v="6" actId="20577"/>
      <pc:docMkLst>
        <pc:docMk/>
      </pc:docMkLst>
      <pc:sldChg chg="modSp">
        <pc:chgData name="鎌田 ひとみ" userId="15be6074da2c9e00" providerId="Windows Live" clId="Web-{330B3A1B-81B7-4D93-A990-398E3F6F1A06}" dt="2022-01-23T06:00:33.768" v="2" actId="20577"/>
        <pc:sldMkLst>
          <pc:docMk/>
          <pc:sldMk cId="3761790669" sldId="256"/>
        </pc:sldMkLst>
        <pc:spChg chg="mod">
          <ac:chgData name="鎌田 ひとみ" userId="15be6074da2c9e00" providerId="Windows Live" clId="Web-{330B3A1B-81B7-4D93-A990-398E3F6F1A06}" dt="2022-01-23T06:00:33.768" v="2" actId="20577"/>
          <ac:spMkLst>
            <pc:docMk/>
            <pc:sldMk cId="3761790669" sldId="256"/>
            <ac:spMk id="2" creationId="{0B6E915A-D6D9-384F-916B-99C78ED7233B}"/>
          </ac:spMkLst>
        </pc:spChg>
      </pc:sldChg>
      <pc:sldChg chg="modSp">
        <pc:chgData name="鎌田 ひとみ" userId="15be6074da2c9e00" providerId="Windows Live" clId="Web-{330B3A1B-81B7-4D93-A990-398E3F6F1A06}" dt="2022-01-23T06:01:09.253" v="6" actId="20577"/>
        <pc:sldMkLst>
          <pc:docMk/>
          <pc:sldMk cId="3054293839" sldId="266"/>
        </pc:sldMkLst>
        <pc:spChg chg="mod">
          <ac:chgData name="鎌田 ひとみ" userId="15be6074da2c9e00" providerId="Windows Live" clId="Web-{330B3A1B-81B7-4D93-A990-398E3F6F1A06}" dt="2022-01-23T06:01:09.253" v="6" actId="20577"/>
          <ac:spMkLst>
            <pc:docMk/>
            <pc:sldMk cId="3054293839" sldId="266"/>
            <ac:spMk id="2" creationId="{0B6E915A-D6D9-384F-916B-99C78ED723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8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1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9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5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8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0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7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8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4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96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8" r:id="rId10"/>
    <p:sldLayoutId id="214748369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並んでいる古いヴィンテージ本">
            <a:extLst>
              <a:ext uri="{FF2B5EF4-FFF2-40B4-BE49-F238E27FC236}">
                <a16:creationId xmlns:a16="http://schemas.microsoft.com/office/drawing/2014/main" id="{A155485E-5B85-4BCF-83A3-5B12983BA3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710" b="6880"/>
          <a:stretch/>
        </p:blipFill>
        <p:spPr>
          <a:xfrm>
            <a:off x="20" y="-5732"/>
            <a:ext cx="12191980" cy="6869465"/>
          </a:xfrm>
          <a:custGeom>
            <a:avLst/>
            <a:gdLst/>
            <a:ahLst/>
            <a:cxnLst/>
            <a:rect l="l" t="t" r="r" b="b"/>
            <a:pathLst>
              <a:path w="12192000" h="6869465">
                <a:moveTo>
                  <a:pt x="0" y="0"/>
                </a:moveTo>
                <a:lnTo>
                  <a:pt x="12192000" y="0"/>
                </a:lnTo>
                <a:lnTo>
                  <a:pt x="12192000" y="6869465"/>
                </a:lnTo>
                <a:lnTo>
                  <a:pt x="0" y="6869465"/>
                </a:lnTo>
                <a:lnTo>
                  <a:pt x="0" y="6863732"/>
                </a:lnTo>
                <a:lnTo>
                  <a:pt x="4932327" y="6863732"/>
                </a:lnTo>
                <a:cubicBezTo>
                  <a:pt x="4954877" y="6844178"/>
                  <a:pt x="4935833" y="6829974"/>
                  <a:pt x="4936345" y="6816748"/>
                </a:cubicBezTo>
                <a:cubicBezTo>
                  <a:pt x="4936312" y="6799528"/>
                  <a:pt x="4931898" y="6779603"/>
                  <a:pt x="4932126" y="6760410"/>
                </a:cubicBezTo>
                <a:cubicBezTo>
                  <a:pt x="4926077" y="6749685"/>
                  <a:pt x="4932001" y="6711896"/>
                  <a:pt x="4937718" y="6701587"/>
                </a:cubicBezTo>
                <a:lnTo>
                  <a:pt x="4945023" y="6546523"/>
                </a:lnTo>
                <a:cubicBezTo>
                  <a:pt x="4946832" y="6537043"/>
                  <a:pt x="4955195" y="6509469"/>
                  <a:pt x="4956904" y="6492808"/>
                </a:cubicBezTo>
                <a:cubicBezTo>
                  <a:pt x="4955641" y="6460681"/>
                  <a:pt x="4976208" y="6483038"/>
                  <a:pt x="4955275" y="6446550"/>
                </a:cubicBezTo>
                <a:cubicBezTo>
                  <a:pt x="4970945" y="6394741"/>
                  <a:pt x="4947280" y="6365587"/>
                  <a:pt x="4974244" y="6323398"/>
                </a:cubicBezTo>
                <a:cubicBezTo>
                  <a:pt x="4984292" y="6261152"/>
                  <a:pt x="4978212" y="6193684"/>
                  <a:pt x="4986573" y="6130212"/>
                </a:cubicBezTo>
                <a:cubicBezTo>
                  <a:pt x="5004193" y="6090127"/>
                  <a:pt x="5021814" y="5947959"/>
                  <a:pt x="5028896" y="5868576"/>
                </a:cubicBezTo>
                <a:cubicBezTo>
                  <a:pt x="5016349" y="5805170"/>
                  <a:pt x="5049571" y="5720876"/>
                  <a:pt x="5029063" y="5653911"/>
                </a:cubicBezTo>
                <a:cubicBezTo>
                  <a:pt x="5025700" y="5619750"/>
                  <a:pt x="5006795" y="5599588"/>
                  <a:pt x="5015843" y="5566802"/>
                </a:cubicBezTo>
                <a:cubicBezTo>
                  <a:pt x="5012621" y="5534829"/>
                  <a:pt x="5003029" y="5507888"/>
                  <a:pt x="5005713" y="5480235"/>
                </a:cubicBezTo>
                <a:cubicBezTo>
                  <a:pt x="5001934" y="5451315"/>
                  <a:pt x="4997427" y="5413228"/>
                  <a:pt x="4993171" y="5393279"/>
                </a:cubicBezTo>
                <a:lnTo>
                  <a:pt x="4980173" y="5360539"/>
                </a:lnTo>
                <a:cubicBezTo>
                  <a:pt x="4979917" y="5349854"/>
                  <a:pt x="4979663" y="5339169"/>
                  <a:pt x="4979406" y="5328484"/>
                </a:cubicBezTo>
                <a:lnTo>
                  <a:pt x="4947869" y="5195405"/>
                </a:lnTo>
                <a:lnTo>
                  <a:pt x="4950024" y="5170341"/>
                </a:lnTo>
                <a:lnTo>
                  <a:pt x="4953441" y="5156299"/>
                </a:lnTo>
                <a:cubicBezTo>
                  <a:pt x="4954123" y="5094348"/>
                  <a:pt x="4954804" y="5032398"/>
                  <a:pt x="4955487" y="4970447"/>
                </a:cubicBezTo>
                <a:cubicBezTo>
                  <a:pt x="4958473" y="4924609"/>
                  <a:pt x="4954747" y="4919416"/>
                  <a:pt x="4955544" y="4863880"/>
                </a:cubicBezTo>
                <a:cubicBezTo>
                  <a:pt x="4954223" y="4819347"/>
                  <a:pt x="4953787" y="4748760"/>
                  <a:pt x="4947559" y="4703250"/>
                </a:cubicBezTo>
                <a:cubicBezTo>
                  <a:pt x="4931239" y="4672612"/>
                  <a:pt x="4924318" y="4541683"/>
                  <a:pt x="4917599" y="4500294"/>
                </a:cubicBezTo>
                <a:lnTo>
                  <a:pt x="4907243" y="4454917"/>
                </a:lnTo>
                <a:cubicBezTo>
                  <a:pt x="4905526" y="4448563"/>
                  <a:pt x="4906613" y="4379705"/>
                  <a:pt x="4907098" y="4371871"/>
                </a:cubicBezTo>
                <a:cubicBezTo>
                  <a:pt x="4890988" y="4197315"/>
                  <a:pt x="4876740" y="4243259"/>
                  <a:pt x="4869508" y="4193393"/>
                </a:cubicBezTo>
                <a:lnTo>
                  <a:pt x="4861739" y="4134589"/>
                </a:lnTo>
                <a:cubicBezTo>
                  <a:pt x="4838172" y="4101669"/>
                  <a:pt x="4843583" y="4086200"/>
                  <a:pt x="4834170" y="4067311"/>
                </a:cubicBezTo>
                <a:cubicBezTo>
                  <a:pt x="4818449" y="4020047"/>
                  <a:pt x="4800275" y="4009156"/>
                  <a:pt x="4790989" y="3993885"/>
                </a:cubicBezTo>
                <a:cubicBezTo>
                  <a:pt x="4782363" y="3993084"/>
                  <a:pt x="4782242" y="3982976"/>
                  <a:pt x="4778453" y="3975684"/>
                </a:cubicBezTo>
                <a:cubicBezTo>
                  <a:pt x="4769321" y="3971191"/>
                  <a:pt x="4758059" y="3933641"/>
                  <a:pt x="4758135" y="3920131"/>
                </a:cubicBezTo>
                <a:lnTo>
                  <a:pt x="4720476" y="3820102"/>
                </a:lnTo>
                <a:cubicBezTo>
                  <a:pt x="4716421" y="3816423"/>
                  <a:pt x="4690934" y="3772161"/>
                  <a:pt x="4687630" y="3767757"/>
                </a:cubicBezTo>
                <a:cubicBezTo>
                  <a:pt x="4647375" y="3558546"/>
                  <a:pt x="4654192" y="3642476"/>
                  <a:pt x="4630748" y="3566511"/>
                </a:cubicBezTo>
                <a:lnTo>
                  <a:pt x="4612614" y="3520370"/>
                </a:lnTo>
                <a:cubicBezTo>
                  <a:pt x="4611978" y="3460083"/>
                  <a:pt x="4594531" y="3496400"/>
                  <a:pt x="4610707" y="3459431"/>
                </a:cubicBezTo>
                <a:cubicBezTo>
                  <a:pt x="4599690" y="3413406"/>
                  <a:pt x="4569527" y="3328058"/>
                  <a:pt x="4557730" y="3264205"/>
                </a:cubicBezTo>
                <a:cubicBezTo>
                  <a:pt x="4546771" y="3214122"/>
                  <a:pt x="4546855" y="3187360"/>
                  <a:pt x="4539924" y="3129067"/>
                </a:cubicBezTo>
                <a:cubicBezTo>
                  <a:pt x="4499078" y="2924257"/>
                  <a:pt x="4507775" y="2900002"/>
                  <a:pt x="4494496" y="2844037"/>
                </a:cubicBezTo>
                <a:cubicBezTo>
                  <a:pt x="4480840" y="2820455"/>
                  <a:pt x="4481766" y="2819423"/>
                  <a:pt x="4460253" y="2793277"/>
                </a:cubicBezTo>
                <a:cubicBezTo>
                  <a:pt x="4460293" y="2792857"/>
                  <a:pt x="4460334" y="2792440"/>
                  <a:pt x="4460374" y="2792022"/>
                </a:cubicBezTo>
                <a:cubicBezTo>
                  <a:pt x="4450410" y="2725396"/>
                  <a:pt x="4422768" y="2611146"/>
                  <a:pt x="4430482" y="2592145"/>
                </a:cubicBezTo>
                <a:cubicBezTo>
                  <a:pt x="4420977" y="2538605"/>
                  <a:pt x="4406958" y="2503050"/>
                  <a:pt x="4403347" y="2470784"/>
                </a:cubicBezTo>
                <a:cubicBezTo>
                  <a:pt x="4403625" y="2469144"/>
                  <a:pt x="4380771" y="2411406"/>
                  <a:pt x="4381053" y="2409766"/>
                </a:cubicBezTo>
                <a:lnTo>
                  <a:pt x="4366650" y="2374381"/>
                </a:lnTo>
                <a:cubicBezTo>
                  <a:pt x="4354764" y="2340371"/>
                  <a:pt x="4344841" y="2342080"/>
                  <a:pt x="4340811" y="2293782"/>
                </a:cubicBezTo>
                <a:lnTo>
                  <a:pt x="4336437" y="2209654"/>
                </a:lnTo>
                <a:cubicBezTo>
                  <a:pt x="4336626" y="2183198"/>
                  <a:pt x="4331827" y="2147175"/>
                  <a:pt x="4332596" y="2097942"/>
                </a:cubicBezTo>
                <a:cubicBezTo>
                  <a:pt x="4331413" y="2040556"/>
                  <a:pt x="4334167" y="2024671"/>
                  <a:pt x="4335156" y="1959502"/>
                </a:cubicBezTo>
                <a:cubicBezTo>
                  <a:pt x="4355169" y="1909240"/>
                  <a:pt x="4334621" y="1899757"/>
                  <a:pt x="4342459" y="1843304"/>
                </a:cubicBezTo>
                <a:cubicBezTo>
                  <a:pt x="4323188" y="1767970"/>
                  <a:pt x="4341543" y="1709926"/>
                  <a:pt x="4335862" y="1678241"/>
                </a:cubicBezTo>
                <a:cubicBezTo>
                  <a:pt x="4358303" y="1686421"/>
                  <a:pt x="4316693" y="1650992"/>
                  <a:pt x="4341586" y="1648670"/>
                </a:cubicBezTo>
                <a:lnTo>
                  <a:pt x="4335121" y="1530444"/>
                </a:lnTo>
                <a:lnTo>
                  <a:pt x="4319921" y="1447059"/>
                </a:lnTo>
                <a:cubicBezTo>
                  <a:pt x="4323975" y="1435041"/>
                  <a:pt x="4318516" y="1400294"/>
                  <a:pt x="4311218" y="1391417"/>
                </a:cubicBezTo>
                <a:cubicBezTo>
                  <a:pt x="4309788" y="1382890"/>
                  <a:pt x="4318548" y="1369039"/>
                  <a:pt x="4310635" y="1363726"/>
                </a:cubicBezTo>
                <a:cubicBezTo>
                  <a:pt x="4306367" y="1345147"/>
                  <a:pt x="4300478" y="1312123"/>
                  <a:pt x="4295428" y="1284707"/>
                </a:cubicBezTo>
                <a:cubicBezTo>
                  <a:pt x="4305903" y="1270581"/>
                  <a:pt x="4295764" y="1246609"/>
                  <a:pt x="4294084" y="1208753"/>
                </a:cubicBezTo>
                <a:cubicBezTo>
                  <a:pt x="4293843" y="1179683"/>
                  <a:pt x="4285650" y="1146196"/>
                  <a:pt x="4290055" y="1100759"/>
                </a:cubicBezTo>
                <a:cubicBezTo>
                  <a:pt x="4311757" y="1052944"/>
                  <a:pt x="4302600" y="968080"/>
                  <a:pt x="4306769" y="926605"/>
                </a:cubicBezTo>
                <a:cubicBezTo>
                  <a:pt x="4309528" y="887466"/>
                  <a:pt x="4307447" y="916383"/>
                  <a:pt x="4304646" y="892119"/>
                </a:cubicBezTo>
                <a:cubicBezTo>
                  <a:pt x="4298906" y="862313"/>
                  <a:pt x="4286356" y="825479"/>
                  <a:pt x="4280184" y="788250"/>
                </a:cubicBezTo>
                <a:cubicBezTo>
                  <a:pt x="4275629" y="645614"/>
                  <a:pt x="4270483" y="653700"/>
                  <a:pt x="4265528" y="607803"/>
                </a:cubicBezTo>
                <a:cubicBezTo>
                  <a:pt x="4266555" y="576644"/>
                  <a:pt x="4255504" y="548004"/>
                  <a:pt x="4250448" y="512866"/>
                </a:cubicBezTo>
                <a:cubicBezTo>
                  <a:pt x="4226489" y="447977"/>
                  <a:pt x="4214139" y="399629"/>
                  <a:pt x="4204265" y="361348"/>
                </a:cubicBezTo>
                <a:cubicBezTo>
                  <a:pt x="4214896" y="343611"/>
                  <a:pt x="4189301" y="362369"/>
                  <a:pt x="4191203" y="283180"/>
                </a:cubicBezTo>
                <a:cubicBezTo>
                  <a:pt x="4193843" y="278738"/>
                  <a:pt x="4190376" y="269105"/>
                  <a:pt x="4186487" y="270087"/>
                </a:cubicBezTo>
                <a:cubicBezTo>
                  <a:pt x="4156789" y="131153"/>
                  <a:pt x="4126023" y="113821"/>
                  <a:pt x="4107290" y="49653"/>
                </a:cubicBezTo>
                <a:cubicBezTo>
                  <a:pt x="4103468" y="39460"/>
                  <a:pt x="4100491" y="27294"/>
                  <a:pt x="4097659" y="13662"/>
                </a:cubicBezTo>
                <a:lnTo>
                  <a:pt x="4096109" y="5732"/>
                </a:lnTo>
                <a:lnTo>
                  <a:pt x="0" y="5732"/>
                </a:lnTo>
                <a:close/>
              </a:path>
            </a:pathLst>
          </a:cu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640449D5-DE6C-45AB-811E-29321C591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418457" y="1424189"/>
            <a:ext cx="6858002" cy="40210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212462C2-E3DB-4837-B94D-BC580B183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733"/>
            <a:ext cx="5035924" cy="6869464"/>
          </a:xfrm>
          <a:custGeom>
            <a:avLst/>
            <a:gdLst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9468 w 6128435"/>
              <a:gd name="connsiteY113" fmla="*/ 4200916 h 6858000"/>
              <a:gd name="connsiteX114" fmla="*/ 5917114 w 6128435"/>
              <a:gd name="connsiteY114" fmla="*/ 4213096 h 6858000"/>
              <a:gd name="connsiteX115" fmla="*/ 5921153 w 6128435"/>
              <a:gd name="connsiteY115" fmla="*/ 4236222 h 6858000"/>
              <a:gd name="connsiteX116" fmla="*/ 5924233 w 6128435"/>
              <a:gd name="connsiteY116" fmla="*/ 4242060 h 6858000"/>
              <a:gd name="connsiteX117" fmla="*/ 5923742 w 6128435"/>
              <a:gd name="connsiteY117" fmla="*/ 4265435 h 6858000"/>
              <a:gd name="connsiteX118" fmla="*/ 5928910 w 6128435"/>
              <a:gd name="connsiteY118" fmla="*/ 4300973 h 6858000"/>
              <a:gd name="connsiteX119" fmla="*/ 5939320 w 6128435"/>
              <a:gd name="connsiteY119" fmla="*/ 4340435 h 6858000"/>
              <a:gd name="connsiteX120" fmla="*/ 5936924 w 6128435"/>
              <a:gd name="connsiteY120" fmla="*/ 4353034 h 6858000"/>
              <a:gd name="connsiteX121" fmla="*/ 5946705 w 6128435"/>
              <a:gd name="connsiteY121" fmla="*/ 4428051 h 6858000"/>
              <a:gd name="connsiteX122" fmla="*/ 5949261 w 6128435"/>
              <a:gd name="connsiteY122" fmla="*/ 4449185 h 6858000"/>
              <a:gd name="connsiteX123" fmla="*/ 5957504 w 6128435"/>
              <a:gd name="connsiteY123" fmla="*/ 4465911 h 6858000"/>
              <a:gd name="connsiteX124" fmla="*/ 5964689 w 6128435"/>
              <a:gd name="connsiteY124" fmla="*/ 4468532 h 6858000"/>
              <a:gd name="connsiteX125" fmla="*/ 5967062 w 6128435"/>
              <a:gd name="connsiteY125" fmla="*/ 4479923 h 6858000"/>
              <a:gd name="connsiteX126" fmla="*/ 5968960 w 6128435"/>
              <a:gd name="connsiteY126" fmla="*/ 4482655 h 6858000"/>
              <a:gd name="connsiteX127" fmla="*/ 5978567 w 6128435"/>
              <a:gd name="connsiteY127" fmla="*/ 4498605 h 6858000"/>
              <a:gd name="connsiteX128" fmla="*/ 5967676 w 6128435"/>
              <a:gd name="connsiteY128" fmla="*/ 4540140 h 6858000"/>
              <a:gd name="connsiteX129" fmla="*/ 5980106 w 6128435"/>
              <a:gd name="connsiteY129" fmla="*/ 4585087 h 6858000"/>
              <a:gd name="connsiteX130" fmla="*/ 5986918 w 6128435"/>
              <a:gd name="connsiteY130" fmla="*/ 4764836 h 6858000"/>
              <a:gd name="connsiteX131" fmla="*/ 6013516 w 6128435"/>
              <a:gd name="connsiteY131" fmla="*/ 4786619 h 6858000"/>
              <a:gd name="connsiteX132" fmla="*/ 6025404 w 6128435"/>
              <a:gd name="connsiteY132" fmla="*/ 4858148 h 6858000"/>
              <a:gd name="connsiteX133" fmla="*/ 6007749 w 6128435"/>
              <a:gd name="connsiteY133" fmla="*/ 4964715 h 6858000"/>
              <a:gd name="connsiteX134" fmla="*/ 6005269 w 6128435"/>
              <a:gd name="connsiteY134" fmla="*/ 5150567 h 6858000"/>
              <a:gd name="connsiteX135" fmla="*/ 6001127 w 6128435"/>
              <a:gd name="connsiteY135" fmla="*/ 5164609 h 6858000"/>
              <a:gd name="connsiteX136" fmla="*/ 5996647 w 6128435"/>
              <a:gd name="connsiteY136" fmla="*/ 5185640 h 6858000"/>
              <a:gd name="connsiteX137" fmla="*/ 5998514 w 6128435"/>
              <a:gd name="connsiteY137" fmla="*/ 5189673 h 6858000"/>
              <a:gd name="connsiteX138" fmla="*/ 5995970 w 6128435"/>
              <a:gd name="connsiteY138" fmla="*/ 5221547 h 6858000"/>
              <a:gd name="connsiteX139" fmla="*/ 5997218 w 6128435"/>
              <a:gd name="connsiteY139" fmla="*/ 5222031 h 6858000"/>
              <a:gd name="connsiteX140" fmla="*/ 6002116 w 6128435"/>
              <a:gd name="connsiteY140" fmla="*/ 5231223 h 6858000"/>
              <a:gd name="connsiteX141" fmla="*/ 6008541 w 6128435"/>
              <a:gd name="connsiteY141" fmla="*/ 5248680 h 6858000"/>
              <a:gd name="connsiteX142" fmla="*/ 6039260 w 6128435"/>
              <a:gd name="connsiteY142" fmla="*/ 5289518 h 6858000"/>
              <a:gd name="connsiteX143" fmla="*/ 6036748 w 6128435"/>
              <a:gd name="connsiteY143" fmla="*/ 5322752 h 6858000"/>
              <a:gd name="connsiteX144" fmla="*/ 6036943 w 6128435"/>
              <a:gd name="connsiteY144" fmla="*/ 5329480 h 6858000"/>
              <a:gd name="connsiteX145" fmla="*/ 6037236 w 6128435"/>
              <a:gd name="connsiteY145" fmla="*/ 5329634 h 6858000"/>
              <a:gd name="connsiteX146" fmla="*/ 6038019 w 6128435"/>
              <a:gd name="connsiteY146" fmla="*/ 5336764 h 6858000"/>
              <a:gd name="connsiteX147" fmla="*/ 6037298 w 6128435"/>
              <a:gd name="connsiteY147" fmla="*/ 5341753 h 6858000"/>
              <a:gd name="connsiteX148" fmla="*/ 6037677 w 6128435"/>
              <a:gd name="connsiteY148" fmla="*/ 5354807 h 6858000"/>
              <a:gd name="connsiteX149" fmla="*/ 6039728 w 6128435"/>
              <a:gd name="connsiteY149" fmla="*/ 5359416 h 6858000"/>
              <a:gd name="connsiteX150" fmla="*/ 6043311 w 6128435"/>
              <a:gd name="connsiteY150" fmla="*/ 5361407 h 6858000"/>
              <a:gd name="connsiteX151" fmla="*/ 6042954 w 6128435"/>
              <a:gd name="connsiteY151" fmla="*/ 5362576 h 6858000"/>
              <a:gd name="connsiteX152" fmla="*/ 6053435 w 6128435"/>
              <a:gd name="connsiteY152" fmla="*/ 5387547 h 6858000"/>
              <a:gd name="connsiteX153" fmla="*/ 6065933 w 6128435"/>
              <a:gd name="connsiteY153" fmla="*/ 5443002 h 6858000"/>
              <a:gd name="connsiteX154" fmla="*/ 6068640 w 6128435"/>
              <a:gd name="connsiteY154" fmla="*/ 5474503 h 6858000"/>
              <a:gd name="connsiteX155" fmla="*/ 6080922 w 6128435"/>
              <a:gd name="connsiteY155" fmla="*/ 5561070 h 6858000"/>
              <a:gd name="connsiteX156" fmla="*/ 6096949 w 6128435"/>
              <a:gd name="connsiteY156" fmla="*/ 5648179 h 6858000"/>
              <a:gd name="connsiteX157" fmla="*/ 6125703 w 6128435"/>
              <a:gd name="connsiteY157" fmla="*/ 5692894 h 6858000"/>
              <a:gd name="connsiteX158" fmla="*/ 6126670 w 6128435"/>
              <a:gd name="connsiteY158" fmla="*/ 5697882 h 6858000"/>
              <a:gd name="connsiteX159" fmla="*/ 6124061 w 6128435"/>
              <a:gd name="connsiteY159" fmla="*/ 5710294 h 6858000"/>
              <a:gd name="connsiteX160" fmla="*/ 6122213 w 6128435"/>
              <a:gd name="connsiteY160" fmla="*/ 5714762 h 6858000"/>
              <a:gd name="connsiteX161" fmla="*/ 6121353 w 6128435"/>
              <a:gd name="connsiteY161" fmla="*/ 5721725 h 6858000"/>
              <a:gd name="connsiteX162" fmla="*/ 6121607 w 6128435"/>
              <a:gd name="connsiteY162" fmla="*/ 5721959 h 6858000"/>
              <a:gd name="connsiteX163" fmla="*/ 6120262 w 6128435"/>
              <a:gd name="connsiteY163" fmla="*/ 5728358 h 6858000"/>
              <a:gd name="connsiteX164" fmla="*/ 6110194 w 6128435"/>
              <a:gd name="connsiteY164" fmla="*/ 5758853 h 6858000"/>
              <a:gd name="connsiteX165" fmla="*/ 6127519 w 6128435"/>
              <a:gd name="connsiteY165" fmla="*/ 5865775 h 6858000"/>
              <a:gd name="connsiteX166" fmla="*/ 6128435 w 6128435"/>
              <a:gd name="connsiteY166" fmla="*/ 5870164 h 6858000"/>
              <a:gd name="connsiteX167" fmla="*/ 6119217 w 6128435"/>
              <a:gd name="connsiteY167" fmla="*/ 5888542 h 6858000"/>
              <a:gd name="connsiteX168" fmla="*/ 6115966 w 6128435"/>
              <a:gd name="connsiteY168" fmla="*/ 5898387 h 6858000"/>
              <a:gd name="connsiteX169" fmla="*/ 6111924 w 6128435"/>
              <a:gd name="connsiteY169" fmla="*/ 5900444 h 6858000"/>
              <a:gd name="connsiteX170" fmla="*/ 6108716 w 6128435"/>
              <a:gd name="connsiteY170" fmla="*/ 5915345 h 6858000"/>
              <a:gd name="connsiteX171" fmla="*/ 6109524 w 6128435"/>
              <a:gd name="connsiteY171" fmla="*/ 5917328 h 6858000"/>
              <a:gd name="connsiteX172" fmla="*/ 6102493 w 6128435"/>
              <a:gd name="connsiteY172" fmla="*/ 5928602 h 6858000"/>
              <a:gd name="connsiteX173" fmla="*/ 6056863 w 6128435"/>
              <a:gd name="connsiteY173" fmla="*/ 6000643 h 6858000"/>
              <a:gd name="connsiteX174" fmla="*/ 6045436 w 6128435"/>
              <a:gd name="connsiteY174" fmla="*/ 6124480 h 6858000"/>
              <a:gd name="connsiteX175" fmla="*/ 6030489 w 6128435"/>
              <a:gd name="connsiteY175" fmla="*/ 6317666 h 6858000"/>
              <a:gd name="connsiteX176" fmla="*/ 6007492 w 6128435"/>
              <a:gd name="connsiteY176" fmla="*/ 6440818 h 6858000"/>
              <a:gd name="connsiteX177" fmla="*/ 6009467 w 6128435"/>
              <a:gd name="connsiteY177" fmla="*/ 6487076 h 6858000"/>
              <a:gd name="connsiteX178" fmla="*/ 5995064 w 6128435"/>
              <a:gd name="connsiteY178" fmla="*/ 6540791 h 6858000"/>
              <a:gd name="connsiteX179" fmla="*/ 5996309 w 6128435"/>
              <a:gd name="connsiteY179" fmla="*/ 6543961 h 6858000"/>
              <a:gd name="connsiteX180" fmla="*/ 5996048 w 6128435"/>
              <a:gd name="connsiteY180" fmla="*/ 6555444 h 6858000"/>
              <a:gd name="connsiteX181" fmla="*/ 6002524 w 6128435"/>
              <a:gd name="connsiteY181" fmla="*/ 6560188 h 6858000"/>
              <a:gd name="connsiteX182" fmla="*/ 6006823 w 6128435"/>
              <a:gd name="connsiteY182" fmla="*/ 6578546 h 6858000"/>
              <a:gd name="connsiteX183" fmla="*/ 6004510 w 6128435"/>
              <a:gd name="connsiteY183" fmla="*/ 6599256 h 6858000"/>
              <a:gd name="connsiteX184" fmla="*/ 5986207 w 6128435"/>
              <a:gd name="connsiteY184" fmla="*/ 6695855 h 6858000"/>
              <a:gd name="connsiteX185" fmla="*/ 5979428 w 6128435"/>
              <a:gd name="connsiteY185" fmla="*/ 6754678 h 6858000"/>
              <a:gd name="connsiteX186" fmla="*/ 5983398 w 6128435"/>
              <a:gd name="connsiteY186" fmla="*/ 6778641 h 6858000"/>
              <a:gd name="connsiteX187" fmla="*/ 5984543 w 6128435"/>
              <a:gd name="connsiteY187" fmla="*/ 6811016 h 6858000"/>
              <a:gd name="connsiteX188" fmla="*/ 5981802 w 6128435"/>
              <a:gd name="connsiteY188" fmla="*/ 6838578 h 6858000"/>
              <a:gd name="connsiteX189" fmla="*/ 5979671 w 6128435"/>
              <a:gd name="connsiteY189" fmla="*/ 6858000 h 6858000"/>
              <a:gd name="connsiteX190" fmla="*/ 0 w 6128435"/>
              <a:gd name="connsiteY190" fmla="*/ 685800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36924 w 6128435"/>
              <a:gd name="connsiteY119" fmla="*/ 4353034 h 6858000"/>
              <a:gd name="connsiteX120" fmla="*/ 5946705 w 6128435"/>
              <a:gd name="connsiteY120" fmla="*/ 4428051 h 6858000"/>
              <a:gd name="connsiteX121" fmla="*/ 5949261 w 6128435"/>
              <a:gd name="connsiteY121" fmla="*/ 4449185 h 6858000"/>
              <a:gd name="connsiteX122" fmla="*/ 5957504 w 6128435"/>
              <a:gd name="connsiteY122" fmla="*/ 4465911 h 6858000"/>
              <a:gd name="connsiteX123" fmla="*/ 5964689 w 6128435"/>
              <a:gd name="connsiteY123" fmla="*/ 4468532 h 6858000"/>
              <a:gd name="connsiteX124" fmla="*/ 5967062 w 6128435"/>
              <a:gd name="connsiteY124" fmla="*/ 4479923 h 6858000"/>
              <a:gd name="connsiteX125" fmla="*/ 5968960 w 6128435"/>
              <a:gd name="connsiteY125" fmla="*/ 4482655 h 6858000"/>
              <a:gd name="connsiteX126" fmla="*/ 5978567 w 6128435"/>
              <a:gd name="connsiteY126" fmla="*/ 4498605 h 6858000"/>
              <a:gd name="connsiteX127" fmla="*/ 5967676 w 6128435"/>
              <a:gd name="connsiteY127" fmla="*/ 4540140 h 6858000"/>
              <a:gd name="connsiteX128" fmla="*/ 5980106 w 6128435"/>
              <a:gd name="connsiteY128" fmla="*/ 4585087 h 6858000"/>
              <a:gd name="connsiteX129" fmla="*/ 5986918 w 6128435"/>
              <a:gd name="connsiteY129" fmla="*/ 4764836 h 6858000"/>
              <a:gd name="connsiteX130" fmla="*/ 6013516 w 6128435"/>
              <a:gd name="connsiteY130" fmla="*/ 4786619 h 6858000"/>
              <a:gd name="connsiteX131" fmla="*/ 6025404 w 6128435"/>
              <a:gd name="connsiteY131" fmla="*/ 4858148 h 6858000"/>
              <a:gd name="connsiteX132" fmla="*/ 6007749 w 6128435"/>
              <a:gd name="connsiteY132" fmla="*/ 4964715 h 6858000"/>
              <a:gd name="connsiteX133" fmla="*/ 6005269 w 6128435"/>
              <a:gd name="connsiteY133" fmla="*/ 5150567 h 6858000"/>
              <a:gd name="connsiteX134" fmla="*/ 6001127 w 6128435"/>
              <a:gd name="connsiteY134" fmla="*/ 5164609 h 6858000"/>
              <a:gd name="connsiteX135" fmla="*/ 5996647 w 6128435"/>
              <a:gd name="connsiteY135" fmla="*/ 5185640 h 6858000"/>
              <a:gd name="connsiteX136" fmla="*/ 5998514 w 6128435"/>
              <a:gd name="connsiteY136" fmla="*/ 5189673 h 6858000"/>
              <a:gd name="connsiteX137" fmla="*/ 5995970 w 6128435"/>
              <a:gd name="connsiteY137" fmla="*/ 5221547 h 6858000"/>
              <a:gd name="connsiteX138" fmla="*/ 5997218 w 6128435"/>
              <a:gd name="connsiteY138" fmla="*/ 5222031 h 6858000"/>
              <a:gd name="connsiteX139" fmla="*/ 6002116 w 6128435"/>
              <a:gd name="connsiteY139" fmla="*/ 5231223 h 6858000"/>
              <a:gd name="connsiteX140" fmla="*/ 6008541 w 6128435"/>
              <a:gd name="connsiteY140" fmla="*/ 5248680 h 6858000"/>
              <a:gd name="connsiteX141" fmla="*/ 6039260 w 6128435"/>
              <a:gd name="connsiteY141" fmla="*/ 5289518 h 6858000"/>
              <a:gd name="connsiteX142" fmla="*/ 6036748 w 6128435"/>
              <a:gd name="connsiteY142" fmla="*/ 5322752 h 6858000"/>
              <a:gd name="connsiteX143" fmla="*/ 6036943 w 6128435"/>
              <a:gd name="connsiteY143" fmla="*/ 5329480 h 6858000"/>
              <a:gd name="connsiteX144" fmla="*/ 6037236 w 6128435"/>
              <a:gd name="connsiteY144" fmla="*/ 5329634 h 6858000"/>
              <a:gd name="connsiteX145" fmla="*/ 6038019 w 6128435"/>
              <a:gd name="connsiteY145" fmla="*/ 5336764 h 6858000"/>
              <a:gd name="connsiteX146" fmla="*/ 6037298 w 6128435"/>
              <a:gd name="connsiteY146" fmla="*/ 5341753 h 6858000"/>
              <a:gd name="connsiteX147" fmla="*/ 6037677 w 6128435"/>
              <a:gd name="connsiteY147" fmla="*/ 5354807 h 6858000"/>
              <a:gd name="connsiteX148" fmla="*/ 6039728 w 6128435"/>
              <a:gd name="connsiteY148" fmla="*/ 5359416 h 6858000"/>
              <a:gd name="connsiteX149" fmla="*/ 6043311 w 6128435"/>
              <a:gd name="connsiteY149" fmla="*/ 5361407 h 6858000"/>
              <a:gd name="connsiteX150" fmla="*/ 6042954 w 6128435"/>
              <a:gd name="connsiteY150" fmla="*/ 5362576 h 6858000"/>
              <a:gd name="connsiteX151" fmla="*/ 6053435 w 6128435"/>
              <a:gd name="connsiteY151" fmla="*/ 5387547 h 6858000"/>
              <a:gd name="connsiteX152" fmla="*/ 6065933 w 6128435"/>
              <a:gd name="connsiteY152" fmla="*/ 5443002 h 6858000"/>
              <a:gd name="connsiteX153" fmla="*/ 6068640 w 6128435"/>
              <a:gd name="connsiteY153" fmla="*/ 5474503 h 6858000"/>
              <a:gd name="connsiteX154" fmla="*/ 6080922 w 6128435"/>
              <a:gd name="connsiteY154" fmla="*/ 5561070 h 6858000"/>
              <a:gd name="connsiteX155" fmla="*/ 6096949 w 6128435"/>
              <a:gd name="connsiteY155" fmla="*/ 5648179 h 6858000"/>
              <a:gd name="connsiteX156" fmla="*/ 6125703 w 6128435"/>
              <a:gd name="connsiteY156" fmla="*/ 5692894 h 6858000"/>
              <a:gd name="connsiteX157" fmla="*/ 6126670 w 6128435"/>
              <a:gd name="connsiteY157" fmla="*/ 5697882 h 6858000"/>
              <a:gd name="connsiteX158" fmla="*/ 6124061 w 6128435"/>
              <a:gd name="connsiteY158" fmla="*/ 5710294 h 6858000"/>
              <a:gd name="connsiteX159" fmla="*/ 6122213 w 6128435"/>
              <a:gd name="connsiteY159" fmla="*/ 5714762 h 6858000"/>
              <a:gd name="connsiteX160" fmla="*/ 6121353 w 6128435"/>
              <a:gd name="connsiteY160" fmla="*/ 5721725 h 6858000"/>
              <a:gd name="connsiteX161" fmla="*/ 6121607 w 6128435"/>
              <a:gd name="connsiteY161" fmla="*/ 5721959 h 6858000"/>
              <a:gd name="connsiteX162" fmla="*/ 6120262 w 6128435"/>
              <a:gd name="connsiteY162" fmla="*/ 5728358 h 6858000"/>
              <a:gd name="connsiteX163" fmla="*/ 6110194 w 6128435"/>
              <a:gd name="connsiteY163" fmla="*/ 5758853 h 6858000"/>
              <a:gd name="connsiteX164" fmla="*/ 6127519 w 6128435"/>
              <a:gd name="connsiteY164" fmla="*/ 5865775 h 6858000"/>
              <a:gd name="connsiteX165" fmla="*/ 6128435 w 6128435"/>
              <a:gd name="connsiteY165" fmla="*/ 5870164 h 6858000"/>
              <a:gd name="connsiteX166" fmla="*/ 6119217 w 6128435"/>
              <a:gd name="connsiteY166" fmla="*/ 5888542 h 6858000"/>
              <a:gd name="connsiteX167" fmla="*/ 6115966 w 6128435"/>
              <a:gd name="connsiteY167" fmla="*/ 5898387 h 6858000"/>
              <a:gd name="connsiteX168" fmla="*/ 6111924 w 6128435"/>
              <a:gd name="connsiteY168" fmla="*/ 5900444 h 6858000"/>
              <a:gd name="connsiteX169" fmla="*/ 6108716 w 6128435"/>
              <a:gd name="connsiteY169" fmla="*/ 5915345 h 6858000"/>
              <a:gd name="connsiteX170" fmla="*/ 6109524 w 6128435"/>
              <a:gd name="connsiteY170" fmla="*/ 5917328 h 6858000"/>
              <a:gd name="connsiteX171" fmla="*/ 6102493 w 6128435"/>
              <a:gd name="connsiteY171" fmla="*/ 5928602 h 6858000"/>
              <a:gd name="connsiteX172" fmla="*/ 6056863 w 6128435"/>
              <a:gd name="connsiteY172" fmla="*/ 6000643 h 6858000"/>
              <a:gd name="connsiteX173" fmla="*/ 6045436 w 6128435"/>
              <a:gd name="connsiteY173" fmla="*/ 6124480 h 6858000"/>
              <a:gd name="connsiteX174" fmla="*/ 6030489 w 6128435"/>
              <a:gd name="connsiteY174" fmla="*/ 6317666 h 6858000"/>
              <a:gd name="connsiteX175" fmla="*/ 6007492 w 6128435"/>
              <a:gd name="connsiteY175" fmla="*/ 6440818 h 6858000"/>
              <a:gd name="connsiteX176" fmla="*/ 6009467 w 6128435"/>
              <a:gd name="connsiteY176" fmla="*/ 6487076 h 6858000"/>
              <a:gd name="connsiteX177" fmla="*/ 5995064 w 6128435"/>
              <a:gd name="connsiteY177" fmla="*/ 6540791 h 6858000"/>
              <a:gd name="connsiteX178" fmla="*/ 5996309 w 6128435"/>
              <a:gd name="connsiteY178" fmla="*/ 6543961 h 6858000"/>
              <a:gd name="connsiteX179" fmla="*/ 5996048 w 6128435"/>
              <a:gd name="connsiteY179" fmla="*/ 6555444 h 6858000"/>
              <a:gd name="connsiteX180" fmla="*/ 6002524 w 6128435"/>
              <a:gd name="connsiteY180" fmla="*/ 6560188 h 6858000"/>
              <a:gd name="connsiteX181" fmla="*/ 6006823 w 6128435"/>
              <a:gd name="connsiteY181" fmla="*/ 6578546 h 6858000"/>
              <a:gd name="connsiteX182" fmla="*/ 6004510 w 6128435"/>
              <a:gd name="connsiteY182" fmla="*/ 6599256 h 6858000"/>
              <a:gd name="connsiteX183" fmla="*/ 5986207 w 6128435"/>
              <a:gd name="connsiteY183" fmla="*/ 6695855 h 6858000"/>
              <a:gd name="connsiteX184" fmla="*/ 5979428 w 6128435"/>
              <a:gd name="connsiteY184" fmla="*/ 6754678 h 6858000"/>
              <a:gd name="connsiteX185" fmla="*/ 5983398 w 6128435"/>
              <a:gd name="connsiteY185" fmla="*/ 6778641 h 6858000"/>
              <a:gd name="connsiteX186" fmla="*/ 5984543 w 6128435"/>
              <a:gd name="connsiteY186" fmla="*/ 6811016 h 6858000"/>
              <a:gd name="connsiteX187" fmla="*/ 5981802 w 6128435"/>
              <a:gd name="connsiteY187" fmla="*/ 6838578 h 6858000"/>
              <a:gd name="connsiteX188" fmla="*/ 5979671 w 6128435"/>
              <a:gd name="connsiteY188" fmla="*/ 6858000 h 6858000"/>
              <a:gd name="connsiteX189" fmla="*/ 0 w 6128435"/>
              <a:gd name="connsiteY189" fmla="*/ 6858000 h 6858000"/>
              <a:gd name="connsiteX190" fmla="*/ 0 w 6128435"/>
              <a:gd name="connsiteY19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46705 w 6128435"/>
              <a:gd name="connsiteY119" fmla="*/ 4428051 h 6858000"/>
              <a:gd name="connsiteX120" fmla="*/ 5949261 w 6128435"/>
              <a:gd name="connsiteY120" fmla="*/ 4449185 h 6858000"/>
              <a:gd name="connsiteX121" fmla="*/ 5957504 w 6128435"/>
              <a:gd name="connsiteY121" fmla="*/ 4465911 h 6858000"/>
              <a:gd name="connsiteX122" fmla="*/ 5964689 w 6128435"/>
              <a:gd name="connsiteY122" fmla="*/ 4468532 h 6858000"/>
              <a:gd name="connsiteX123" fmla="*/ 5967062 w 6128435"/>
              <a:gd name="connsiteY123" fmla="*/ 4479923 h 6858000"/>
              <a:gd name="connsiteX124" fmla="*/ 5968960 w 6128435"/>
              <a:gd name="connsiteY124" fmla="*/ 4482655 h 6858000"/>
              <a:gd name="connsiteX125" fmla="*/ 5978567 w 6128435"/>
              <a:gd name="connsiteY125" fmla="*/ 4498605 h 6858000"/>
              <a:gd name="connsiteX126" fmla="*/ 5967676 w 6128435"/>
              <a:gd name="connsiteY126" fmla="*/ 4540140 h 6858000"/>
              <a:gd name="connsiteX127" fmla="*/ 5980106 w 6128435"/>
              <a:gd name="connsiteY127" fmla="*/ 4585087 h 6858000"/>
              <a:gd name="connsiteX128" fmla="*/ 5986918 w 6128435"/>
              <a:gd name="connsiteY128" fmla="*/ 4764836 h 6858000"/>
              <a:gd name="connsiteX129" fmla="*/ 6013516 w 6128435"/>
              <a:gd name="connsiteY129" fmla="*/ 4786619 h 6858000"/>
              <a:gd name="connsiteX130" fmla="*/ 6025404 w 6128435"/>
              <a:gd name="connsiteY130" fmla="*/ 4858148 h 6858000"/>
              <a:gd name="connsiteX131" fmla="*/ 6007749 w 6128435"/>
              <a:gd name="connsiteY131" fmla="*/ 4964715 h 6858000"/>
              <a:gd name="connsiteX132" fmla="*/ 6005269 w 6128435"/>
              <a:gd name="connsiteY132" fmla="*/ 5150567 h 6858000"/>
              <a:gd name="connsiteX133" fmla="*/ 6001127 w 6128435"/>
              <a:gd name="connsiteY133" fmla="*/ 5164609 h 6858000"/>
              <a:gd name="connsiteX134" fmla="*/ 5996647 w 6128435"/>
              <a:gd name="connsiteY134" fmla="*/ 5185640 h 6858000"/>
              <a:gd name="connsiteX135" fmla="*/ 5998514 w 6128435"/>
              <a:gd name="connsiteY135" fmla="*/ 5189673 h 6858000"/>
              <a:gd name="connsiteX136" fmla="*/ 5995970 w 6128435"/>
              <a:gd name="connsiteY136" fmla="*/ 5221547 h 6858000"/>
              <a:gd name="connsiteX137" fmla="*/ 5997218 w 6128435"/>
              <a:gd name="connsiteY137" fmla="*/ 5222031 h 6858000"/>
              <a:gd name="connsiteX138" fmla="*/ 6002116 w 6128435"/>
              <a:gd name="connsiteY138" fmla="*/ 5231223 h 6858000"/>
              <a:gd name="connsiteX139" fmla="*/ 6008541 w 6128435"/>
              <a:gd name="connsiteY139" fmla="*/ 5248680 h 6858000"/>
              <a:gd name="connsiteX140" fmla="*/ 6039260 w 6128435"/>
              <a:gd name="connsiteY140" fmla="*/ 5289518 h 6858000"/>
              <a:gd name="connsiteX141" fmla="*/ 6036748 w 6128435"/>
              <a:gd name="connsiteY141" fmla="*/ 5322752 h 6858000"/>
              <a:gd name="connsiteX142" fmla="*/ 6036943 w 6128435"/>
              <a:gd name="connsiteY142" fmla="*/ 5329480 h 6858000"/>
              <a:gd name="connsiteX143" fmla="*/ 6037236 w 6128435"/>
              <a:gd name="connsiteY143" fmla="*/ 5329634 h 6858000"/>
              <a:gd name="connsiteX144" fmla="*/ 6038019 w 6128435"/>
              <a:gd name="connsiteY144" fmla="*/ 5336764 h 6858000"/>
              <a:gd name="connsiteX145" fmla="*/ 6037298 w 6128435"/>
              <a:gd name="connsiteY145" fmla="*/ 5341753 h 6858000"/>
              <a:gd name="connsiteX146" fmla="*/ 6037677 w 6128435"/>
              <a:gd name="connsiteY146" fmla="*/ 5354807 h 6858000"/>
              <a:gd name="connsiteX147" fmla="*/ 6039728 w 6128435"/>
              <a:gd name="connsiteY147" fmla="*/ 5359416 h 6858000"/>
              <a:gd name="connsiteX148" fmla="*/ 6043311 w 6128435"/>
              <a:gd name="connsiteY148" fmla="*/ 5361407 h 6858000"/>
              <a:gd name="connsiteX149" fmla="*/ 6042954 w 6128435"/>
              <a:gd name="connsiteY149" fmla="*/ 5362576 h 6858000"/>
              <a:gd name="connsiteX150" fmla="*/ 6053435 w 6128435"/>
              <a:gd name="connsiteY150" fmla="*/ 5387547 h 6858000"/>
              <a:gd name="connsiteX151" fmla="*/ 6065933 w 6128435"/>
              <a:gd name="connsiteY151" fmla="*/ 5443002 h 6858000"/>
              <a:gd name="connsiteX152" fmla="*/ 6068640 w 6128435"/>
              <a:gd name="connsiteY152" fmla="*/ 5474503 h 6858000"/>
              <a:gd name="connsiteX153" fmla="*/ 6080922 w 6128435"/>
              <a:gd name="connsiteY153" fmla="*/ 5561070 h 6858000"/>
              <a:gd name="connsiteX154" fmla="*/ 6096949 w 6128435"/>
              <a:gd name="connsiteY154" fmla="*/ 5648179 h 6858000"/>
              <a:gd name="connsiteX155" fmla="*/ 6125703 w 6128435"/>
              <a:gd name="connsiteY155" fmla="*/ 5692894 h 6858000"/>
              <a:gd name="connsiteX156" fmla="*/ 6126670 w 6128435"/>
              <a:gd name="connsiteY156" fmla="*/ 5697882 h 6858000"/>
              <a:gd name="connsiteX157" fmla="*/ 6124061 w 6128435"/>
              <a:gd name="connsiteY157" fmla="*/ 5710294 h 6858000"/>
              <a:gd name="connsiteX158" fmla="*/ 6122213 w 6128435"/>
              <a:gd name="connsiteY158" fmla="*/ 5714762 h 6858000"/>
              <a:gd name="connsiteX159" fmla="*/ 6121353 w 6128435"/>
              <a:gd name="connsiteY159" fmla="*/ 5721725 h 6858000"/>
              <a:gd name="connsiteX160" fmla="*/ 6121607 w 6128435"/>
              <a:gd name="connsiteY160" fmla="*/ 5721959 h 6858000"/>
              <a:gd name="connsiteX161" fmla="*/ 6120262 w 6128435"/>
              <a:gd name="connsiteY161" fmla="*/ 5728358 h 6858000"/>
              <a:gd name="connsiteX162" fmla="*/ 6110194 w 6128435"/>
              <a:gd name="connsiteY162" fmla="*/ 5758853 h 6858000"/>
              <a:gd name="connsiteX163" fmla="*/ 6127519 w 6128435"/>
              <a:gd name="connsiteY163" fmla="*/ 5865775 h 6858000"/>
              <a:gd name="connsiteX164" fmla="*/ 6128435 w 6128435"/>
              <a:gd name="connsiteY164" fmla="*/ 5870164 h 6858000"/>
              <a:gd name="connsiteX165" fmla="*/ 6119217 w 6128435"/>
              <a:gd name="connsiteY165" fmla="*/ 5888542 h 6858000"/>
              <a:gd name="connsiteX166" fmla="*/ 6115966 w 6128435"/>
              <a:gd name="connsiteY166" fmla="*/ 5898387 h 6858000"/>
              <a:gd name="connsiteX167" fmla="*/ 6111924 w 6128435"/>
              <a:gd name="connsiteY167" fmla="*/ 5900444 h 6858000"/>
              <a:gd name="connsiteX168" fmla="*/ 6108716 w 6128435"/>
              <a:gd name="connsiteY168" fmla="*/ 5915345 h 6858000"/>
              <a:gd name="connsiteX169" fmla="*/ 6109524 w 6128435"/>
              <a:gd name="connsiteY169" fmla="*/ 5917328 h 6858000"/>
              <a:gd name="connsiteX170" fmla="*/ 6102493 w 6128435"/>
              <a:gd name="connsiteY170" fmla="*/ 5928602 h 6858000"/>
              <a:gd name="connsiteX171" fmla="*/ 6056863 w 6128435"/>
              <a:gd name="connsiteY171" fmla="*/ 6000643 h 6858000"/>
              <a:gd name="connsiteX172" fmla="*/ 6045436 w 6128435"/>
              <a:gd name="connsiteY172" fmla="*/ 6124480 h 6858000"/>
              <a:gd name="connsiteX173" fmla="*/ 6030489 w 6128435"/>
              <a:gd name="connsiteY173" fmla="*/ 6317666 h 6858000"/>
              <a:gd name="connsiteX174" fmla="*/ 6007492 w 6128435"/>
              <a:gd name="connsiteY174" fmla="*/ 6440818 h 6858000"/>
              <a:gd name="connsiteX175" fmla="*/ 6009467 w 6128435"/>
              <a:gd name="connsiteY175" fmla="*/ 6487076 h 6858000"/>
              <a:gd name="connsiteX176" fmla="*/ 5995064 w 6128435"/>
              <a:gd name="connsiteY176" fmla="*/ 6540791 h 6858000"/>
              <a:gd name="connsiteX177" fmla="*/ 5996309 w 6128435"/>
              <a:gd name="connsiteY177" fmla="*/ 6543961 h 6858000"/>
              <a:gd name="connsiteX178" fmla="*/ 5996048 w 6128435"/>
              <a:gd name="connsiteY178" fmla="*/ 6555444 h 6858000"/>
              <a:gd name="connsiteX179" fmla="*/ 6002524 w 6128435"/>
              <a:gd name="connsiteY179" fmla="*/ 6560188 h 6858000"/>
              <a:gd name="connsiteX180" fmla="*/ 6006823 w 6128435"/>
              <a:gd name="connsiteY180" fmla="*/ 6578546 h 6858000"/>
              <a:gd name="connsiteX181" fmla="*/ 6004510 w 6128435"/>
              <a:gd name="connsiteY181" fmla="*/ 6599256 h 6858000"/>
              <a:gd name="connsiteX182" fmla="*/ 5986207 w 6128435"/>
              <a:gd name="connsiteY182" fmla="*/ 6695855 h 6858000"/>
              <a:gd name="connsiteX183" fmla="*/ 5979428 w 6128435"/>
              <a:gd name="connsiteY183" fmla="*/ 6754678 h 6858000"/>
              <a:gd name="connsiteX184" fmla="*/ 5983398 w 6128435"/>
              <a:gd name="connsiteY184" fmla="*/ 6778641 h 6858000"/>
              <a:gd name="connsiteX185" fmla="*/ 5984543 w 6128435"/>
              <a:gd name="connsiteY185" fmla="*/ 6811016 h 6858000"/>
              <a:gd name="connsiteX186" fmla="*/ 5981802 w 6128435"/>
              <a:gd name="connsiteY186" fmla="*/ 6838578 h 6858000"/>
              <a:gd name="connsiteX187" fmla="*/ 5979671 w 6128435"/>
              <a:gd name="connsiteY187" fmla="*/ 6858000 h 6858000"/>
              <a:gd name="connsiteX188" fmla="*/ 0 w 6128435"/>
              <a:gd name="connsiteY188" fmla="*/ 6858000 h 6858000"/>
              <a:gd name="connsiteX189" fmla="*/ 0 w 6128435"/>
              <a:gd name="connsiteY18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17114 w 6128435"/>
              <a:gd name="connsiteY112" fmla="*/ 4213096 h 6858000"/>
              <a:gd name="connsiteX113" fmla="*/ 5921153 w 6128435"/>
              <a:gd name="connsiteY113" fmla="*/ 4236222 h 6858000"/>
              <a:gd name="connsiteX114" fmla="*/ 5924233 w 6128435"/>
              <a:gd name="connsiteY114" fmla="*/ 4242060 h 6858000"/>
              <a:gd name="connsiteX115" fmla="*/ 5923742 w 6128435"/>
              <a:gd name="connsiteY115" fmla="*/ 4265435 h 6858000"/>
              <a:gd name="connsiteX116" fmla="*/ 5928910 w 6128435"/>
              <a:gd name="connsiteY116" fmla="*/ 4300973 h 6858000"/>
              <a:gd name="connsiteX117" fmla="*/ 5939320 w 6128435"/>
              <a:gd name="connsiteY117" fmla="*/ 4340435 h 6858000"/>
              <a:gd name="connsiteX118" fmla="*/ 5946705 w 6128435"/>
              <a:gd name="connsiteY118" fmla="*/ 4428051 h 6858000"/>
              <a:gd name="connsiteX119" fmla="*/ 5949261 w 6128435"/>
              <a:gd name="connsiteY119" fmla="*/ 4449185 h 6858000"/>
              <a:gd name="connsiteX120" fmla="*/ 5957504 w 6128435"/>
              <a:gd name="connsiteY120" fmla="*/ 4465911 h 6858000"/>
              <a:gd name="connsiteX121" fmla="*/ 5964689 w 6128435"/>
              <a:gd name="connsiteY121" fmla="*/ 4468532 h 6858000"/>
              <a:gd name="connsiteX122" fmla="*/ 5967062 w 6128435"/>
              <a:gd name="connsiteY122" fmla="*/ 4479923 h 6858000"/>
              <a:gd name="connsiteX123" fmla="*/ 5968960 w 6128435"/>
              <a:gd name="connsiteY123" fmla="*/ 4482655 h 6858000"/>
              <a:gd name="connsiteX124" fmla="*/ 5978567 w 6128435"/>
              <a:gd name="connsiteY124" fmla="*/ 4498605 h 6858000"/>
              <a:gd name="connsiteX125" fmla="*/ 5967676 w 6128435"/>
              <a:gd name="connsiteY125" fmla="*/ 4540140 h 6858000"/>
              <a:gd name="connsiteX126" fmla="*/ 5980106 w 6128435"/>
              <a:gd name="connsiteY126" fmla="*/ 4585087 h 6858000"/>
              <a:gd name="connsiteX127" fmla="*/ 5986918 w 6128435"/>
              <a:gd name="connsiteY127" fmla="*/ 4764836 h 6858000"/>
              <a:gd name="connsiteX128" fmla="*/ 6013516 w 6128435"/>
              <a:gd name="connsiteY128" fmla="*/ 4786619 h 6858000"/>
              <a:gd name="connsiteX129" fmla="*/ 6025404 w 6128435"/>
              <a:gd name="connsiteY129" fmla="*/ 4858148 h 6858000"/>
              <a:gd name="connsiteX130" fmla="*/ 6007749 w 6128435"/>
              <a:gd name="connsiteY130" fmla="*/ 4964715 h 6858000"/>
              <a:gd name="connsiteX131" fmla="*/ 6005269 w 6128435"/>
              <a:gd name="connsiteY131" fmla="*/ 5150567 h 6858000"/>
              <a:gd name="connsiteX132" fmla="*/ 6001127 w 6128435"/>
              <a:gd name="connsiteY132" fmla="*/ 5164609 h 6858000"/>
              <a:gd name="connsiteX133" fmla="*/ 5996647 w 6128435"/>
              <a:gd name="connsiteY133" fmla="*/ 5185640 h 6858000"/>
              <a:gd name="connsiteX134" fmla="*/ 5998514 w 6128435"/>
              <a:gd name="connsiteY134" fmla="*/ 5189673 h 6858000"/>
              <a:gd name="connsiteX135" fmla="*/ 5995970 w 6128435"/>
              <a:gd name="connsiteY135" fmla="*/ 5221547 h 6858000"/>
              <a:gd name="connsiteX136" fmla="*/ 5997218 w 6128435"/>
              <a:gd name="connsiteY136" fmla="*/ 5222031 h 6858000"/>
              <a:gd name="connsiteX137" fmla="*/ 6002116 w 6128435"/>
              <a:gd name="connsiteY137" fmla="*/ 5231223 h 6858000"/>
              <a:gd name="connsiteX138" fmla="*/ 6008541 w 6128435"/>
              <a:gd name="connsiteY138" fmla="*/ 5248680 h 6858000"/>
              <a:gd name="connsiteX139" fmla="*/ 6039260 w 6128435"/>
              <a:gd name="connsiteY139" fmla="*/ 5289518 h 6858000"/>
              <a:gd name="connsiteX140" fmla="*/ 6036748 w 6128435"/>
              <a:gd name="connsiteY140" fmla="*/ 5322752 h 6858000"/>
              <a:gd name="connsiteX141" fmla="*/ 6036943 w 6128435"/>
              <a:gd name="connsiteY141" fmla="*/ 5329480 h 6858000"/>
              <a:gd name="connsiteX142" fmla="*/ 6037236 w 6128435"/>
              <a:gd name="connsiteY142" fmla="*/ 5329634 h 6858000"/>
              <a:gd name="connsiteX143" fmla="*/ 6038019 w 6128435"/>
              <a:gd name="connsiteY143" fmla="*/ 5336764 h 6858000"/>
              <a:gd name="connsiteX144" fmla="*/ 6037298 w 6128435"/>
              <a:gd name="connsiteY144" fmla="*/ 5341753 h 6858000"/>
              <a:gd name="connsiteX145" fmla="*/ 6037677 w 6128435"/>
              <a:gd name="connsiteY145" fmla="*/ 5354807 h 6858000"/>
              <a:gd name="connsiteX146" fmla="*/ 6039728 w 6128435"/>
              <a:gd name="connsiteY146" fmla="*/ 5359416 h 6858000"/>
              <a:gd name="connsiteX147" fmla="*/ 6043311 w 6128435"/>
              <a:gd name="connsiteY147" fmla="*/ 5361407 h 6858000"/>
              <a:gd name="connsiteX148" fmla="*/ 6042954 w 6128435"/>
              <a:gd name="connsiteY148" fmla="*/ 5362576 h 6858000"/>
              <a:gd name="connsiteX149" fmla="*/ 6053435 w 6128435"/>
              <a:gd name="connsiteY149" fmla="*/ 5387547 h 6858000"/>
              <a:gd name="connsiteX150" fmla="*/ 6065933 w 6128435"/>
              <a:gd name="connsiteY150" fmla="*/ 5443002 h 6858000"/>
              <a:gd name="connsiteX151" fmla="*/ 6068640 w 6128435"/>
              <a:gd name="connsiteY151" fmla="*/ 5474503 h 6858000"/>
              <a:gd name="connsiteX152" fmla="*/ 6080922 w 6128435"/>
              <a:gd name="connsiteY152" fmla="*/ 5561070 h 6858000"/>
              <a:gd name="connsiteX153" fmla="*/ 6096949 w 6128435"/>
              <a:gd name="connsiteY153" fmla="*/ 5648179 h 6858000"/>
              <a:gd name="connsiteX154" fmla="*/ 6125703 w 6128435"/>
              <a:gd name="connsiteY154" fmla="*/ 5692894 h 6858000"/>
              <a:gd name="connsiteX155" fmla="*/ 6126670 w 6128435"/>
              <a:gd name="connsiteY155" fmla="*/ 5697882 h 6858000"/>
              <a:gd name="connsiteX156" fmla="*/ 6124061 w 6128435"/>
              <a:gd name="connsiteY156" fmla="*/ 5710294 h 6858000"/>
              <a:gd name="connsiteX157" fmla="*/ 6122213 w 6128435"/>
              <a:gd name="connsiteY157" fmla="*/ 5714762 h 6858000"/>
              <a:gd name="connsiteX158" fmla="*/ 6121353 w 6128435"/>
              <a:gd name="connsiteY158" fmla="*/ 5721725 h 6858000"/>
              <a:gd name="connsiteX159" fmla="*/ 6121607 w 6128435"/>
              <a:gd name="connsiteY159" fmla="*/ 5721959 h 6858000"/>
              <a:gd name="connsiteX160" fmla="*/ 6120262 w 6128435"/>
              <a:gd name="connsiteY160" fmla="*/ 5728358 h 6858000"/>
              <a:gd name="connsiteX161" fmla="*/ 6110194 w 6128435"/>
              <a:gd name="connsiteY161" fmla="*/ 5758853 h 6858000"/>
              <a:gd name="connsiteX162" fmla="*/ 6127519 w 6128435"/>
              <a:gd name="connsiteY162" fmla="*/ 5865775 h 6858000"/>
              <a:gd name="connsiteX163" fmla="*/ 6128435 w 6128435"/>
              <a:gd name="connsiteY163" fmla="*/ 5870164 h 6858000"/>
              <a:gd name="connsiteX164" fmla="*/ 6119217 w 6128435"/>
              <a:gd name="connsiteY164" fmla="*/ 5888542 h 6858000"/>
              <a:gd name="connsiteX165" fmla="*/ 6115966 w 6128435"/>
              <a:gd name="connsiteY165" fmla="*/ 5898387 h 6858000"/>
              <a:gd name="connsiteX166" fmla="*/ 6111924 w 6128435"/>
              <a:gd name="connsiteY166" fmla="*/ 5900444 h 6858000"/>
              <a:gd name="connsiteX167" fmla="*/ 6108716 w 6128435"/>
              <a:gd name="connsiteY167" fmla="*/ 5915345 h 6858000"/>
              <a:gd name="connsiteX168" fmla="*/ 6109524 w 6128435"/>
              <a:gd name="connsiteY168" fmla="*/ 5917328 h 6858000"/>
              <a:gd name="connsiteX169" fmla="*/ 6102493 w 6128435"/>
              <a:gd name="connsiteY169" fmla="*/ 5928602 h 6858000"/>
              <a:gd name="connsiteX170" fmla="*/ 6056863 w 6128435"/>
              <a:gd name="connsiteY170" fmla="*/ 6000643 h 6858000"/>
              <a:gd name="connsiteX171" fmla="*/ 6045436 w 6128435"/>
              <a:gd name="connsiteY171" fmla="*/ 6124480 h 6858000"/>
              <a:gd name="connsiteX172" fmla="*/ 6030489 w 6128435"/>
              <a:gd name="connsiteY172" fmla="*/ 6317666 h 6858000"/>
              <a:gd name="connsiteX173" fmla="*/ 6007492 w 6128435"/>
              <a:gd name="connsiteY173" fmla="*/ 6440818 h 6858000"/>
              <a:gd name="connsiteX174" fmla="*/ 6009467 w 6128435"/>
              <a:gd name="connsiteY174" fmla="*/ 6487076 h 6858000"/>
              <a:gd name="connsiteX175" fmla="*/ 5995064 w 6128435"/>
              <a:gd name="connsiteY175" fmla="*/ 6540791 h 6858000"/>
              <a:gd name="connsiteX176" fmla="*/ 5996309 w 6128435"/>
              <a:gd name="connsiteY176" fmla="*/ 6543961 h 6858000"/>
              <a:gd name="connsiteX177" fmla="*/ 5996048 w 6128435"/>
              <a:gd name="connsiteY177" fmla="*/ 6555444 h 6858000"/>
              <a:gd name="connsiteX178" fmla="*/ 6002524 w 6128435"/>
              <a:gd name="connsiteY178" fmla="*/ 6560188 h 6858000"/>
              <a:gd name="connsiteX179" fmla="*/ 6006823 w 6128435"/>
              <a:gd name="connsiteY179" fmla="*/ 6578546 h 6858000"/>
              <a:gd name="connsiteX180" fmla="*/ 6004510 w 6128435"/>
              <a:gd name="connsiteY180" fmla="*/ 6599256 h 6858000"/>
              <a:gd name="connsiteX181" fmla="*/ 5986207 w 6128435"/>
              <a:gd name="connsiteY181" fmla="*/ 6695855 h 6858000"/>
              <a:gd name="connsiteX182" fmla="*/ 5979428 w 6128435"/>
              <a:gd name="connsiteY182" fmla="*/ 6754678 h 6858000"/>
              <a:gd name="connsiteX183" fmla="*/ 5983398 w 6128435"/>
              <a:gd name="connsiteY183" fmla="*/ 6778641 h 6858000"/>
              <a:gd name="connsiteX184" fmla="*/ 5984543 w 6128435"/>
              <a:gd name="connsiteY184" fmla="*/ 6811016 h 6858000"/>
              <a:gd name="connsiteX185" fmla="*/ 5981802 w 6128435"/>
              <a:gd name="connsiteY185" fmla="*/ 6838578 h 6858000"/>
              <a:gd name="connsiteX186" fmla="*/ 5979671 w 6128435"/>
              <a:gd name="connsiteY186" fmla="*/ 6858000 h 6858000"/>
              <a:gd name="connsiteX187" fmla="*/ 0 w 6128435"/>
              <a:gd name="connsiteY187" fmla="*/ 6858000 h 6858000"/>
              <a:gd name="connsiteX188" fmla="*/ 0 w 6128435"/>
              <a:gd name="connsiteY18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3742 w 6128435"/>
              <a:gd name="connsiteY114" fmla="*/ 4265435 h 6858000"/>
              <a:gd name="connsiteX115" fmla="*/ 5928910 w 6128435"/>
              <a:gd name="connsiteY115" fmla="*/ 4300973 h 6858000"/>
              <a:gd name="connsiteX116" fmla="*/ 5939320 w 6128435"/>
              <a:gd name="connsiteY116" fmla="*/ 4340435 h 6858000"/>
              <a:gd name="connsiteX117" fmla="*/ 5946705 w 6128435"/>
              <a:gd name="connsiteY117" fmla="*/ 4428051 h 6858000"/>
              <a:gd name="connsiteX118" fmla="*/ 5949261 w 6128435"/>
              <a:gd name="connsiteY118" fmla="*/ 4449185 h 6858000"/>
              <a:gd name="connsiteX119" fmla="*/ 5957504 w 6128435"/>
              <a:gd name="connsiteY119" fmla="*/ 4465911 h 6858000"/>
              <a:gd name="connsiteX120" fmla="*/ 5964689 w 6128435"/>
              <a:gd name="connsiteY120" fmla="*/ 4468532 h 6858000"/>
              <a:gd name="connsiteX121" fmla="*/ 5967062 w 6128435"/>
              <a:gd name="connsiteY121" fmla="*/ 4479923 h 6858000"/>
              <a:gd name="connsiteX122" fmla="*/ 5968960 w 6128435"/>
              <a:gd name="connsiteY122" fmla="*/ 4482655 h 6858000"/>
              <a:gd name="connsiteX123" fmla="*/ 5978567 w 6128435"/>
              <a:gd name="connsiteY123" fmla="*/ 4498605 h 6858000"/>
              <a:gd name="connsiteX124" fmla="*/ 5967676 w 6128435"/>
              <a:gd name="connsiteY124" fmla="*/ 4540140 h 6858000"/>
              <a:gd name="connsiteX125" fmla="*/ 5980106 w 6128435"/>
              <a:gd name="connsiteY125" fmla="*/ 4585087 h 6858000"/>
              <a:gd name="connsiteX126" fmla="*/ 5986918 w 6128435"/>
              <a:gd name="connsiteY126" fmla="*/ 4764836 h 6858000"/>
              <a:gd name="connsiteX127" fmla="*/ 6013516 w 6128435"/>
              <a:gd name="connsiteY127" fmla="*/ 4786619 h 6858000"/>
              <a:gd name="connsiteX128" fmla="*/ 6025404 w 6128435"/>
              <a:gd name="connsiteY128" fmla="*/ 4858148 h 6858000"/>
              <a:gd name="connsiteX129" fmla="*/ 6007749 w 6128435"/>
              <a:gd name="connsiteY129" fmla="*/ 4964715 h 6858000"/>
              <a:gd name="connsiteX130" fmla="*/ 6005269 w 6128435"/>
              <a:gd name="connsiteY130" fmla="*/ 5150567 h 6858000"/>
              <a:gd name="connsiteX131" fmla="*/ 6001127 w 6128435"/>
              <a:gd name="connsiteY131" fmla="*/ 5164609 h 6858000"/>
              <a:gd name="connsiteX132" fmla="*/ 5996647 w 6128435"/>
              <a:gd name="connsiteY132" fmla="*/ 5185640 h 6858000"/>
              <a:gd name="connsiteX133" fmla="*/ 5998514 w 6128435"/>
              <a:gd name="connsiteY133" fmla="*/ 5189673 h 6858000"/>
              <a:gd name="connsiteX134" fmla="*/ 5995970 w 6128435"/>
              <a:gd name="connsiteY134" fmla="*/ 5221547 h 6858000"/>
              <a:gd name="connsiteX135" fmla="*/ 5997218 w 6128435"/>
              <a:gd name="connsiteY135" fmla="*/ 5222031 h 6858000"/>
              <a:gd name="connsiteX136" fmla="*/ 6002116 w 6128435"/>
              <a:gd name="connsiteY136" fmla="*/ 5231223 h 6858000"/>
              <a:gd name="connsiteX137" fmla="*/ 6008541 w 6128435"/>
              <a:gd name="connsiteY137" fmla="*/ 5248680 h 6858000"/>
              <a:gd name="connsiteX138" fmla="*/ 6039260 w 6128435"/>
              <a:gd name="connsiteY138" fmla="*/ 5289518 h 6858000"/>
              <a:gd name="connsiteX139" fmla="*/ 6036748 w 6128435"/>
              <a:gd name="connsiteY139" fmla="*/ 5322752 h 6858000"/>
              <a:gd name="connsiteX140" fmla="*/ 6036943 w 6128435"/>
              <a:gd name="connsiteY140" fmla="*/ 5329480 h 6858000"/>
              <a:gd name="connsiteX141" fmla="*/ 6037236 w 6128435"/>
              <a:gd name="connsiteY141" fmla="*/ 5329634 h 6858000"/>
              <a:gd name="connsiteX142" fmla="*/ 6038019 w 6128435"/>
              <a:gd name="connsiteY142" fmla="*/ 5336764 h 6858000"/>
              <a:gd name="connsiteX143" fmla="*/ 6037298 w 6128435"/>
              <a:gd name="connsiteY143" fmla="*/ 5341753 h 6858000"/>
              <a:gd name="connsiteX144" fmla="*/ 6037677 w 6128435"/>
              <a:gd name="connsiteY144" fmla="*/ 5354807 h 6858000"/>
              <a:gd name="connsiteX145" fmla="*/ 6039728 w 6128435"/>
              <a:gd name="connsiteY145" fmla="*/ 5359416 h 6858000"/>
              <a:gd name="connsiteX146" fmla="*/ 6043311 w 6128435"/>
              <a:gd name="connsiteY146" fmla="*/ 5361407 h 6858000"/>
              <a:gd name="connsiteX147" fmla="*/ 6042954 w 6128435"/>
              <a:gd name="connsiteY147" fmla="*/ 5362576 h 6858000"/>
              <a:gd name="connsiteX148" fmla="*/ 6053435 w 6128435"/>
              <a:gd name="connsiteY148" fmla="*/ 5387547 h 6858000"/>
              <a:gd name="connsiteX149" fmla="*/ 6065933 w 6128435"/>
              <a:gd name="connsiteY149" fmla="*/ 5443002 h 6858000"/>
              <a:gd name="connsiteX150" fmla="*/ 6068640 w 6128435"/>
              <a:gd name="connsiteY150" fmla="*/ 5474503 h 6858000"/>
              <a:gd name="connsiteX151" fmla="*/ 6080922 w 6128435"/>
              <a:gd name="connsiteY151" fmla="*/ 5561070 h 6858000"/>
              <a:gd name="connsiteX152" fmla="*/ 6096949 w 6128435"/>
              <a:gd name="connsiteY152" fmla="*/ 5648179 h 6858000"/>
              <a:gd name="connsiteX153" fmla="*/ 6125703 w 6128435"/>
              <a:gd name="connsiteY153" fmla="*/ 5692894 h 6858000"/>
              <a:gd name="connsiteX154" fmla="*/ 6126670 w 6128435"/>
              <a:gd name="connsiteY154" fmla="*/ 5697882 h 6858000"/>
              <a:gd name="connsiteX155" fmla="*/ 6124061 w 6128435"/>
              <a:gd name="connsiteY155" fmla="*/ 5710294 h 6858000"/>
              <a:gd name="connsiteX156" fmla="*/ 6122213 w 6128435"/>
              <a:gd name="connsiteY156" fmla="*/ 5714762 h 6858000"/>
              <a:gd name="connsiteX157" fmla="*/ 6121353 w 6128435"/>
              <a:gd name="connsiteY157" fmla="*/ 5721725 h 6858000"/>
              <a:gd name="connsiteX158" fmla="*/ 6121607 w 6128435"/>
              <a:gd name="connsiteY158" fmla="*/ 5721959 h 6858000"/>
              <a:gd name="connsiteX159" fmla="*/ 6120262 w 6128435"/>
              <a:gd name="connsiteY159" fmla="*/ 5728358 h 6858000"/>
              <a:gd name="connsiteX160" fmla="*/ 6110194 w 6128435"/>
              <a:gd name="connsiteY160" fmla="*/ 5758853 h 6858000"/>
              <a:gd name="connsiteX161" fmla="*/ 6127519 w 6128435"/>
              <a:gd name="connsiteY161" fmla="*/ 5865775 h 6858000"/>
              <a:gd name="connsiteX162" fmla="*/ 6128435 w 6128435"/>
              <a:gd name="connsiteY162" fmla="*/ 5870164 h 6858000"/>
              <a:gd name="connsiteX163" fmla="*/ 6119217 w 6128435"/>
              <a:gd name="connsiteY163" fmla="*/ 5888542 h 6858000"/>
              <a:gd name="connsiteX164" fmla="*/ 6115966 w 6128435"/>
              <a:gd name="connsiteY164" fmla="*/ 5898387 h 6858000"/>
              <a:gd name="connsiteX165" fmla="*/ 6111924 w 6128435"/>
              <a:gd name="connsiteY165" fmla="*/ 5900444 h 6858000"/>
              <a:gd name="connsiteX166" fmla="*/ 6108716 w 6128435"/>
              <a:gd name="connsiteY166" fmla="*/ 5915345 h 6858000"/>
              <a:gd name="connsiteX167" fmla="*/ 6109524 w 6128435"/>
              <a:gd name="connsiteY167" fmla="*/ 5917328 h 6858000"/>
              <a:gd name="connsiteX168" fmla="*/ 6102493 w 6128435"/>
              <a:gd name="connsiteY168" fmla="*/ 5928602 h 6858000"/>
              <a:gd name="connsiteX169" fmla="*/ 6056863 w 6128435"/>
              <a:gd name="connsiteY169" fmla="*/ 6000643 h 6858000"/>
              <a:gd name="connsiteX170" fmla="*/ 6045436 w 6128435"/>
              <a:gd name="connsiteY170" fmla="*/ 6124480 h 6858000"/>
              <a:gd name="connsiteX171" fmla="*/ 6030489 w 6128435"/>
              <a:gd name="connsiteY171" fmla="*/ 6317666 h 6858000"/>
              <a:gd name="connsiteX172" fmla="*/ 6007492 w 6128435"/>
              <a:gd name="connsiteY172" fmla="*/ 6440818 h 6858000"/>
              <a:gd name="connsiteX173" fmla="*/ 6009467 w 6128435"/>
              <a:gd name="connsiteY173" fmla="*/ 6487076 h 6858000"/>
              <a:gd name="connsiteX174" fmla="*/ 5995064 w 6128435"/>
              <a:gd name="connsiteY174" fmla="*/ 6540791 h 6858000"/>
              <a:gd name="connsiteX175" fmla="*/ 5996309 w 6128435"/>
              <a:gd name="connsiteY175" fmla="*/ 6543961 h 6858000"/>
              <a:gd name="connsiteX176" fmla="*/ 5996048 w 6128435"/>
              <a:gd name="connsiteY176" fmla="*/ 6555444 h 6858000"/>
              <a:gd name="connsiteX177" fmla="*/ 6002524 w 6128435"/>
              <a:gd name="connsiteY177" fmla="*/ 6560188 h 6858000"/>
              <a:gd name="connsiteX178" fmla="*/ 6006823 w 6128435"/>
              <a:gd name="connsiteY178" fmla="*/ 6578546 h 6858000"/>
              <a:gd name="connsiteX179" fmla="*/ 6004510 w 6128435"/>
              <a:gd name="connsiteY179" fmla="*/ 6599256 h 6858000"/>
              <a:gd name="connsiteX180" fmla="*/ 5986207 w 6128435"/>
              <a:gd name="connsiteY180" fmla="*/ 6695855 h 6858000"/>
              <a:gd name="connsiteX181" fmla="*/ 5979428 w 6128435"/>
              <a:gd name="connsiteY181" fmla="*/ 6754678 h 6858000"/>
              <a:gd name="connsiteX182" fmla="*/ 5983398 w 6128435"/>
              <a:gd name="connsiteY182" fmla="*/ 6778641 h 6858000"/>
              <a:gd name="connsiteX183" fmla="*/ 5984543 w 6128435"/>
              <a:gd name="connsiteY183" fmla="*/ 6811016 h 6858000"/>
              <a:gd name="connsiteX184" fmla="*/ 5981802 w 6128435"/>
              <a:gd name="connsiteY184" fmla="*/ 6838578 h 6858000"/>
              <a:gd name="connsiteX185" fmla="*/ 5979671 w 6128435"/>
              <a:gd name="connsiteY185" fmla="*/ 6858000 h 6858000"/>
              <a:gd name="connsiteX186" fmla="*/ 0 w 6128435"/>
              <a:gd name="connsiteY186" fmla="*/ 6858000 h 6858000"/>
              <a:gd name="connsiteX187" fmla="*/ 0 w 6128435"/>
              <a:gd name="connsiteY18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86918 w 6128435"/>
              <a:gd name="connsiteY125" fmla="*/ 4764836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98138 w 6128435"/>
              <a:gd name="connsiteY125" fmla="*/ 4697518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80106 w 6128435"/>
              <a:gd name="connsiteY123" fmla="*/ 4585087 h 6858000"/>
              <a:gd name="connsiteX124" fmla="*/ 5998138 w 6128435"/>
              <a:gd name="connsiteY124" fmla="*/ 4697518 h 6858000"/>
              <a:gd name="connsiteX125" fmla="*/ 6013516 w 6128435"/>
              <a:gd name="connsiteY125" fmla="*/ 4786619 h 6858000"/>
              <a:gd name="connsiteX126" fmla="*/ 6025404 w 6128435"/>
              <a:gd name="connsiteY126" fmla="*/ 4858148 h 6858000"/>
              <a:gd name="connsiteX127" fmla="*/ 6007749 w 6128435"/>
              <a:gd name="connsiteY127" fmla="*/ 4964715 h 6858000"/>
              <a:gd name="connsiteX128" fmla="*/ 6005269 w 6128435"/>
              <a:gd name="connsiteY128" fmla="*/ 5150567 h 6858000"/>
              <a:gd name="connsiteX129" fmla="*/ 6001127 w 6128435"/>
              <a:gd name="connsiteY129" fmla="*/ 5164609 h 6858000"/>
              <a:gd name="connsiteX130" fmla="*/ 5996647 w 6128435"/>
              <a:gd name="connsiteY130" fmla="*/ 5185640 h 6858000"/>
              <a:gd name="connsiteX131" fmla="*/ 5998514 w 6128435"/>
              <a:gd name="connsiteY131" fmla="*/ 5189673 h 6858000"/>
              <a:gd name="connsiteX132" fmla="*/ 5995970 w 6128435"/>
              <a:gd name="connsiteY132" fmla="*/ 5221547 h 6858000"/>
              <a:gd name="connsiteX133" fmla="*/ 5997218 w 6128435"/>
              <a:gd name="connsiteY133" fmla="*/ 5222031 h 6858000"/>
              <a:gd name="connsiteX134" fmla="*/ 6002116 w 6128435"/>
              <a:gd name="connsiteY134" fmla="*/ 5231223 h 6858000"/>
              <a:gd name="connsiteX135" fmla="*/ 6008541 w 6128435"/>
              <a:gd name="connsiteY135" fmla="*/ 5248680 h 6858000"/>
              <a:gd name="connsiteX136" fmla="*/ 6039260 w 6128435"/>
              <a:gd name="connsiteY136" fmla="*/ 5289518 h 6858000"/>
              <a:gd name="connsiteX137" fmla="*/ 6036748 w 6128435"/>
              <a:gd name="connsiteY137" fmla="*/ 5322752 h 6858000"/>
              <a:gd name="connsiteX138" fmla="*/ 6036943 w 6128435"/>
              <a:gd name="connsiteY138" fmla="*/ 5329480 h 6858000"/>
              <a:gd name="connsiteX139" fmla="*/ 6037236 w 6128435"/>
              <a:gd name="connsiteY139" fmla="*/ 5329634 h 6858000"/>
              <a:gd name="connsiteX140" fmla="*/ 6038019 w 6128435"/>
              <a:gd name="connsiteY140" fmla="*/ 5336764 h 6858000"/>
              <a:gd name="connsiteX141" fmla="*/ 6037298 w 6128435"/>
              <a:gd name="connsiteY141" fmla="*/ 5341753 h 6858000"/>
              <a:gd name="connsiteX142" fmla="*/ 6037677 w 6128435"/>
              <a:gd name="connsiteY142" fmla="*/ 5354807 h 6858000"/>
              <a:gd name="connsiteX143" fmla="*/ 6039728 w 6128435"/>
              <a:gd name="connsiteY143" fmla="*/ 5359416 h 6858000"/>
              <a:gd name="connsiteX144" fmla="*/ 6043311 w 6128435"/>
              <a:gd name="connsiteY144" fmla="*/ 5361407 h 6858000"/>
              <a:gd name="connsiteX145" fmla="*/ 6042954 w 6128435"/>
              <a:gd name="connsiteY145" fmla="*/ 5362576 h 6858000"/>
              <a:gd name="connsiteX146" fmla="*/ 6053435 w 6128435"/>
              <a:gd name="connsiteY146" fmla="*/ 5387547 h 6858000"/>
              <a:gd name="connsiteX147" fmla="*/ 6065933 w 6128435"/>
              <a:gd name="connsiteY147" fmla="*/ 5443002 h 6858000"/>
              <a:gd name="connsiteX148" fmla="*/ 6068640 w 6128435"/>
              <a:gd name="connsiteY148" fmla="*/ 5474503 h 6858000"/>
              <a:gd name="connsiteX149" fmla="*/ 6080922 w 6128435"/>
              <a:gd name="connsiteY149" fmla="*/ 5561070 h 6858000"/>
              <a:gd name="connsiteX150" fmla="*/ 6096949 w 6128435"/>
              <a:gd name="connsiteY150" fmla="*/ 5648179 h 6858000"/>
              <a:gd name="connsiteX151" fmla="*/ 6125703 w 6128435"/>
              <a:gd name="connsiteY151" fmla="*/ 5692894 h 6858000"/>
              <a:gd name="connsiteX152" fmla="*/ 6126670 w 6128435"/>
              <a:gd name="connsiteY152" fmla="*/ 5697882 h 6858000"/>
              <a:gd name="connsiteX153" fmla="*/ 6124061 w 6128435"/>
              <a:gd name="connsiteY153" fmla="*/ 5710294 h 6858000"/>
              <a:gd name="connsiteX154" fmla="*/ 6122213 w 6128435"/>
              <a:gd name="connsiteY154" fmla="*/ 5714762 h 6858000"/>
              <a:gd name="connsiteX155" fmla="*/ 6121353 w 6128435"/>
              <a:gd name="connsiteY155" fmla="*/ 5721725 h 6858000"/>
              <a:gd name="connsiteX156" fmla="*/ 6121607 w 6128435"/>
              <a:gd name="connsiteY156" fmla="*/ 5721959 h 6858000"/>
              <a:gd name="connsiteX157" fmla="*/ 6120262 w 6128435"/>
              <a:gd name="connsiteY157" fmla="*/ 5728358 h 6858000"/>
              <a:gd name="connsiteX158" fmla="*/ 6110194 w 6128435"/>
              <a:gd name="connsiteY158" fmla="*/ 5758853 h 6858000"/>
              <a:gd name="connsiteX159" fmla="*/ 6127519 w 6128435"/>
              <a:gd name="connsiteY159" fmla="*/ 5865775 h 6858000"/>
              <a:gd name="connsiteX160" fmla="*/ 6128435 w 6128435"/>
              <a:gd name="connsiteY160" fmla="*/ 5870164 h 6858000"/>
              <a:gd name="connsiteX161" fmla="*/ 6119217 w 6128435"/>
              <a:gd name="connsiteY161" fmla="*/ 5888542 h 6858000"/>
              <a:gd name="connsiteX162" fmla="*/ 6115966 w 6128435"/>
              <a:gd name="connsiteY162" fmla="*/ 5898387 h 6858000"/>
              <a:gd name="connsiteX163" fmla="*/ 6111924 w 6128435"/>
              <a:gd name="connsiteY163" fmla="*/ 5900444 h 6858000"/>
              <a:gd name="connsiteX164" fmla="*/ 6108716 w 6128435"/>
              <a:gd name="connsiteY164" fmla="*/ 5915345 h 6858000"/>
              <a:gd name="connsiteX165" fmla="*/ 6109524 w 6128435"/>
              <a:gd name="connsiteY165" fmla="*/ 5917328 h 6858000"/>
              <a:gd name="connsiteX166" fmla="*/ 6102493 w 6128435"/>
              <a:gd name="connsiteY166" fmla="*/ 5928602 h 6858000"/>
              <a:gd name="connsiteX167" fmla="*/ 6056863 w 6128435"/>
              <a:gd name="connsiteY167" fmla="*/ 6000643 h 6858000"/>
              <a:gd name="connsiteX168" fmla="*/ 6045436 w 6128435"/>
              <a:gd name="connsiteY168" fmla="*/ 6124480 h 6858000"/>
              <a:gd name="connsiteX169" fmla="*/ 6030489 w 6128435"/>
              <a:gd name="connsiteY169" fmla="*/ 6317666 h 6858000"/>
              <a:gd name="connsiteX170" fmla="*/ 6007492 w 6128435"/>
              <a:gd name="connsiteY170" fmla="*/ 6440818 h 6858000"/>
              <a:gd name="connsiteX171" fmla="*/ 6009467 w 6128435"/>
              <a:gd name="connsiteY171" fmla="*/ 6487076 h 6858000"/>
              <a:gd name="connsiteX172" fmla="*/ 5995064 w 6128435"/>
              <a:gd name="connsiteY172" fmla="*/ 6540791 h 6858000"/>
              <a:gd name="connsiteX173" fmla="*/ 5996309 w 6128435"/>
              <a:gd name="connsiteY173" fmla="*/ 6543961 h 6858000"/>
              <a:gd name="connsiteX174" fmla="*/ 5996048 w 6128435"/>
              <a:gd name="connsiteY174" fmla="*/ 6555444 h 6858000"/>
              <a:gd name="connsiteX175" fmla="*/ 6002524 w 6128435"/>
              <a:gd name="connsiteY175" fmla="*/ 6560188 h 6858000"/>
              <a:gd name="connsiteX176" fmla="*/ 6006823 w 6128435"/>
              <a:gd name="connsiteY176" fmla="*/ 6578546 h 6858000"/>
              <a:gd name="connsiteX177" fmla="*/ 6004510 w 6128435"/>
              <a:gd name="connsiteY177" fmla="*/ 6599256 h 6858000"/>
              <a:gd name="connsiteX178" fmla="*/ 5986207 w 6128435"/>
              <a:gd name="connsiteY178" fmla="*/ 6695855 h 6858000"/>
              <a:gd name="connsiteX179" fmla="*/ 5979428 w 6128435"/>
              <a:gd name="connsiteY179" fmla="*/ 6754678 h 6858000"/>
              <a:gd name="connsiteX180" fmla="*/ 5983398 w 6128435"/>
              <a:gd name="connsiteY180" fmla="*/ 6778641 h 6858000"/>
              <a:gd name="connsiteX181" fmla="*/ 5984543 w 6128435"/>
              <a:gd name="connsiteY181" fmla="*/ 6811016 h 6858000"/>
              <a:gd name="connsiteX182" fmla="*/ 5981802 w 6128435"/>
              <a:gd name="connsiteY182" fmla="*/ 6838578 h 6858000"/>
              <a:gd name="connsiteX183" fmla="*/ 5979671 w 6128435"/>
              <a:gd name="connsiteY183" fmla="*/ 6858000 h 6858000"/>
              <a:gd name="connsiteX184" fmla="*/ 0 w 6128435"/>
              <a:gd name="connsiteY184" fmla="*/ 6858000 h 6858000"/>
              <a:gd name="connsiteX185" fmla="*/ 0 w 6128435"/>
              <a:gd name="connsiteY18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52592 w 6128435"/>
              <a:gd name="connsiteY36" fmla="*/ 2092210 h 6858000"/>
              <a:gd name="connsiteX37" fmla="*/ 5264303 w 6128435"/>
              <a:gd name="connsiteY37" fmla="*/ 2225157 h 6858000"/>
              <a:gd name="connsiteX38" fmla="*/ 5254949 w 6128435"/>
              <a:gd name="connsiteY38" fmla="*/ 2236160 h 6858000"/>
              <a:gd name="connsiteX39" fmla="*/ 5250104 w 6128435"/>
              <a:gd name="connsiteY39" fmla="*/ 2249166 h 6858000"/>
              <a:gd name="connsiteX40" fmla="*/ 5251214 w 6128435"/>
              <a:gd name="connsiteY40" fmla="*/ 2250944 h 6858000"/>
              <a:gd name="connsiteX41" fmla="*/ 5250644 w 6128435"/>
              <a:gd name="connsiteY41" fmla="*/ 2266619 h 6858000"/>
              <a:gd name="connsiteX42" fmla="*/ 5247111 w 6128435"/>
              <a:gd name="connsiteY42" fmla="*/ 2269679 h 6858000"/>
              <a:gd name="connsiteX43" fmla="*/ 5245653 w 6128435"/>
              <a:gd name="connsiteY43" fmla="*/ 2280317 h 6858000"/>
              <a:gd name="connsiteX44" fmla="*/ 5239901 w 6128435"/>
              <a:gd name="connsiteY44" fmla="*/ 2300961 h 6858000"/>
              <a:gd name="connsiteX45" fmla="*/ 5241522 w 6128435"/>
              <a:gd name="connsiteY45" fmla="*/ 2305114 h 6858000"/>
              <a:gd name="connsiteX46" fmla="*/ 5237050 w 6128435"/>
              <a:gd name="connsiteY46" fmla="*/ 2336703 h 6858000"/>
              <a:gd name="connsiteX47" fmla="*/ 5238267 w 6128435"/>
              <a:gd name="connsiteY47" fmla="*/ 2337277 h 6858000"/>
              <a:gd name="connsiteX48" fmla="*/ 5242602 w 6128435"/>
              <a:gd name="connsiteY48" fmla="*/ 2346782 h 6858000"/>
              <a:gd name="connsiteX49" fmla="*/ 5247963 w 6128435"/>
              <a:gd name="connsiteY49" fmla="*/ 2364638 h 6858000"/>
              <a:gd name="connsiteX50" fmla="*/ 5276175 w 6128435"/>
              <a:gd name="connsiteY50" fmla="*/ 2407515 h 6858000"/>
              <a:gd name="connsiteX51" fmla="*/ 5271650 w 6128435"/>
              <a:gd name="connsiteY51" fmla="*/ 2440467 h 6858000"/>
              <a:gd name="connsiteX52" fmla="*/ 5271438 w 6128435"/>
              <a:gd name="connsiteY52" fmla="*/ 2447186 h 6858000"/>
              <a:gd name="connsiteX53" fmla="*/ 5271722 w 6128435"/>
              <a:gd name="connsiteY53" fmla="*/ 2447359 h 6858000"/>
              <a:gd name="connsiteX54" fmla="*/ 5272069 w 6128435"/>
              <a:gd name="connsiteY54" fmla="*/ 2454523 h 6858000"/>
              <a:gd name="connsiteX55" fmla="*/ 5271049 w 6128435"/>
              <a:gd name="connsiteY55" fmla="*/ 2459442 h 6858000"/>
              <a:gd name="connsiteX56" fmla="*/ 5270636 w 6128435"/>
              <a:gd name="connsiteY56" fmla="*/ 2472481 h 6858000"/>
              <a:gd name="connsiteX57" fmla="*/ 5272406 w 6128435"/>
              <a:gd name="connsiteY57" fmla="*/ 2477221 h 6858000"/>
              <a:gd name="connsiteX58" fmla="*/ 5307538 w 6128435"/>
              <a:gd name="connsiteY58" fmla="*/ 2514685 h 6858000"/>
              <a:gd name="connsiteX59" fmla="*/ 5337604 w 6128435"/>
              <a:gd name="connsiteY59" fmla="*/ 2597632 h 6858000"/>
              <a:gd name="connsiteX60" fmla="*/ 5407503 w 6128435"/>
              <a:gd name="connsiteY60" fmla="*/ 2786290 h 6858000"/>
              <a:gd name="connsiteX61" fmla="*/ 5407356 w 6128435"/>
              <a:gd name="connsiteY61" fmla="*/ 2787545 h 6858000"/>
              <a:gd name="connsiteX62" fmla="*/ 5411130 w 6128435"/>
              <a:gd name="connsiteY62" fmla="*/ 2788640 h 6858000"/>
              <a:gd name="connsiteX63" fmla="*/ 5416439 w 6128435"/>
              <a:gd name="connsiteY63" fmla="*/ 2805666 h 6858000"/>
              <a:gd name="connsiteX64" fmla="*/ 5416589 w 6128435"/>
              <a:gd name="connsiteY64" fmla="*/ 2810822 h 6858000"/>
              <a:gd name="connsiteX65" fmla="*/ 5418542 w 6128435"/>
              <a:gd name="connsiteY65" fmla="*/ 2817745 h 6858000"/>
              <a:gd name="connsiteX66" fmla="*/ 5418847 w 6128435"/>
              <a:gd name="connsiteY66" fmla="*/ 2817825 h 6858000"/>
              <a:gd name="connsiteX67" fmla="*/ 5423364 w 6128435"/>
              <a:gd name="connsiteY67" fmla="*/ 2858292 h 6858000"/>
              <a:gd name="connsiteX68" fmla="*/ 5479298 w 6128435"/>
              <a:gd name="connsiteY68" fmla="*/ 2947791 h 6858000"/>
              <a:gd name="connsiteX69" fmla="*/ 5481770 w 6128435"/>
              <a:gd name="connsiteY69" fmla="*/ 2951352 h 6858000"/>
              <a:gd name="connsiteX70" fmla="*/ 5481013 w 6128435"/>
              <a:gd name="connsiteY70" fmla="*/ 2973461 h 6858000"/>
              <a:gd name="connsiteX71" fmla="*/ 5482045 w 6128435"/>
              <a:gd name="connsiteY71" fmla="*/ 2984371 h 6858000"/>
              <a:gd name="connsiteX72" fmla="*/ 5479405 w 6128435"/>
              <a:gd name="connsiteY72" fmla="*/ 2988507 h 6858000"/>
              <a:gd name="connsiteX73" fmla="*/ 5482415 w 6128435"/>
              <a:gd name="connsiteY73" fmla="*/ 3004079 h 6858000"/>
              <a:gd name="connsiteX74" fmla="*/ 5483865 w 6128435"/>
              <a:gd name="connsiteY74" fmla="*/ 3005467 h 6858000"/>
              <a:gd name="connsiteX75" fmla="*/ 5482236 w 6128435"/>
              <a:gd name="connsiteY75" fmla="*/ 3019791 h 6858000"/>
              <a:gd name="connsiteX76" fmla="*/ 5475895 w 6128435"/>
              <a:gd name="connsiteY76" fmla="*/ 3033578 h 6858000"/>
              <a:gd name="connsiteX77" fmla="*/ 5477595 w 6128435"/>
              <a:gd name="connsiteY77" fmla="*/ 3250534 h 6858000"/>
              <a:gd name="connsiteX78" fmla="*/ 5532836 w 6128435"/>
              <a:gd name="connsiteY78" fmla="*/ 3353840 h 6858000"/>
              <a:gd name="connsiteX79" fmla="*/ 5561229 w 6128435"/>
              <a:gd name="connsiteY79" fmla="*/ 3395784 h 6858000"/>
              <a:gd name="connsiteX80" fmla="*/ 5589758 w 6128435"/>
              <a:gd name="connsiteY80" fmla="*/ 3506453 h 6858000"/>
              <a:gd name="connsiteX81" fmla="*/ 5596144 w 6128435"/>
              <a:gd name="connsiteY81" fmla="*/ 3534624 h 6858000"/>
              <a:gd name="connsiteX82" fmla="*/ 5597750 w 6128435"/>
              <a:gd name="connsiteY82" fmla="*/ 3534129 h 6858000"/>
              <a:gd name="connsiteX83" fmla="*/ 5599700 w 6128435"/>
              <a:gd name="connsiteY83" fmla="*/ 3547221 h 6858000"/>
              <a:gd name="connsiteX84" fmla="*/ 5615031 w 6128435"/>
              <a:gd name="connsiteY84" fmla="*/ 3557482 h 6858000"/>
              <a:gd name="connsiteX85" fmla="*/ 5618377 w 6128435"/>
              <a:gd name="connsiteY85" fmla="*/ 3588431 h 6858000"/>
              <a:gd name="connsiteX86" fmla="*/ 5612155 w 6128435"/>
              <a:gd name="connsiteY86" fmla="*/ 3589869 h 6858000"/>
              <a:gd name="connsiteX87" fmla="*/ 5620843 w 6128435"/>
              <a:gd name="connsiteY87" fmla="*/ 3606745 h 6858000"/>
              <a:gd name="connsiteX88" fmla="*/ 5655472 w 6128435"/>
              <a:gd name="connsiteY88" fmla="*/ 3678877 h 6858000"/>
              <a:gd name="connsiteX89" fmla="*/ 5680448 w 6128435"/>
              <a:gd name="connsiteY89" fmla="*/ 3717760 h 6858000"/>
              <a:gd name="connsiteX90" fmla="*/ 5683015 w 6128435"/>
              <a:gd name="connsiteY90" fmla="*/ 3762025 h 6858000"/>
              <a:gd name="connsiteX91" fmla="*/ 5696643 w 6128435"/>
              <a:gd name="connsiteY91" fmla="*/ 3773888 h 6858000"/>
              <a:gd name="connsiteX92" fmla="*/ 5699203 w 6128435"/>
              <a:gd name="connsiteY92" fmla="*/ 3775823 h 6858000"/>
              <a:gd name="connsiteX93" fmla="*/ 5704824 w 6128435"/>
              <a:gd name="connsiteY93" fmla="*/ 3785966 h 6858000"/>
              <a:gd name="connsiteX94" fmla="*/ 5712204 w 6128435"/>
              <a:gd name="connsiteY94" fmla="*/ 3785830 h 6858000"/>
              <a:gd name="connsiteX95" fmla="*/ 5724816 w 6128435"/>
              <a:gd name="connsiteY95" fmla="*/ 3798949 h 6858000"/>
              <a:gd name="connsiteX96" fmla="*/ 5733539 w 6128435"/>
              <a:gd name="connsiteY96" fmla="*/ 3818457 h 6858000"/>
              <a:gd name="connsiteX97" fmla="*/ 5768491 w 6128435"/>
              <a:gd name="connsiteY97" fmla="*/ 3914399 h 6858000"/>
              <a:gd name="connsiteX98" fmla="*/ 5793123 w 6128435"/>
              <a:gd name="connsiteY98" fmla="*/ 3969952 h 6858000"/>
              <a:gd name="connsiteX99" fmla="*/ 5808321 w 6128435"/>
              <a:gd name="connsiteY99" fmla="*/ 3988153 h 6858000"/>
              <a:gd name="connsiteX100" fmla="*/ 5825621 w 6128435"/>
              <a:gd name="connsiteY100" fmla="*/ 4015525 h 6858000"/>
              <a:gd name="connsiteX101" fmla="*/ 5860672 w 6128435"/>
              <a:gd name="connsiteY101" fmla="*/ 4061579 h 6858000"/>
              <a:gd name="connsiteX102" fmla="*/ 5872173 w 6128435"/>
              <a:gd name="connsiteY102" fmla="*/ 4088497 h 6858000"/>
              <a:gd name="connsiteX103" fmla="*/ 5883705 w 6128435"/>
              <a:gd name="connsiteY103" fmla="*/ 4101899 h 6858000"/>
              <a:gd name="connsiteX104" fmla="*/ 5885314 w 6128435"/>
              <a:gd name="connsiteY104" fmla="*/ 4108387 h 6858000"/>
              <a:gd name="connsiteX105" fmla="*/ 5894095 w 6128435"/>
              <a:gd name="connsiteY105" fmla="*/ 4128857 h 6858000"/>
              <a:gd name="connsiteX106" fmla="*/ 5898339 w 6128435"/>
              <a:gd name="connsiteY106" fmla="*/ 4140800 h 6858000"/>
              <a:gd name="connsiteX107" fmla="*/ 5899734 w 6128435"/>
              <a:gd name="connsiteY107" fmla="*/ 4145632 h 6858000"/>
              <a:gd name="connsiteX108" fmla="*/ 5897098 w 6128435"/>
              <a:gd name="connsiteY108" fmla="*/ 4157819 h 6858000"/>
              <a:gd name="connsiteX109" fmla="*/ 5903513 w 6128435"/>
              <a:gd name="connsiteY109" fmla="*/ 4187661 h 6858000"/>
              <a:gd name="connsiteX110" fmla="*/ 5917114 w 6128435"/>
              <a:gd name="connsiteY110" fmla="*/ 4213096 h 6858000"/>
              <a:gd name="connsiteX111" fmla="*/ 5921153 w 6128435"/>
              <a:gd name="connsiteY111" fmla="*/ 4236222 h 6858000"/>
              <a:gd name="connsiteX112" fmla="*/ 5924233 w 6128435"/>
              <a:gd name="connsiteY112" fmla="*/ 4242060 h 6858000"/>
              <a:gd name="connsiteX113" fmla="*/ 5928910 w 6128435"/>
              <a:gd name="connsiteY113" fmla="*/ 4300973 h 6858000"/>
              <a:gd name="connsiteX114" fmla="*/ 5939320 w 6128435"/>
              <a:gd name="connsiteY114" fmla="*/ 4340435 h 6858000"/>
              <a:gd name="connsiteX115" fmla="*/ 5946705 w 6128435"/>
              <a:gd name="connsiteY115" fmla="*/ 4428051 h 6858000"/>
              <a:gd name="connsiteX116" fmla="*/ 5949261 w 6128435"/>
              <a:gd name="connsiteY116" fmla="*/ 4449185 h 6858000"/>
              <a:gd name="connsiteX117" fmla="*/ 5957504 w 6128435"/>
              <a:gd name="connsiteY117" fmla="*/ 4465911 h 6858000"/>
              <a:gd name="connsiteX118" fmla="*/ 5964689 w 6128435"/>
              <a:gd name="connsiteY118" fmla="*/ 4468532 h 6858000"/>
              <a:gd name="connsiteX119" fmla="*/ 5967062 w 6128435"/>
              <a:gd name="connsiteY119" fmla="*/ 4479923 h 6858000"/>
              <a:gd name="connsiteX120" fmla="*/ 5968960 w 6128435"/>
              <a:gd name="connsiteY120" fmla="*/ 4482655 h 6858000"/>
              <a:gd name="connsiteX121" fmla="*/ 5978567 w 6128435"/>
              <a:gd name="connsiteY121" fmla="*/ 4498605 h 6858000"/>
              <a:gd name="connsiteX122" fmla="*/ 5980106 w 6128435"/>
              <a:gd name="connsiteY122" fmla="*/ 4585087 h 6858000"/>
              <a:gd name="connsiteX123" fmla="*/ 5998138 w 6128435"/>
              <a:gd name="connsiteY123" fmla="*/ 4697518 h 6858000"/>
              <a:gd name="connsiteX124" fmla="*/ 6013516 w 6128435"/>
              <a:gd name="connsiteY124" fmla="*/ 4786619 h 6858000"/>
              <a:gd name="connsiteX125" fmla="*/ 6025404 w 6128435"/>
              <a:gd name="connsiteY125" fmla="*/ 4858148 h 6858000"/>
              <a:gd name="connsiteX126" fmla="*/ 6007749 w 6128435"/>
              <a:gd name="connsiteY126" fmla="*/ 4964715 h 6858000"/>
              <a:gd name="connsiteX127" fmla="*/ 6005269 w 6128435"/>
              <a:gd name="connsiteY127" fmla="*/ 5150567 h 6858000"/>
              <a:gd name="connsiteX128" fmla="*/ 6001127 w 6128435"/>
              <a:gd name="connsiteY128" fmla="*/ 5164609 h 6858000"/>
              <a:gd name="connsiteX129" fmla="*/ 5996647 w 6128435"/>
              <a:gd name="connsiteY129" fmla="*/ 5185640 h 6858000"/>
              <a:gd name="connsiteX130" fmla="*/ 5998514 w 6128435"/>
              <a:gd name="connsiteY130" fmla="*/ 5189673 h 6858000"/>
              <a:gd name="connsiteX131" fmla="*/ 5995970 w 6128435"/>
              <a:gd name="connsiteY131" fmla="*/ 5221547 h 6858000"/>
              <a:gd name="connsiteX132" fmla="*/ 5997218 w 6128435"/>
              <a:gd name="connsiteY132" fmla="*/ 5222031 h 6858000"/>
              <a:gd name="connsiteX133" fmla="*/ 6002116 w 6128435"/>
              <a:gd name="connsiteY133" fmla="*/ 5231223 h 6858000"/>
              <a:gd name="connsiteX134" fmla="*/ 6008541 w 6128435"/>
              <a:gd name="connsiteY134" fmla="*/ 5248680 h 6858000"/>
              <a:gd name="connsiteX135" fmla="*/ 6039260 w 6128435"/>
              <a:gd name="connsiteY135" fmla="*/ 5289518 h 6858000"/>
              <a:gd name="connsiteX136" fmla="*/ 6036748 w 6128435"/>
              <a:gd name="connsiteY136" fmla="*/ 5322752 h 6858000"/>
              <a:gd name="connsiteX137" fmla="*/ 6036943 w 6128435"/>
              <a:gd name="connsiteY137" fmla="*/ 5329480 h 6858000"/>
              <a:gd name="connsiteX138" fmla="*/ 6037236 w 6128435"/>
              <a:gd name="connsiteY138" fmla="*/ 5329634 h 6858000"/>
              <a:gd name="connsiteX139" fmla="*/ 6038019 w 6128435"/>
              <a:gd name="connsiteY139" fmla="*/ 5336764 h 6858000"/>
              <a:gd name="connsiteX140" fmla="*/ 6037298 w 6128435"/>
              <a:gd name="connsiteY140" fmla="*/ 5341753 h 6858000"/>
              <a:gd name="connsiteX141" fmla="*/ 6037677 w 6128435"/>
              <a:gd name="connsiteY141" fmla="*/ 5354807 h 6858000"/>
              <a:gd name="connsiteX142" fmla="*/ 6039728 w 6128435"/>
              <a:gd name="connsiteY142" fmla="*/ 5359416 h 6858000"/>
              <a:gd name="connsiteX143" fmla="*/ 6043311 w 6128435"/>
              <a:gd name="connsiteY143" fmla="*/ 5361407 h 6858000"/>
              <a:gd name="connsiteX144" fmla="*/ 6042954 w 6128435"/>
              <a:gd name="connsiteY144" fmla="*/ 5362576 h 6858000"/>
              <a:gd name="connsiteX145" fmla="*/ 6053435 w 6128435"/>
              <a:gd name="connsiteY145" fmla="*/ 5387547 h 6858000"/>
              <a:gd name="connsiteX146" fmla="*/ 6065933 w 6128435"/>
              <a:gd name="connsiteY146" fmla="*/ 5443002 h 6858000"/>
              <a:gd name="connsiteX147" fmla="*/ 6068640 w 6128435"/>
              <a:gd name="connsiteY147" fmla="*/ 5474503 h 6858000"/>
              <a:gd name="connsiteX148" fmla="*/ 6080922 w 6128435"/>
              <a:gd name="connsiteY148" fmla="*/ 5561070 h 6858000"/>
              <a:gd name="connsiteX149" fmla="*/ 6096949 w 6128435"/>
              <a:gd name="connsiteY149" fmla="*/ 5648179 h 6858000"/>
              <a:gd name="connsiteX150" fmla="*/ 6125703 w 6128435"/>
              <a:gd name="connsiteY150" fmla="*/ 5692894 h 6858000"/>
              <a:gd name="connsiteX151" fmla="*/ 6126670 w 6128435"/>
              <a:gd name="connsiteY151" fmla="*/ 5697882 h 6858000"/>
              <a:gd name="connsiteX152" fmla="*/ 6124061 w 6128435"/>
              <a:gd name="connsiteY152" fmla="*/ 5710294 h 6858000"/>
              <a:gd name="connsiteX153" fmla="*/ 6122213 w 6128435"/>
              <a:gd name="connsiteY153" fmla="*/ 5714762 h 6858000"/>
              <a:gd name="connsiteX154" fmla="*/ 6121353 w 6128435"/>
              <a:gd name="connsiteY154" fmla="*/ 5721725 h 6858000"/>
              <a:gd name="connsiteX155" fmla="*/ 6121607 w 6128435"/>
              <a:gd name="connsiteY155" fmla="*/ 5721959 h 6858000"/>
              <a:gd name="connsiteX156" fmla="*/ 6120262 w 6128435"/>
              <a:gd name="connsiteY156" fmla="*/ 5728358 h 6858000"/>
              <a:gd name="connsiteX157" fmla="*/ 6110194 w 6128435"/>
              <a:gd name="connsiteY157" fmla="*/ 5758853 h 6858000"/>
              <a:gd name="connsiteX158" fmla="*/ 6127519 w 6128435"/>
              <a:gd name="connsiteY158" fmla="*/ 5865775 h 6858000"/>
              <a:gd name="connsiteX159" fmla="*/ 6128435 w 6128435"/>
              <a:gd name="connsiteY159" fmla="*/ 5870164 h 6858000"/>
              <a:gd name="connsiteX160" fmla="*/ 6119217 w 6128435"/>
              <a:gd name="connsiteY160" fmla="*/ 5888542 h 6858000"/>
              <a:gd name="connsiteX161" fmla="*/ 6115966 w 6128435"/>
              <a:gd name="connsiteY161" fmla="*/ 5898387 h 6858000"/>
              <a:gd name="connsiteX162" fmla="*/ 6111924 w 6128435"/>
              <a:gd name="connsiteY162" fmla="*/ 5900444 h 6858000"/>
              <a:gd name="connsiteX163" fmla="*/ 6108716 w 6128435"/>
              <a:gd name="connsiteY163" fmla="*/ 5915345 h 6858000"/>
              <a:gd name="connsiteX164" fmla="*/ 6109524 w 6128435"/>
              <a:gd name="connsiteY164" fmla="*/ 5917328 h 6858000"/>
              <a:gd name="connsiteX165" fmla="*/ 6102493 w 6128435"/>
              <a:gd name="connsiteY165" fmla="*/ 5928602 h 6858000"/>
              <a:gd name="connsiteX166" fmla="*/ 6056863 w 6128435"/>
              <a:gd name="connsiteY166" fmla="*/ 6000643 h 6858000"/>
              <a:gd name="connsiteX167" fmla="*/ 6045436 w 6128435"/>
              <a:gd name="connsiteY167" fmla="*/ 6124480 h 6858000"/>
              <a:gd name="connsiteX168" fmla="*/ 6030489 w 6128435"/>
              <a:gd name="connsiteY168" fmla="*/ 6317666 h 6858000"/>
              <a:gd name="connsiteX169" fmla="*/ 6007492 w 6128435"/>
              <a:gd name="connsiteY169" fmla="*/ 6440818 h 6858000"/>
              <a:gd name="connsiteX170" fmla="*/ 6009467 w 6128435"/>
              <a:gd name="connsiteY170" fmla="*/ 6487076 h 6858000"/>
              <a:gd name="connsiteX171" fmla="*/ 5995064 w 6128435"/>
              <a:gd name="connsiteY171" fmla="*/ 6540791 h 6858000"/>
              <a:gd name="connsiteX172" fmla="*/ 5996309 w 6128435"/>
              <a:gd name="connsiteY172" fmla="*/ 6543961 h 6858000"/>
              <a:gd name="connsiteX173" fmla="*/ 5996048 w 6128435"/>
              <a:gd name="connsiteY173" fmla="*/ 6555444 h 6858000"/>
              <a:gd name="connsiteX174" fmla="*/ 6002524 w 6128435"/>
              <a:gd name="connsiteY174" fmla="*/ 6560188 h 6858000"/>
              <a:gd name="connsiteX175" fmla="*/ 6006823 w 6128435"/>
              <a:gd name="connsiteY175" fmla="*/ 6578546 h 6858000"/>
              <a:gd name="connsiteX176" fmla="*/ 6004510 w 6128435"/>
              <a:gd name="connsiteY176" fmla="*/ 6599256 h 6858000"/>
              <a:gd name="connsiteX177" fmla="*/ 5986207 w 6128435"/>
              <a:gd name="connsiteY177" fmla="*/ 6695855 h 6858000"/>
              <a:gd name="connsiteX178" fmla="*/ 5979428 w 6128435"/>
              <a:gd name="connsiteY178" fmla="*/ 6754678 h 6858000"/>
              <a:gd name="connsiteX179" fmla="*/ 5983398 w 6128435"/>
              <a:gd name="connsiteY179" fmla="*/ 6778641 h 6858000"/>
              <a:gd name="connsiteX180" fmla="*/ 5984543 w 6128435"/>
              <a:gd name="connsiteY180" fmla="*/ 6811016 h 6858000"/>
              <a:gd name="connsiteX181" fmla="*/ 5981802 w 6128435"/>
              <a:gd name="connsiteY181" fmla="*/ 6838578 h 6858000"/>
              <a:gd name="connsiteX182" fmla="*/ 5979671 w 6128435"/>
              <a:gd name="connsiteY182" fmla="*/ 6858000 h 6858000"/>
              <a:gd name="connsiteX183" fmla="*/ 0 w 6128435"/>
              <a:gd name="connsiteY183" fmla="*/ 6858000 h 6858000"/>
              <a:gd name="connsiteX184" fmla="*/ 0 w 6128435"/>
              <a:gd name="connsiteY18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272406 w 6128435"/>
              <a:gd name="connsiteY55" fmla="*/ 2477221 h 6858000"/>
              <a:gd name="connsiteX56" fmla="*/ 5307538 w 6128435"/>
              <a:gd name="connsiteY56" fmla="*/ 2514685 h 6858000"/>
              <a:gd name="connsiteX57" fmla="*/ 5337604 w 6128435"/>
              <a:gd name="connsiteY57" fmla="*/ 2597632 h 6858000"/>
              <a:gd name="connsiteX58" fmla="*/ 5407503 w 6128435"/>
              <a:gd name="connsiteY58" fmla="*/ 2786290 h 6858000"/>
              <a:gd name="connsiteX59" fmla="*/ 5407356 w 6128435"/>
              <a:gd name="connsiteY59" fmla="*/ 2787545 h 6858000"/>
              <a:gd name="connsiteX60" fmla="*/ 5411130 w 6128435"/>
              <a:gd name="connsiteY60" fmla="*/ 2788640 h 6858000"/>
              <a:gd name="connsiteX61" fmla="*/ 5416439 w 6128435"/>
              <a:gd name="connsiteY61" fmla="*/ 2805666 h 6858000"/>
              <a:gd name="connsiteX62" fmla="*/ 5416589 w 6128435"/>
              <a:gd name="connsiteY62" fmla="*/ 2810822 h 6858000"/>
              <a:gd name="connsiteX63" fmla="*/ 5418542 w 6128435"/>
              <a:gd name="connsiteY63" fmla="*/ 2817745 h 6858000"/>
              <a:gd name="connsiteX64" fmla="*/ 5418847 w 6128435"/>
              <a:gd name="connsiteY64" fmla="*/ 2817825 h 6858000"/>
              <a:gd name="connsiteX65" fmla="*/ 5423364 w 6128435"/>
              <a:gd name="connsiteY65" fmla="*/ 2858292 h 6858000"/>
              <a:gd name="connsiteX66" fmla="*/ 5479298 w 6128435"/>
              <a:gd name="connsiteY66" fmla="*/ 2947791 h 6858000"/>
              <a:gd name="connsiteX67" fmla="*/ 5481770 w 6128435"/>
              <a:gd name="connsiteY67" fmla="*/ 2951352 h 6858000"/>
              <a:gd name="connsiteX68" fmla="*/ 5481013 w 6128435"/>
              <a:gd name="connsiteY68" fmla="*/ 2973461 h 6858000"/>
              <a:gd name="connsiteX69" fmla="*/ 5482045 w 6128435"/>
              <a:gd name="connsiteY69" fmla="*/ 2984371 h 6858000"/>
              <a:gd name="connsiteX70" fmla="*/ 5479405 w 6128435"/>
              <a:gd name="connsiteY70" fmla="*/ 2988507 h 6858000"/>
              <a:gd name="connsiteX71" fmla="*/ 5482415 w 6128435"/>
              <a:gd name="connsiteY71" fmla="*/ 3004079 h 6858000"/>
              <a:gd name="connsiteX72" fmla="*/ 5483865 w 6128435"/>
              <a:gd name="connsiteY72" fmla="*/ 3005467 h 6858000"/>
              <a:gd name="connsiteX73" fmla="*/ 5482236 w 6128435"/>
              <a:gd name="connsiteY73" fmla="*/ 3019791 h 6858000"/>
              <a:gd name="connsiteX74" fmla="*/ 5475895 w 6128435"/>
              <a:gd name="connsiteY74" fmla="*/ 3033578 h 6858000"/>
              <a:gd name="connsiteX75" fmla="*/ 5477595 w 6128435"/>
              <a:gd name="connsiteY75" fmla="*/ 3250534 h 6858000"/>
              <a:gd name="connsiteX76" fmla="*/ 5532836 w 6128435"/>
              <a:gd name="connsiteY76" fmla="*/ 3353840 h 6858000"/>
              <a:gd name="connsiteX77" fmla="*/ 5561229 w 6128435"/>
              <a:gd name="connsiteY77" fmla="*/ 3395784 h 6858000"/>
              <a:gd name="connsiteX78" fmla="*/ 5589758 w 6128435"/>
              <a:gd name="connsiteY78" fmla="*/ 3506453 h 6858000"/>
              <a:gd name="connsiteX79" fmla="*/ 5596144 w 6128435"/>
              <a:gd name="connsiteY79" fmla="*/ 3534624 h 6858000"/>
              <a:gd name="connsiteX80" fmla="*/ 5597750 w 6128435"/>
              <a:gd name="connsiteY80" fmla="*/ 3534129 h 6858000"/>
              <a:gd name="connsiteX81" fmla="*/ 5599700 w 6128435"/>
              <a:gd name="connsiteY81" fmla="*/ 3547221 h 6858000"/>
              <a:gd name="connsiteX82" fmla="*/ 5615031 w 6128435"/>
              <a:gd name="connsiteY82" fmla="*/ 3557482 h 6858000"/>
              <a:gd name="connsiteX83" fmla="*/ 5618377 w 6128435"/>
              <a:gd name="connsiteY83" fmla="*/ 3588431 h 6858000"/>
              <a:gd name="connsiteX84" fmla="*/ 5612155 w 6128435"/>
              <a:gd name="connsiteY84" fmla="*/ 3589869 h 6858000"/>
              <a:gd name="connsiteX85" fmla="*/ 5620843 w 6128435"/>
              <a:gd name="connsiteY85" fmla="*/ 3606745 h 6858000"/>
              <a:gd name="connsiteX86" fmla="*/ 5655472 w 6128435"/>
              <a:gd name="connsiteY86" fmla="*/ 3678877 h 6858000"/>
              <a:gd name="connsiteX87" fmla="*/ 5680448 w 6128435"/>
              <a:gd name="connsiteY87" fmla="*/ 3717760 h 6858000"/>
              <a:gd name="connsiteX88" fmla="*/ 5683015 w 6128435"/>
              <a:gd name="connsiteY88" fmla="*/ 3762025 h 6858000"/>
              <a:gd name="connsiteX89" fmla="*/ 5696643 w 6128435"/>
              <a:gd name="connsiteY89" fmla="*/ 3773888 h 6858000"/>
              <a:gd name="connsiteX90" fmla="*/ 5699203 w 6128435"/>
              <a:gd name="connsiteY90" fmla="*/ 3775823 h 6858000"/>
              <a:gd name="connsiteX91" fmla="*/ 5704824 w 6128435"/>
              <a:gd name="connsiteY91" fmla="*/ 3785966 h 6858000"/>
              <a:gd name="connsiteX92" fmla="*/ 5712204 w 6128435"/>
              <a:gd name="connsiteY92" fmla="*/ 3785830 h 6858000"/>
              <a:gd name="connsiteX93" fmla="*/ 5724816 w 6128435"/>
              <a:gd name="connsiteY93" fmla="*/ 3798949 h 6858000"/>
              <a:gd name="connsiteX94" fmla="*/ 5733539 w 6128435"/>
              <a:gd name="connsiteY94" fmla="*/ 3818457 h 6858000"/>
              <a:gd name="connsiteX95" fmla="*/ 5768491 w 6128435"/>
              <a:gd name="connsiteY95" fmla="*/ 3914399 h 6858000"/>
              <a:gd name="connsiteX96" fmla="*/ 5793123 w 6128435"/>
              <a:gd name="connsiteY96" fmla="*/ 3969952 h 6858000"/>
              <a:gd name="connsiteX97" fmla="*/ 5808321 w 6128435"/>
              <a:gd name="connsiteY97" fmla="*/ 3988153 h 6858000"/>
              <a:gd name="connsiteX98" fmla="*/ 5825621 w 6128435"/>
              <a:gd name="connsiteY98" fmla="*/ 4015525 h 6858000"/>
              <a:gd name="connsiteX99" fmla="*/ 5860672 w 6128435"/>
              <a:gd name="connsiteY99" fmla="*/ 4061579 h 6858000"/>
              <a:gd name="connsiteX100" fmla="*/ 5872173 w 6128435"/>
              <a:gd name="connsiteY100" fmla="*/ 4088497 h 6858000"/>
              <a:gd name="connsiteX101" fmla="*/ 5883705 w 6128435"/>
              <a:gd name="connsiteY101" fmla="*/ 4101899 h 6858000"/>
              <a:gd name="connsiteX102" fmla="*/ 5885314 w 6128435"/>
              <a:gd name="connsiteY102" fmla="*/ 4108387 h 6858000"/>
              <a:gd name="connsiteX103" fmla="*/ 5894095 w 6128435"/>
              <a:gd name="connsiteY103" fmla="*/ 4128857 h 6858000"/>
              <a:gd name="connsiteX104" fmla="*/ 5898339 w 6128435"/>
              <a:gd name="connsiteY104" fmla="*/ 4140800 h 6858000"/>
              <a:gd name="connsiteX105" fmla="*/ 5899734 w 6128435"/>
              <a:gd name="connsiteY105" fmla="*/ 4145632 h 6858000"/>
              <a:gd name="connsiteX106" fmla="*/ 5897098 w 6128435"/>
              <a:gd name="connsiteY106" fmla="*/ 4157819 h 6858000"/>
              <a:gd name="connsiteX107" fmla="*/ 5903513 w 6128435"/>
              <a:gd name="connsiteY107" fmla="*/ 4187661 h 6858000"/>
              <a:gd name="connsiteX108" fmla="*/ 5917114 w 6128435"/>
              <a:gd name="connsiteY108" fmla="*/ 4213096 h 6858000"/>
              <a:gd name="connsiteX109" fmla="*/ 5921153 w 6128435"/>
              <a:gd name="connsiteY109" fmla="*/ 4236222 h 6858000"/>
              <a:gd name="connsiteX110" fmla="*/ 5924233 w 6128435"/>
              <a:gd name="connsiteY110" fmla="*/ 4242060 h 6858000"/>
              <a:gd name="connsiteX111" fmla="*/ 5928910 w 6128435"/>
              <a:gd name="connsiteY111" fmla="*/ 4300973 h 6858000"/>
              <a:gd name="connsiteX112" fmla="*/ 5939320 w 6128435"/>
              <a:gd name="connsiteY112" fmla="*/ 4340435 h 6858000"/>
              <a:gd name="connsiteX113" fmla="*/ 5946705 w 6128435"/>
              <a:gd name="connsiteY113" fmla="*/ 4428051 h 6858000"/>
              <a:gd name="connsiteX114" fmla="*/ 5949261 w 6128435"/>
              <a:gd name="connsiteY114" fmla="*/ 4449185 h 6858000"/>
              <a:gd name="connsiteX115" fmla="*/ 5957504 w 6128435"/>
              <a:gd name="connsiteY115" fmla="*/ 4465911 h 6858000"/>
              <a:gd name="connsiteX116" fmla="*/ 5964689 w 6128435"/>
              <a:gd name="connsiteY116" fmla="*/ 4468532 h 6858000"/>
              <a:gd name="connsiteX117" fmla="*/ 5967062 w 6128435"/>
              <a:gd name="connsiteY117" fmla="*/ 4479923 h 6858000"/>
              <a:gd name="connsiteX118" fmla="*/ 5968960 w 6128435"/>
              <a:gd name="connsiteY118" fmla="*/ 4482655 h 6858000"/>
              <a:gd name="connsiteX119" fmla="*/ 5978567 w 6128435"/>
              <a:gd name="connsiteY119" fmla="*/ 4498605 h 6858000"/>
              <a:gd name="connsiteX120" fmla="*/ 5980106 w 6128435"/>
              <a:gd name="connsiteY120" fmla="*/ 4585087 h 6858000"/>
              <a:gd name="connsiteX121" fmla="*/ 5998138 w 6128435"/>
              <a:gd name="connsiteY121" fmla="*/ 4697518 h 6858000"/>
              <a:gd name="connsiteX122" fmla="*/ 6013516 w 6128435"/>
              <a:gd name="connsiteY122" fmla="*/ 4786619 h 6858000"/>
              <a:gd name="connsiteX123" fmla="*/ 6025404 w 6128435"/>
              <a:gd name="connsiteY123" fmla="*/ 4858148 h 6858000"/>
              <a:gd name="connsiteX124" fmla="*/ 6007749 w 6128435"/>
              <a:gd name="connsiteY124" fmla="*/ 4964715 h 6858000"/>
              <a:gd name="connsiteX125" fmla="*/ 6005269 w 6128435"/>
              <a:gd name="connsiteY125" fmla="*/ 5150567 h 6858000"/>
              <a:gd name="connsiteX126" fmla="*/ 6001127 w 6128435"/>
              <a:gd name="connsiteY126" fmla="*/ 5164609 h 6858000"/>
              <a:gd name="connsiteX127" fmla="*/ 5996647 w 6128435"/>
              <a:gd name="connsiteY127" fmla="*/ 5185640 h 6858000"/>
              <a:gd name="connsiteX128" fmla="*/ 5998514 w 6128435"/>
              <a:gd name="connsiteY128" fmla="*/ 5189673 h 6858000"/>
              <a:gd name="connsiteX129" fmla="*/ 5995970 w 6128435"/>
              <a:gd name="connsiteY129" fmla="*/ 5221547 h 6858000"/>
              <a:gd name="connsiteX130" fmla="*/ 5997218 w 6128435"/>
              <a:gd name="connsiteY130" fmla="*/ 5222031 h 6858000"/>
              <a:gd name="connsiteX131" fmla="*/ 6002116 w 6128435"/>
              <a:gd name="connsiteY131" fmla="*/ 5231223 h 6858000"/>
              <a:gd name="connsiteX132" fmla="*/ 6008541 w 6128435"/>
              <a:gd name="connsiteY132" fmla="*/ 5248680 h 6858000"/>
              <a:gd name="connsiteX133" fmla="*/ 6039260 w 6128435"/>
              <a:gd name="connsiteY133" fmla="*/ 5289518 h 6858000"/>
              <a:gd name="connsiteX134" fmla="*/ 6036748 w 6128435"/>
              <a:gd name="connsiteY134" fmla="*/ 5322752 h 6858000"/>
              <a:gd name="connsiteX135" fmla="*/ 6036943 w 6128435"/>
              <a:gd name="connsiteY135" fmla="*/ 5329480 h 6858000"/>
              <a:gd name="connsiteX136" fmla="*/ 6037236 w 6128435"/>
              <a:gd name="connsiteY136" fmla="*/ 5329634 h 6858000"/>
              <a:gd name="connsiteX137" fmla="*/ 6038019 w 6128435"/>
              <a:gd name="connsiteY137" fmla="*/ 5336764 h 6858000"/>
              <a:gd name="connsiteX138" fmla="*/ 6037298 w 6128435"/>
              <a:gd name="connsiteY138" fmla="*/ 5341753 h 6858000"/>
              <a:gd name="connsiteX139" fmla="*/ 6037677 w 6128435"/>
              <a:gd name="connsiteY139" fmla="*/ 5354807 h 6858000"/>
              <a:gd name="connsiteX140" fmla="*/ 6039728 w 6128435"/>
              <a:gd name="connsiteY140" fmla="*/ 5359416 h 6858000"/>
              <a:gd name="connsiteX141" fmla="*/ 6043311 w 6128435"/>
              <a:gd name="connsiteY141" fmla="*/ 5361407 h 6858000"/>
              <a:gd name="connsiteX142" fmla="*/ 6042954 w 6128435"/>
              <a:gd name="connsiteY142" fmla="*/ 5362576 h 6858000"/>
              <a:gd name="connsiteX143" fmla="*/ 6053435 w 6128435"/>
              <a:gd name="connsiteY143" fmla="*/ 5387547 h 6858000"/>
              <a:gd name="connsiteX144" fmla="*/ 6065933 w 6128435"/>
              <a:gd name="connsiteY144" fmla="*/ 5443002 h 6858000"/>
              <a:gd name="connsiteX145" fmla="*/ 6068640 w 6128435"/>
              <a:gd name="connsiteY145" fmla="*/ 5474503 h 6858000"/>
              <a:gd name="connsiteX146" fmla="*/ 6080922 w 6128435"/>
              <a:gd name="connsiteY146" fmla="*/ 5561070 h 6858000"/>
              <a:gd name="connsiteX147" fmla="*/ 6096949 w 6128435"/>
              <a:gd name="connsiteY147" fmla="*/ 5648179 h 6858000"/>
              <a:gd name="connsiteX148" fmla="*/ 6125703 w 6128435"/>
              <a:gd name="connsiteY148" fmla="*/ 5692894 h 6858000"/>
              <a:gd name="connsiteX149" fmla="*/ 6126670 w 6128435"/>
              <a:gd name="connsiteY149" fmla="*/ 5697882 h 6858000"/>
              <a:gd name="connsiteX150" fmla="*/ 6124061 w 6128435"/>
              <a:gd name="connsiteY150" fmla="*/ 5710294 h 6858000"/>
              <a:gd name="connsiteX151" fmla="*/ 6122213 w 6128435"/>
              <a:gd name="connsiteY151" fmla="*/ 5714762 h 6858000"/>
              <a:gd name="connsiteX152" fmla="*/ 6121353 w 6128435"/>
              <a:gd name="connsiteY152" fmla="*/ 5721725 h 6858000"/>
              <a:gd name="connsiteX153" fmla="*/ 6121607 w 6128435"/>
              <a:gd name="connsiteY153" fmla="*/ 5721959 h 6858000"/>
              <a:gd name="connsiteX154" fmla="*/ 6120262 w 6128435"/>
              <a:gd name="connsiteY154" fmla="*/ 5728358 h 6858000"/>
              <a:gd name="connsiteX155" fmla="*/ 6110194 w 6128435"/>
              <a:gd name="connsiteY155" fmla="*/ 5758853 h 6858000"/>
              <a:gd name="connsiteX156" fmla="*/ 6127519 w 6128435"/>
              <a:gd name="connsiteY156" fmla="*/ 5865775 h 6858000"/>
              <a:gd name="connsiteX157" fmla="*/ 6128435 w 6128435"/>
              <a:gd name="connsiteY157" fmla="*/ 5870164 h 6858000"/>
              <a:gd name="connsiteX158" fmla="*/ 6119217 w 6128435"/>
              <a:gd name="connsiteY158" fmla="*/ 5888542 h 6858000"/>
              <a:gd name="connsiteX159" fmla="*/ 6115966 w 6128435"/>
              <a:gd name="connsiteY159" fmla="*/ 5898387 h 6858000"/>
              <a:gd name="connsiteX160" fmla="*/ 6111924 w 6128435"/>
              <a:gd name="connsiteY160" fmla="*/ 5900444 h 6858000"/>
              <a:gd name="connsiteX161" fmla="*/ 6108716 w 6128435"/>
              <a:gd name="connsiteY161" fmla="*/ 5915345 h 6858000"/>
              <a:gd name="connsiteX162" fmla="*/ 6109524 w 6128435"/>
              <a:gd name="connsiteY162" fmla="*/ 5917328 h 6858000"/>
              <a:gd name="connsiteX163" fmla="*/ 6102493 w 6128435"/>
              <a:gd name="connsiteY163" fmla="*/ 5928602 h 6858000"/>
              <a:gd name="connsiteX164" fmla="*/ 6056863 w 6128435"/>
              <a:gd name="connsiteY164" fmla="*/ 6000643 h 6858000"/>
              <a:gd name="connsiteX165" fmla="*/ 6045436 w 6128435"/>
              <a:gd name="connsiteY165" fmla="*/ 6124480 h 6858000"/>
              <a:gd name="connsiteX166" fmla="*/ 6030489 w 6128435"/>
              <a:gd name="connsiteY166" fmla="*/ 6317666 h 6858000"/>
              <a:gd name="connsiteX167" fmla="*/ 6007492 w 6128435"/>
              <a:gd name="connsiteY167" fmla="*/ 6440818 h 6858000"/>
              <a:gd name="connsiteX168" fmla="*/ 6009467 w 6128435"/>
              <a:gd name="connsiteY168" fmla="*/ 6487076 h 6858000"/>
              <a:gd name="connsiteX169" fmla="*/ 5995064 w 6128435"/>
              <a:gd name="connsiteY169" fmla="*/ 6540791 h 6858000"/>
              <a:gd name="connsiteX170" fmla="*/ 5996309 w 6128435"/>
              <a:gd name="connsiteY170" fmla="*/ 6543961 h 6858000"/>
              <a:gd name="connsiteX171" fmla="*/ 5996048 w 6128435"/>
              <a:gd name="connsiteY171" fmla="*/ 6555444 h 6858000"/>
              <a:gd name="connsiteX172" fmla="*/ 6002524 w 6128435"/>
              <a:gd name="connsiteY172" fmla="*/ 6560188 h 6858000"/>
              <a:gd name="connsiteX173" fmla="*/ 6006823 w 6128435"/>
              <a:gd name="connsiteY173" fmla="*/ 6578546 h 6858000"/>
              <a:gd name="connsiteX174" fmla="*/ 6004510 w 6128435"/>
              <a:gd name="connsiteY174" fmla="*/ 6599256 h 6858000"/>
              <a:gd name="connsiteX175" fmla="*/ 5986207 w 6128435"/>
              <a:gd name="connsiteY175" fmla="*/ 6695855 h 6858000"/>
              <a:gd name="connsiteX176" fmla="*/ 5979428 w 6128435"/>
              <a:gd name="connsiteY176" fmla="*/ 6754678 h 6858000"/>
              <a:gd name="connsiteX177" fmla="*/ 5983398 w 6128435"/>
              <a:gd name="connsiteY177" fmla="*/ 6778641 h 6858000"/>
              <a:gd name="connsiteX178" fmla="*/ 5984543 w 6128435"/>
              <a:gd name="connsiteY178" fmla="*/ 6811016 h 6858000"/>
              <a:gd name="connsiteX179" fmla="*/ 5981802 w 6128435"/>
              <a:gd name="connsiteY179" fmla="*/ 6838578 h 6858000"/>
              <a:gd name="connsiteX180" fmla="*/ 5979671 w 6128435"/>
              <a:gd name="connsiteY180" fmla="*/ 6858000 h 6858000"/>
              <a:gd name="connsiteX181" fmla="*/ 0 w 6128435"/>
              <a:gd name="connsiteY181" fmla="*/ 6858000 h 6858000"/>
              <a:gd name="connsiteX182" fmla="*/ 0 w 6128435"/>
              <a:gd name="connsiteY18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307538 w 6128435"/>
              <a:gd name="connsiteY55" fmla="*/ 2514685 h 6858000"/>
              <a:gd name="connsiteX56" fmla="*/ 5337604 w 6128435"/>
              <a:gd name="connsiteY56" fmla="*/ 2597632 h 6858000"/>
              <a:gd name="connsiteX57" fmla="*/ 5407503 w 6128435"/>
              <a:gd name="connsiteY57" fmla="*/ 2786290 h 6858000"/>
              <a:gd name="connsiteX58" fmla="*/ 5407356 w 6128435"/>
              <a:gd name="connsiteY58" fmla="*/ 2787545 h 6858000"/>
              <a:gd name="connsiteX59" fmla="*/ 5411130 w 6128435"/>
              <a:gd name="connsiteY59" fmla="*/ 2788640 h 6858000"/>
              <a:gd name="connsiteX60" fmla="*/ 5416439 w 6128435"/>
              <a:gd name="connsiteY60" fmla="*/ 2805666 h 6858000"/>
              <a:gd name="connsiteX61" fmla="*/ 5416589 w 6128435"/>
              <a:gd name="connsiteY61" fmla="*/ 2810822 h 6858000"/>
              <a:gd name="connsiteX62" fmla="*/ 5418542 w 6128435"/>
              <a:gd name="connsiteY62" fmla="*/ 2817745 h 6858000"/>
              <a:gd name="connsiteX63" fmla="*/ 5418847 w 6128435"/>
              <a:gd name="connsiteY63" fmla="*/ 2817825 h 6858000"/>
              <a:gd name="connsiteX64" fmla="*/ 5423364 w 6128435"/>
              <a:gd name="connsiteY64" fmla="*/ 2858292 h 6858000"/>
              <a:gd name="connsiteX65" fmla="*/ 5479298 w 6128435"/>
              <a:gd name="connsiteY65" fmla="*/ 2947791 h 6858000"/>
              <a:gd name="connsiteX66" fmla="*/ 5481770 w 6128435"/>
              <a:gd name="connsiteY66" fmla="*/ 2951352 h 6858000"/>
              <a:gd name="connsiteX67" fmla="*/ 5481013 w 6128435"/>
              <a:gd name="connsiteY67" fmla="*/ 2973461 h 6858000"/>
              <a:gd name="connsiteX68" fmla="*/ 5482045 w 6128435"/>
              <a:gd name="connsiteY68" fmla="*/ 2984371 h 6858000"/>
              <a:gd name="connsiteX69" fmla="*/ 5479405 w 6128435"/>
              <a:gd name="connsiteY69" fmla="*/ 2988507 h 6858000"/>
              <a:gd name="connsiteX70" fmla="*/ 5482415 w 6128435"/>
              <a:gd name="connsiteY70" fmla="*/ 3004079 h 6858000"/>
              <a:gd name="connsiteX71" fmla="*/ 5483865 w 6128435"/>
              <a:gd name="connsiteY71" fmla="*/ 3005467 h 6858000"/>
              <a:gd name="connsiteX72" fmla="*/ 5482236 w 6128435"/>
              <a:gd name="connsiteY72" fmla="*/ 3019791 h 6858000"/>
              <a:gd name="connsiteX73" fmla="*/ 5475895 w 6128435"/>
              <a:gd name="connsiteY73" fmla="*/ 3033578 h 6858000"/>
              <a:gd name="connsiteX74" fmla="*/ 5477595 w 6128435"/>
              <a:gd name="connsiteY74" fmla="*/ 3250534 h 6858000"/>
              <a:gd name="connsiteX75" fmla="*/ 5532836 w 6128435"/>
              <a:gd name="connsiteY75" fmla="*/ 3353840 h 6858000"/>
              <a:gd name="connsiteX76" fmla="*/ 5561229 w 6128435"/>
              <a:gd name="connsiteY76" fmla="*/ 3395784 h 6858000"/>
              <a:gd name="connsiteX77" fmla="*/ 5589758 w 6128435"/>
              <a:gd name="connsiteY77" fmla="*/ 3506453 h 6858000"/>
              <a:gd name="connsiteX78" fmla="*/ 5596144 w 6128435"/>
              <a:gd name="connsiteY78" fmla="*/ 3534624 h 6858000"/>
              <a:gd name="connsiteX79" fmla="*/ 5597750 w 6128435"/>
              <a:gd name="connsiteY79" fmla="*/ 3534129 h 6858000"/>
              <a:gd name="connsiteX80" fmla="*/ 5599700 w 6128435"/>
              <a:gd name="connsiteY80" fmla="*/ 3547221 h 6858000"/>
              <a:gd name="connsiteX81" fmla="*/ 5615031 w 6128435"/>
              <a:gd name="connsiteY81" fmla="*/ 3557482 h 6858000"/>
              <a:gd name="connsiteX82" fmla="*/ 5618377 w 6128435"/>
              <a:gd name="connsiteY82" fmla="*/ 3588431 h 6858000"/>
              <a:gd name="connsiteX83" fmla="*/ 5612155 w 6128435"/>
              <a:gd name="connsiteY83" fmla="*/ 3589869 h 6858000"/>
              <a:gd name="connsiteX84" fmla="*/ 5620843 w 6128435"/>
              <a:gd name="connsiteY84" fmla="*/ 3606745 h 6858000"/>
              <a:gd name="connsiteX85" fmla="*/ 5655472 w 6128435"/>
              <a:gd name="connsiteY85" fmla="*/ 3678877 h 6858000"/>
              <a:gd name="connsiteX86" fmla="*/ 5680448 w 6128435"/>
              <a:gd name="connsiteY86" fmla="*/ 3717760 h 6858000"/>
              <a:gd name="connsiteX87" fmla="*/ 5683015 w 6128435"/>
              <a:gd name="connsiteY87" fmla="*/ 3762025 h 6858000"/>
              <a:gd name="connsiteX88" fmla="*/ 5696643 w 6128435"/>
              <a:gd name="connsiteY88" fmla="*/ 3773888 h 6858000"/>
              <a:gd name="connsiteX89" fmla="*/ 5699203 w 6128435"/>
              <a:gd name="connsiteY89" fmla="*/ 3775823 h 6858000"/>
              <a:gd name="connsiteX90" fmla="*/ 5704824 w 6128435"/>
              <a:gd name="connsiteY90" fmla="*/ 3785966 h 6858000"/>
              <a:gd name="connsiteX91" fmla="*/ 5712204 w 6128435"/>
              <a:gd name="connsiteY91" fmla="*/ 3785830 h 6858000"/>
              <a:gd name="connsiteX92" fmla="*/ 5724816 w 6128435"/>
              <a:gd name="connsiteY92" fmla="*/ 3798949 h 6858000"/>
              <a:gd name="connsiteX93" fmla="*/ 5733539 w 6128435"/>
              <a:gd name="connsiteY93" fmla="*/ 3818457 h 6858000"/>
              <a:gd name="connsiteX94" fmla="*/ 5768491 w 6128435"/>
              <a:gd name="connsiteY94" fmla="*/ 3914399 h 6858000"/>
              <a:gd name="connsiteX95" fmla="*/ 5793123 w 6128435"/>
              <a:gd name="connsiteY95" fmla="*/ 3969952 h 6858000"/>
              <a:gd name="connsiteX96" fmla="*/ 5808321 w 6128435"/>
              <a:gd name="connsiteY96" fmla="*/ 3988153 h 6858000"/>
              <a:gd name="connsiteX97" fmla="*/ 5825621 w 6128435"/>
              <a:gd name="connsiteY97" fmla="*/ 4015525 h 6858000"/>
              <a:gd name="connsiteX98" fmla="*/ 5860672 w 6128435"/>
              <a:gd name="connsiteY98" fmla="*/ 4061579 h 6858000"/>
              <a:gd name="connsiteX99" fmla="*/ 5872173 w 6128435"/>
              <a:gd name="connsiteY99" fmla="*/ 4088497 h 6858000"/>
              <a:gd name="connsiteX100" fmla="*/ 5883705 w 6128435"/>
              <a:gd name="connsiteY100" fmla="*/ 4101899 h 6858000"/>
              <a:gd name="connsiteX101" fmla="*/ 5885314 w 6128435"/>
              <a:gd name="connsiteY101" fmla="*/ 4108387 h 6858000"/>
              <a:gd name="connsiteX102" fmla="*/ 5894095 w 6128435"/>
              <a:gd name="connsiteY102" fmla="*/ 4128857 h 6858000"/>
              <a:gd name="connsiteX103" fmla="*/ 5898339 w 6128435"/>
              <a:gd name="connsiteY103" fmla="*/ 4140800 h 6858000"/>
              <a:gd name="connsiteX104" fmla="*/ 5899734 w 6128435"/>
              <a:gd name="connsiteY104" fmla="*/ 4145632 h 6858000"/>
              <a:gd name="connsiteX105" fmla="*/ 5897098 w 6128435"/>
              <a:gd name="connsiteY105" fmla="*/ 4157819 h 6858000"/>
              <a:gd name="connsiteX106" fmla="*/ 5903513 w 6128435"/>
              <a:gd name="connsiteY106" fmla="*/ 4187661 h 6858000"/>
              <a:gd name="connsiteX107" fmla="*/ 5917114 w 6128435"/>
              <a:gd name="connsiteY107" fmla="*/ 4213096 h 6858000"/>
              <a:gd name="connsiteX108" fmla="*/ 5921153 w 6128435"/>
              <a:gd name="connsiteY108" fmla="*/ 4236222 h 6858000"/>
              <a:gd name="connsiteX109" fmla="*/ 5924233 w 6128435"/>
              <a:gd name="connsiteY109" fmla="*/ 4242060 h 6858000"/>
              <a:gd name="connsiteX110" fmla="*/ 5928910 w 6128435"/>
              <a:gd name="connsiteY110" fmla="*/ 4300973 h 6858000"/>
              <a:gd name="connsiteX111" fmla="*/ 5939320 w 6128435"/>
              <a:gd name="connsiteY111" fmla="*/ 4340435 h 6858000"/>
              <a:gd name="connsiteX112" fmla="*/ 5946705 w 6128435"/>
              <a:gd name="connsiteY112" fmla="*/ 4428051 h 6858000"/>
              <a:gd name="connsiteX113" fmla="*/ 5949261 w 6128435"/>
              <a:gd name="connsiteY113" fmla="*/ 4449185 h 6858000"/>
              <a:gd name="connsiteX114" fmla="*/ 5957504 w 6128435"/>
              <a:gd name="connsiteY114" fmla="*/ 4465911 h 6858000"/>
              <a:gd name="connsiteX115" fmla="*/ 5964689 w 6128435"/>
              <a:gd name="connsiteY115" fmla="*/ 4468532 h 6858000"/>
              <a:gd name="connsiteX116" fmla="*/ 5967062 w 6128435"/>
              <a:gd name="connsiteY116" fmla="*/ 4479923 h 6858000"/>
              <a:gd name="connsiteX117" fmla="*/ 5968960 w 6128435"/>
              <a:gd name="connsiteY117" fmla="*/ 4482655 h 6858000"/>
              <a:gd name="connsiteX118" fmla="*/ 5978567 w 6128435"/>
              <a:gd name="connsiteY118" fmla="*/ 4498605 h 6858000"/>
              <a:gd name="connsiteX119" fmla="*/ 5980106 w 6128435"/>
              <a:gd name="connsiteY119" fmla="*/ 4585087 h 6858000"/>
              <a:gd name="connsiteX120" fmla="*/ 5998138 w 6128435"/>
              <a:gd name="connsiteY120" fmla="*/ 4697518 h 6858000"/>
              <a:gd name="connsiteX121" fmla="*/ 6013516 w 6128435"/>
              <a:gd name="connsiteY121" fmla="*/ 4786619 h 6858000"/>
              <a:gd name="connsiteX122" fmla="*/ 6025404 w 6128435"/>
              <a:gd name="connsiteY122" fmla="*/ 4858148 h 6858000"/>
              <a:gd name="connsiteX123" fmla="*/ 6007749 w 6128435"/>
              <a:gd name="connsiteY123" fmla="*/ 4964715 h 6858000"/>
              <a:gd name="connsiteX124" fmla="*/ 6005269 w 6128435"/>
              <a:gd name="connsiteY124" fmla="*/ 5150567 h 6858000"/>
              <a:gd name="connsiteX125" fmla="*/ 6001127 w 6128435"/>
              <a:gd name="connsiteY125" fmla="*/ 5164609 h 6858000"/>
              <a:gd name="connsiteX126" fmla="*/ 5996647 w 6128435"/>
              <a:gd name="connsiteY126" fmla="*/ 5185640 h 6858000"/>
              <a:gd name="connsiteX127" fmla="*/ 5998514 w 6128435"/>
              <a:gd name="connsiteY127" fmla="*/ 5189673 h 6858000"/>
              <a:gd name="connsiteX128" fmla="*/ 5995970 w 6128435"/>
              <a:gd name="connsiteY128" fmla="*/ 5221547 h 6858000"/>
              <a:gd name="connsiteX129" fmla="*/ 5997218 w 6128435"/>
              <a:gd name="connsiteY129" fmla="*/ 5222031 h 6858000"/>
              <a:gd name="connsiteX130" fmla="*/ 6002116 w 6128435"/>
              <a:gd name="connsiteY130" fmla="*/ 5231223 h 6858000"/>
              <a:gd name="connsiteX131" fmla="*/ 6008541 w 6128435"/>
              <a:gd name="connsiteY131" fmla="*/ 5248680 h 6858000"/>
              <a:gd name="connsiteX132" fmla="*/ 6039260 w 6128435"/>
              <a:gd name="connsiteY132" fmla="*/ 5289518 h 6858000"/>
              <a:gd name="connsiteX133" fmla="*/ 6036748 w 6128435"/>
              <a:gd name="connsiteY133" fmla="*/ 5322752 h 6858000"/>
              <a:gd name="connsiteX134" fmla="*/ 6036943 w 6128435"/>
              <a:gd name="connsiteY134" fmla="*/ 5329480 h 6858000"/>
              <a:gd name="connsiteX135" fmla="*/ 6037236 w 6128435"/>
              <a:gd name="connsiteY135" fmla="*/ 5329634 h 6858000"/>
              <a:gd name="connsiteX136" fmla="*/ 6038019 w 6128435"/>
              <a:gd name="connsiteY136" fmla="*/ 5336764 h 6858000"/>
              <a:gd name="connsiteX137" fmla="*/ 6037298 w 6128435"/>
              <a:gd name="connsiteY137" fmla="*/ 5341753 h 6858000"/>
              <a:gd name="connsiteX138" fmla="*/ 6037677 w 6128435"/>
              <a:gd name="connsiteY138" fmla="*/ 5354807 h 6858000"/>
              <a:gd name="connsiteX139" fmla="*/ 6039728 w 6128435"/>
              <a:gd name="connsiteY139" fmla="*/ 5359416 h 6858000"/>
              <a:gd name="connsiteX140" fmla="*/ 6043311 w 6128435"/>
              <a:gd name="connsiteY140" fmla="*/ 5361407 h 6858000"/>
              <a:gd name="connsiteX141" fmla="*/ 6042954 w 6128435"/>
              <a:gd name="connsiteY141" fmla="*/ 5362576 h 6858000"/>
              <a:gd name="connsiteX142" fmla="*/ 6053435 w 6128435"/>
              <a:gd name="connsiteY142" fmla="*/ 5387547 h 6858000"/>
              <a:gd name="connsiteX143" fmla="*/ 6065933 w 6128435"/>
              <a:gd name="connsiteY143" fmla="*/ 5443002 h 6858000"/>
              <a:gd name="connsiteX144" fmla="*/ 6068640 w 6128435"/>
              <a:gd name="connsiteY144" fmla="*/ 5474503 h 6858000"/>
              <a:gd name="connsiteX145" fmla="*/ 6080922 w 6128435"/>
              <a:gd name="connsiteY145" fmla="*/ 5561070 h 6858000"/>
              <a:gd name="connsiteX146" fmla="*/ 6096949 w 6128435"/>
              <a:gd name="connsiteY146" fmla="*/ 5648179 h 6858000"/>
              <a:gd name="connsiteX147" fmla="*/ 6125703 w 6128435"/>
              <a:gd name="connsiteY147" fmla="*/ 5692894 h 6858000"/>
              <a:gd name="connsiteX148" fmla="*/ 6126670 w 6128435"/>
              <a:gd name="connsiteY148" fmla="*/ 5697882 h 6858000"/>
              <a:gd name="connsiteX149" fmla="*/ 6124061 w 6128435"/>
              <a:gd name="connsiteY149" fmla="*/ 5710294 h 6858000"/>
              <a:gd name="connsiteX150" fmla="*/ 6122213 w 6128435"/>
              <a:gd name="connsiteY150" fmla="*/ 5714762 h 6858000"/>
              <a:gd name="connsiteX151" fmla="*/ 6121353 w 6128435"/>
              <a:gd name="connsiteY151" fmla="*/ 5721725 h 6858000"/>
              <a:gd name="connsiteX152" fmla="*/ 6121607 w 6128435"/>
              <a:gd name="connsiteY152" fmla="*/ 5721959 h 6858000"/>
              <a:gd name="connsiteX153" fmla="*/ 6120262 w 6128435"/>
              <a:gd name="connsiteY153" fmla="*/ 5728358 h 6858000"/>
              <a:gd name="connsiteX154" fmla="*/ 6110194 w 6128435"/>
              <a:gd name="connsiteY154" fmla="*/ 5758853 h 6858000"/>
              <a:gd name="connsiteX155" fmla="*/ 6127519 w 6128435"/>
              <a:gd name="connsiteY155" fmla="*/ 5865775 h 6858000"/>
              <a:gd name="connsiteX156" fmla="*/ 6128435 w 6128435"/>
              <a:gd name="connsiteY156" fmla="*/ 5870164 h 6858000"/>
              <a:gd name="connsiteX157" fmla="*/ 6119217 w 6128435"/>
              <a:gd name="connsiteY157" fmla="*/ 5888542 h 6858000"/>
              <a:gd name="connsiteX158" fmla="*/ 6115966 w 6128435"/>
              <a:gd name="connsiteY158" fmla="*/ 5898387 h 6858000"/>
              <a:gd name="connsiteX159" fmla="*/ 6111924 w 6128435"/>
              <a:gd name="connsiteY159" fmla="*/ 5900444 h 6858000"/>
              <a:gd name="connsiteX160" fmla="*/ 6108716 w 6128435"/>
              <a:gd name="connsiteY160" fmla="*/ 5915345 h 6858000"/>
              <a:gd name="connsiteX161" fmla="*/ 6109524 w 6128435"/>
              <a:gd name="connsiteY161" fmla="*/ 5917328 h 6858000"/>
              <a:gd name="connsiteX162" fmla="*/ 6102493 w 6128435"/>
              <a:gd name="connsiteY162" fmla="*/ 5928602 h 6858000"/>
              <a:gd name="connsiteX163" fmla="*/ 6056863 w 6128435"/>
              <a:gd name="connsiteY163" fmla="*/ 6000643 h 6858000"/>
              <a:gd name="connsiteX164" fmla="*/ 6045436 w 6128435"/>
              <a:gd name="connsiteY164" fmla="*/ 6124480 h 6858000"/>
              <a:gd name="connsiteX165" fmla="*/ 6030489 w 6128435"/>
              <a:gd name="connsiteY165" fmla="*/ 6317666 h 6858000"/>
              <a:gd name="connsiteX166" fmla="*/ 6007492 w 6128435"/>
              <a:gd name="connsiteY166" fmla="*/ 6440818 h 6858000"/>
              <a:gd name="connsiteX167" fmla="*/ 6009467 w 6128435"/>
              <a:gd name="connsiteY167" fmla="*/ 6487076 h 6858000"/>
              <a:gd name="connsiteX168" fmla="*/ 5995064 w 6128435"/>
              <a:gd name="connsiteY168" fmla="*/ 6540791 h 6858000"/>
              <a:gd name="connsiteX169" fmla="*/ 5996309 w 6128435"/>
              <a:gd name="connsiteY169" fmla="*/ 6543961 h 6858000"/>
              <a:gd name="connsiteX170" fmla="*/ 5996048 w 6128435"/>
              <a:gd name="connsiteY170" fmla="*/ 6555444 h 6858000"/>
              <a:gd name="connsiteX171" fmla="*/ 6002524 w 6128435"/>
              <a:gd name="connsiteY171" fmla="*/ 6560188 h 6858000"/>
              <a:gd name="connsiteX172" fmla="*/ 6006823 w 6128435"/>
              <a:gd name="connsiteY172" fmla="*/ 6578546 h 6858000"/>
              <a:gd name="connsiteX173" fmla="*/ 6004510 w 6128435"/>
              <a:gd name="connsiteY173" fmla="*/ 6599256 h 6858000"/>
              <a:gd name="connsiteX174" fmla="*/ 5986207 w 6128435"/>
              <a:gd name="connsiteY174" fmla="*/ 6695855 h 6858000"/>
              <a:gd name="connsiteX175" fmla="*/ 5979428 w 6128435"/>
              <a:gd name="connsiteY175" fmla="*/ 6754678 h 6858000"/>
              <a:gd name="connsiteX176" fmla="*/ 5983398 w 6128435"/>
              <a:gd name="connsiteY176" fmla="*/ 6778641 h 6858000"/>
              <a:gd name="connsiteX177" fmla="*/ 5984543 w 6128435"/>
              <a:gd name="connsiteY177" fmla="*/ 6811016 h 6858000"/>
              <a:gd name="connsiteX178" fmla="*/ 5981802 w 6128435"/>
              <a:gd name="connsiteY178" fmla="*/ 6838578 h 6858000"/>
              <a:gd name="connsiteX179" fmla="*/ 5979671 w 6128435"/>
              <a:gd name="connsiteY179" fmla="*/ 6858000 h 6858000"/>
              <a:gd name="connsiteX180" fmla="*/ 0 w 6128435"/>
              <a:gd name="connsiteY180" fmla="*/ 6858000 h 6858000"/>
              <a:gd name="connsiteX181" fmla="*/ 0 w 6128435"/>
              <a:gd name="connsiteY18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307538 w 6128435"/>
              <a:gd name="connsiteY54" fmla="*/ 2514685 h 6858000"/>
              <a:gd name="connsiteX55" fmla="*/ 5337604 w 6128435"/>
              <a:gd name="connsiteY55" fmla="*/ 2597632 h 6858000"/>
              <a:gd name="connsiteX56" fmla="*/ 5407503 w 6128435"/>
              <a:gd name="connsiteY56" fmla="*/ 2786290 h 6858000"/>
              <a:gd name="connsiteX57" fmla="*/ 5407356 w 6128435"/>
              <a:gd name="connsiteY57" fmla="*/ 2787545 h 6858000"/>
              <a:gd name="connsiteX58" fmla="*/ 5411130 w 6128435"/>
              <a:gd name="connsiteY58" fmla="*/ 2788640 h 6858000"/>
              <a:gd name="connsiteX59" fmla="*/ 5416439 w 6128435"/>
              <a:gd name="connsiteY59" fmla="*/ 2805666 h 6858000"/>
              <a:gd name="connsiteX60" fmla="*/ 5416589 w 6128435"/>
              <a:gd name="connsiteY60" fmla="*/ 2810822 h 6858000"/>
              <a:gd name="connsiteX61" fmla="*/ 5418542 w 6128435"/>
              <a:gd name="connsiteY61" fmla="*/ 2817745 h 6858000"/>
              <a:gd name="connsiteX62" fmla="*/ 5418847 w 6128435"/>
              <a:gd name="connsiteY62" fmla="*/ 2817825 h 6858000"/>
              <a:gd name="connsiteX63" fmla="*/ 5423364 w 6128435"/>
              <a:gd name="connsiteY63" fmla="*/ 2858292 h 6858000"/>
              <a:gd name="connsiteX64" fmla="*/ 5479298 w 6128435"/>
              <a:gd name="connsiteY64" fmla="*/ 2947791 h 6858000"/>
              <a:gd name="connsiteX65" fmla="*/ 5481770 w 6128435"/>
              <a:gd name="connsiteY65" fmla="*/ 2951352 h 6858000"/>
              <a:gd name="connsiteX66" fmla="*/ 5481013 w 6128435"/>
              <a:gd name="connsiteY66" fmla="*/ 2973461 h 6858000"/>
              <a:gd name="connsiteX67" fmla="*/ 5482045 w 6128435"/>
              <a:gd name="connsiteY67" fmla="*/ 2984371 h 6858000"/>
              <a:gd name="connsiteX68" fmla="*/ 5479405 w 6128435"/>
              <a:gd name="connsiteY68" fmla="*/ 2988507 h 6858000"/>
              <a:gd name="connsiteX69" fmla="*/ 5482415 w 6128435"/>
              <a:gd name="connsiteY69" fmla="*/ 3004079 h 6858000"/>
              <a:gd name="connsiteX70" fmla="*/ 5483865 w 6128435"/>
              <a:gd name="connsiteY70" fmla="*/ 3005467 h 6858000"/>
              <a:gd name="connsiteX71" fmla="*/ 5482236 w 6128435"/>
              <a:gd name="connsiteY71" fmla="*/ 3019791 h 6858000"/>
              <a:gd name="connsiteX72" fmla="*/ 5475895 w 6128435"/>
              <a:gd name="connsiteY72" fmla="*/ 3033578 h 6858000"/>
              <a:gd name="connsiteX73" fmla="*/ 5477595 w 6128435"/>
              <a:gd name="connsiteY73" fmla="*/ 3250534 h 6858000"/>
              <a:gd name="connsiteX74" fmla="*/ 5532836 w 6128435"/>
              <a:gd name="connsiteY74" fmla="*/ 3353840 h 6858000"/>
              <a:gd name="connsiteX75" fmla="*/ 5561229 w 6128435"/>
              <a:gd name="connsiteY75" fmla="*/ 3395784 h 6858000"/>
              <a:gd name="connsiteX76" fmla="*/ 5589758 w 6128435"/>
              <a:gd name="connsiteY76" fmla="*/ 3506453 h 6858000"/>
              <a:gd name="connsiteX77" fmla="*/ 5596144 w 6128435"/>
              <a:gd name="connsiteY77" fmla="*/ 3534624 h 6858000"/>
              <a:gd name="connsiteX78" fmla="*/ 5597750 w 6128435"/>
              <a:gd name="connsiteY78" fmla="*/ 3534129 h 6858000"/>
              <a:gd name="connsiteX79" fmla="*/ 5599700 w 6128435"/>
              <a:gd name="connsiteY79" fmla="*/ 3547221 h 6858000"/>
              <a:gd name="connsiteX80" fmla="*/ 5615031 w 6128435"/>
              <a:gd name="connsiteY80" fmla="*/ 3557482 h 6858000"/>
              <a:gd name="connsiteX81" fmla="*/ 5618377 w 6128435"/>
              <a:gd name="connsiteY81" fmla="*/ 3588431 h 6858000"/>
              <a:gd name="connsiteX82" fmla="*/ 5612155 w 6128435"/>
              <a:gd name="connsiteY82" fmla="*/ 3589869 h 6858000"/>
              <a:gd name="connsiteX83" fmla="*/ 5620843 w 6128435"/>
              <a:gd name="connsiteY83" fmla="*/ 3606745 h 6858000"/>
              <a:gd name="connsiteX84" fmla="*/ 5655472 w 6128435"/>
              <a:gd name="connsiteY84" fmla="*/ 3678877 h 6858000"/>
              <a:gd name="connsiteX85" fmla="*/ 5680448 w 6128435"/>
              <a:gd name="connsiteY85" fmla="*/ 3717760 h 6858000"/>
              <a:gd name="connsiteX86" fmla="*/ 5683015 w 6128435"/>
              <a:gd name="connsiteY86" fmla="*/ 3762025 h 6858000"/>
              <a:gd name="connsiteX87" fmla="*/ 5696643 w 6128435"/>
              <a:gd name="connsiteY87" fmla="*/ 3773888 h 6858000"/>
              <a:gd name="connsiteX88" fmla="*/ 5699203 w 6128435"/>
              <a:gd name="connsiteY88" fmla="*/ 3775823 h 6858000"/>
              <a:gd name="connsiteX89" fmla="*/ 5704824 w 6128435"/>
              <a:gd name="connsiteY89" fmla="*/ 3785966 h 6858000"/>
              <a:gd name="connsiteX90" fmla="*/ 5712204 w 6128435"/>
              <a:gd name="connsiteY90" fmla="*/ 3785830 h 6858000"/>
              <a:gd name="connsiteX91" fmla="*/ 5724816 w 6128435"/>
              <a:gd name="connsiteY91" fmla="*/ 3798949 h 6858000"/>
              <a:gd name="connsiteX92" fmla="*/ 5733539 w 6128435"/>
              <a:gd name="connsiteY92" fmla="*/ 3818457 h 6858000"/>
              <a:gd name="connsiteX93" fmla="*/ 5768491 w 6128435"/>
              <a:gd name="connsiteY93" fmla="*/ 3914399 h 6858000"/>
              <a:gd name="connsiteX94" fmla="*/ 5793123 w 6128435"/>
              <a:gd name="connsiteY94" fmla="*/ 3969952 h 6858000"/>
              <a:gd name="connsiteX95" fmla="*/ 5808321 w 6128435"/>
              <a:gd name="connsiteY95" fmla="*/ 3988153 h 6858000"/>
              <a:gd name="connsiteX96" fmla="*/ 5825621 w 6128435"/>
              <a:gd name="connsiteY96" fmla="*/ 4015525 h 6858000"/>
              <a:gd name="connsiteX97" fmla="*/ 5860672 w 6128435"/>
              <a:gd name="connsiteY97" fmla="*/ 4061579 h 6858000"/>
              <a:gd name="connsiteX98" fmla="*/ 5872173 w 6128435"/>
              <a:gd name="connsiteY98" fmla="*/ 4088497 h 6858000"/>
              <a:gd name="connsiteX99" fmla="*/ 5883705 w 6128435"/>
              <a:gd name="connsiteY99" fmla="*/ 4101899 h 6858000"/>
              <a:gd name="connsiteX100" fmla="*/ 5885314 w 6128435"/>
              <a:gd name="connsiteY100" fmla="*/ 4108387 h 6858000"/>
              <a:gd name="connsiteX101" fmla="*/ 5894095 w 6128435"/>
              <a:gd name="connsiteY101" fmla="*/ 4128857 h 6858000"/>
              <a:gd name="connsiteX102" fmla="*/ 5898339 w 6128435"/>
              <a:gd name="connsiteY102" fmla="*/ 4140800 h 6858000"/>
              <a:gd name="connsiteX103" fmla="*/ 5899734 w 6128435"/>
              <a:gd name="connsiteY103" fmla="*/ 4145632 h 6858000"/>
              <a:gd name="connsiteX104" fmla="*/ 5897098 w 6128435"/>
              <a:gd name="connsiteY104" fmla="*/ 4157819 h 6858000"/>
              <a:gd name="connsiteX105" fmla="*/ 5903513 w 6128435"/>
              <a:gd name="connsiteY105" fmla="*/ 4187661 h 6858000"/>
              <a:gd name="connsiteX106" fmla="*/ 5917114 w 6128435"/>
              <a:gd name="connsiteY106" fmla="*/ 4213096 h 6858000"/>
              <a:gd name="connsiteX107" fmla="*/ 5921153 w 6128435"/>
              <a:gd name="connsiteY107" fmla="*/ 4236222 h 6858000"/>
              <a:gd name="connsiteX108" fmla="*/ 5924233 w 6128435"/>
              <a:gd name="connsiteY108" fmla="*/ 4242060 h 6858000"/>
              <a:gd name="connsiteX109" fmla="*/ 5928910 w 6128435"/>
              <a:gd name="connsiteY109" fmla="*/ 4300973 h 6858000"/>
              <a:gd name="connsiteX110" fmla="*/ 5939320 w 6128435"/>
              <a:gd name="connsiteY110" fmla="*/ 4340435 h 6858000"/>
              <a:gd name="connsiteX111" fmla="*/ 5946705 w 6128435"/>
              <a:gd name="connsiteY111" fmla="*/ 4428051 h 6858000"/>
              <a:gd name="connsiteX112" fmla="*/ 5949261 w 6128435"/>
              <a:gd name="connsiteY112" fmla="*/ 4449185 h 6858000"/>
              <a:gd name="connsiteX113" fmla="*/ 5957504 w 6128435"/>
              <a:gd name="connsiteY113" fmla="*/ 4465911 h 6858000"/>
              <a:gd name="connsiteX114" fmla="*/ 5964689 w 6128435"/>
              <a:gd name="connsiteY114" fmla="*/ 4468532 h 6858000"/>
              <a:gd name="connsiteX115" fmla="*/ 5967062 w 6128435"/>
              <a:gd name="connsiteY115" fmla="*/ 4479923 h 6858000"/>
              <a:gd name="connsiteX116" fmla="*/ 5968960 w 6128435"/>
              <a:gd name="connsiteY116" fmla="*/ 4482655 h 6858000"/>
              <a:gd name="connsiteX117" fmla="*/ 5978567 w 6128435"/>
              <a:gd name="connsiteY117" fmla="*/ 4498605 h 6858000"/>
              <a:gd name="connsiteX118" fmla="*/ 5980106 w 6128435"/>
              <a:gd name="connsiteY118" fmla="*/ 4585087 h 6858000"/>
              <a:gd name="connsiteX119" fmla="*/ 5998138 w 6128435"/>
              <a:gd name="connsiteY119" fmla="*/ 4697518 h 6858000"/>
              <a:gd name="connsiteX120" fmla="*/ 6013516 w 6128435"/>
              <a:gd name="connsiteY120" fmla="*/ 4786619 h 6858000"/>
              <a:gd name="connsiteX121" fmla="*/ 6025404 w 6128435"/>
              <a:gd name="connsiteY121" fmla="*/ 4858148 h 6858000"/>
              <a:gd name="connsiteX122" fmla="*/ 6007749 w 6128435"/>
              <a:gd name="connsiteY122" fmla="*/ 4964715 h 6858000"/>
              <a:gd name="connsiteX123" fmla="*/ 6005269 w 6128435"/>
              <a:gd name="connsiteY123" fmla="*/ 5150567 h 6858000"/>
              <a:gd name="connsiteX124" fmla="*/ 6001127 w 6128435"/>
              <a:gd name="connsiteY124" fmla="*/ 5164609 h 6858000"/>
              <a:gd name="connsiteX125" fmla="*/ 5996647 w 6128435"/>
              <a:gd name="connsiteY125" fmla="*/ 5185640 h 6858000"/>
              <a:gd name="connsiteX126" fmla="*/ 5998514 w 6128435"/>
              <a:gd name="connsiteY126" fmla="*/ 5189673 h 6858000"/>
              <a:gd name="connsiteX127" fmla="*/ 5995970 w 6128435"/>
              <a:gd name="connsiteY127" fmla="*/ 5221547 h 6858000"/>
              <a:gd name="connsiteX128" fmla="*/ 5997218 w 6128435"/>
              <a:gd name="connsiteY128" fmla="*/ 5222031 h 6858000"/>
              <a:gd name="connsiteX129" fmla="*/ 6002116 w 6128435"/>
              <a:gd name="connsiteY129" fmla="*/ 5231223 h 6858000"/>
              <a:gd name="connsiteX130" fmla="*/ 6008541 w 6128435"/>
              <a:gd name="connsiteY130" fmla="*/ 5248680 h 6858000"/>
              <a:gd name="connsiteX131" fmla="*/ 6039260 w 6128435"/>
              <a:gd name="connsiteY131" fmla="*/ 5289518 h 6858000"/>
              <a:gd name="connsiteX132" fmla="*/ 6036748 w 6128435"/>
              <a:gd name="connsiteY132" fmla="*/ 5322752 h 6858000"/>
              <a:gd name="connsiteX133" fmla="*/ 6036943 w 6128435"/>
              <a:gd name="connsiteY133" fmla="*/ 5329480 h 6858000"/>
              <a:gd name="connsiteX134" fmla="*/ 6037236 w 6128435"/>
              <a:gd name="connsiteY134" fmla="*/ 5329634 h 6858000"/>
              <a:gd name="connsiteX135" fmla="*/ 6038019 w 6128435"/>
              <a:gd name="connsiteY135" fmla="*/ 5336764 h 6858000"/>
              <a:gd name="connsiteX136" fmla="*/ 6037298 w 6128435"/>
              <a:gd name="connsiteY136" fmla="*/ 5341753 h 6858000"/>
              <a:gd name="connsiteX137" fmla="*/ 6037677 w 6128435"/>
              <a:gd name="connsiteY137" fmla="*/ 5354807 h 6858000"/>
              <a:gd name="connsiteX138" fmla="*/ 6039728 w 6128435"/>
              <a:gd name="connsiteY138" fmla="*/ 5359416 h 6858000"/>
              <a:gd name="connsiteX139" fmla="*/ 6043311 w 6128435"/>
              <a:gd name="connsiteY139" fmla="*/ 5361407 h 6858000"/>
              <a:gd name="connsiteX140" fmla="*/ 6042954 w 6128435"/>
              <a:gd name="connsiteY140" fmla="*/ 5362576 h 6858000"/>
              <a:gd name="connsiteX141" fmla="*/ 6053435 w 6128435"/>
              <a:gd name="connsiteY141" fmla="*/ 5387547 h 6858000"/>
              <a:gd name="connsiteX142" fmla="*/ 6065933 w 6128435"/>
              <a:gd name="connsiteY142" fmla="*/ 5443002 h 6858000"/>
              <a:gd name="connsiteX143" fmla="*/ 6068640 w 6128435"/>
              <a:gd name="connsiteY143" fmla="*/ 5474503 h 6858000"/>
              <a:gd name="connsiteX144" fmla="*/ 6080922 w 6128435"/>
              <a:gd name="connsiteY144" fmla="*/ 5561070 h 6858000"/>
              <a:gd name="connsiteX145" fmla="*/ 6096949 w 6128435"/>
              <a:gd name="connsiteY145" fmla="*/ 5648179 h 6858000"/>
              <a:gd name="connsiteX146" fmla="*/ 6125703 w 6128435"/>
              <a:gd name="connsiteY146" fmla="*/ 5692894 h 6858000"/>
              <a:gd name="connsiteX147" fmla="*/ 6126670 w 6128435"/>
              <a:gd name="connsiteY147" fmla="*/ 5697882 h 6858000"/>
              <a:gd name="connsiteX148" fmla="*/ 6124061 w 6128435"/>
              <a:gd name="connsiteY148" fmla="*/ 5710294 h 6858000"/>
              <a:gd name="connsiteX149" fmla="*/ 6122213 w 6128435"/>
              <a:gd name="connsiteY149" fmla="*/ 5714762 h 6858000"/>
              <a:gd name="connsiteX150" fmla="*/ 6121353 w 6128435"/>
              <a:gd name="connsiteY150" fmla="*/ 5721725 h 6858000"/>
              <a:gd name="connsiteX151" fmla="*/ 6121607 w 6128435"/>
              <a:gd name="connsiteY151" fmla="*/ 5721959 h 6858000"/>
              <a:gd name="connsiteX152" fmla="*/ 6120262 w 6128435"/>
              <a:gd name="connsiteY152" fmla="*/ 5728358 h 6858000"/>
              <a:gd name="connsiteX153" fmla="*/ 6110194 w 6128435"/>
              <a:gd name="connsiteY153" fmla="*/ 5758853 h 6858000"/>
              <a:gd name="connsiteX154" fmla="*/ 6127519 w 6128435"/>
              <a:gd name="connsiteY154" fmla="*/ 5865775 h 6858000"/>
              <a:gd name="connsiteX155" fmla="*/ 6128435 w 6128435"/>
              <a:gd name="connsiteY155" fmla="*/ 5870164 h 6858000"/>
              <a:gd name="connsiteX156" fmla="*/ 6119217 w 6128435"/>
              <a:gd name="connsiteY156" fmla="*/ 5888542 h 6858000"/>
              <a:gd name="connsiteX157" fmla="*/ 6115966 w 6128435"/>
              <a:gd name="connsiteY157" fmla="*/ 5898387 h 6858000"/>
              <a:gd name="connsiteX158" fmla="*/ 6111924 w 6128435"/>
              <a:gd name="connsiteY158" fmla="*/ 5900444 h 6858000"/>
              <a:gd name="connsiteX159" fmla="*/ 6108716 w 6128435"/>
              <a:gd name="connsiteY159" fmla="*/ 5915345 h 6858000"/>
              <a:gd name="connsiteX160" fmla="*/ 6109524 w 6128435"/>
              <a:gd name="connsiteY160" fmla="*/ 5917328 h 6858000"/>
              <a:gd name="connsiteX161" fmla="*/ 6102493 w 6128435"/>
              <a:gd name="connsiteY161" fmla="*/ 5928602 h 6858000"/>
              <a:gd name="connsiteX162" fmla="*/ 6056863 w 6128435"/>
              <a:gd name="connsiteY162" fmla="*/ 6000643 h 6858000"/>
              <a:gd name="connsiteX163" fmla="*/ 6045436 w 6128435"/>
              <a:gd name="connsiteY163" fmla="*/ 6124480 h 6858000"/>
              <a:gd name="connsiteX164" fmla="*/ 6030489 w 6128435"/>
              <a:gd name="connsiteY164" fmla="*/ 6317666 h 6858000"/>
              <a:gd name="connsiteX165" fmla="*/ 6007492 w 6128435"/>
              <a:gd name="connsiteY165" fmla="*/ 6440818 h 6858000"/>
              <a:gd name="connsiteX166" fmla="*/ 6009467 w 6128435"/>
              <a:gd name="connsiteY166" fmla="*/ 6487076 h 6858000"/>
              <a:gd name="connsiteX167" fmla="*/ 5995064 w 6128435"/>
              <a:gd name="connsiteY167" fmla="*/ 6540791 h 6858000"/>
              <a:gd name="connsiteX168" fmla="*/ 5996309 w 6128435"/>
              <a:gd name="connsiteY168" fmla="*/ 6543961 h 6858000"/>
              <a:gd name="connsiteX169" fmla="*/ 5996048 w 6128435"/>
              <a:gd name="connsiteY169" fmla="*/ 6555444 h 6858000"/>
              <a:gd name="connsiteX170" fmla="*/ 6002524 w 6128435"/>
              <a:gd name="connsiteY170" fmla="*/ 6560188 h 6858000"/>
              <a:gd name="connsiteX171" fmla="*/ 6006823 w 6128435"/>
              <a:gd name="connsiteY171" fmla="*/ 6578546 h 6858000"/>
              <a:gd name="connsiteX172" fmla="*/ 6004510 w 6128435"/>
              <a:gd name="connsiteY172" fmla="*/ 6599256 h 6858000"/>
              <a:gd name="connsiteX173" fmla="*/ 5986207 w 6128435"/>
              <a:gd name="connsiteY173" fmla="*/ 6695855 h 6858000"/>
              <a:gd name="connsiteX174" fmla="*/ 5979428 w 6128435"/>
              <a:gd name="connsiteY174" fmla="*/ 6754678 h 6858000"/>
              <a:gd name="connsiteX175" fmla="*/ 5983398 w 6128435"/>
              <a:gd name="connsiteY175" fmla="*/ 6778641 h 6858000"/>
              <a:gd name="connsiteX176" fmla="*/ 5984543 w 6128435"/>
              <a:gd name="connsiteY176" fmla="*/ 6811016 h 6858000"/>
              <a:gd name="connsiteX177" fmla="*/ 5981802 w 6128435"/>
              <a:gd name="connsiteY177" fmla="*/ 6838578 h 6858000"/>
              <a:gd name="connsiteX178" fmla="*/ 5979671 w 6128435"/>
              <a:gd name="connsiteY178" fmla="*/ 6858000 h 6858000"/>
              <a:gd name="connsiteX179" fmla="*/ 0 w 6128435"/>
              <a:gd name="connsiteY179" fmla="*/ 6858000 h 6858000"/>
              <a:gd name="connsiteX180" fmla="*/ 0 w 6128435"/>
              <a:gd name="connsiteY18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71650 w 6128435"/>
              <a:gd name="connsiteY48" fmla="*/ 2440467 h 6858000"/>
              <a:gd name="connsiteX49" fmla="*/ 5271438 w 6128435"/>
              <a:gd name="connsiteY49" fmla="*/ 2447186 h 6858000"/>
              <a:gd name="connsiteX50" fmla="*/ 5271722 w 6128435"/>
              <a:gd name="connsiteY50" fmla="*/ 2447359 h 6858000"/>
              <a:gd name="connsiteX51" fmla="*/ 5272069 w 6128435"/>
              <a:gd name="connsiteY51" fmla="*/ 2454523 h 6858000"/>
              <a:gd name="connsiteX52" fmla="*/ 5271049 w 6128435"/>
              <a:gd name="connsiteY52" fmla="*/ 2459442 h 6858000"/>
              <a:gd name="connsiteX53" fmla="*/ 5307538 w 6128435"/>
              <a:gd name="connsiteY53" fmla="*/ 2514685 h 6858000"/>
              <a:gd name="connsiteX54" fmla="*/ 5337604 w 6128435"/>
              <a:gd name="connsiteY54" fmla="*/ 2597632 h 6858000"/>
              <a:gd name="connsiteX55" fmla="*/ 5407503 w 6128435"/>
              <a:gd name="connsiteY55" fmla="*/ 2786290 h 6858000"/>
              <a:gd name="connsiteX56" fmla="*/ 5407356 w 6128435"/>
              <a:gd name="connsiteY56" fmla="*/ 2787545 h 6858000"/>
              <a:gd name="connsiteX57" fmla="*/ 5411130 w 6128435"/>
              <a:gd name="connsiteY57" fmla="*/ 2788640 h 6858000"/>
              <a:gd name="connsiteX58" fmla="*/ 5416439 w 6128435"/>
              <a:gd name="connsiteY58" fmla="*/ 2805666 h 6858000"/>
              <a:gd name="connsiteX59" fmla="*/ 5416589 w 6128435"/>
              <a:gd name="connsiteY59" fmla="*/ 2810822 h 6858000"/>
              <a:gd name="connsiteX60" fmla="*/ 5418542 w 6128435"/>
              <a:gd name="connsiteY60" fmla="*/ 2817745 h 6858000"/>
              <a:gd name="connsiteX61" fmla="*/ 5418847 w 6128435"/>
              <a:gd name="connsiteY61" fmla="*/ 2817825 h 6858000"/>
              <a:gd name="connsiteX62" fmla="*/ 5423364 w 6128435"/>
              <a:gd name="connsiteY62" fmla="*/ 2858292 h 6858000"/>
              <a:gd name="connsiteX63" fmla="*/ 5479298 w 6128435"/>
              <a:gd name="connsiteY63" fmla="*/ 2947791 h 6858000"/>
              <a:gd name="connsiteX64" fmla="*/ 5481770 w 6128435"/>
              <a:gd name="connsiteY64" fmla="*/ 2951352 h 6858000"/>
              <a:gd name="connsiteX65" fmla="*/ 5481013 w 6128435"/>
              <a:gd name="connsiteY65" fmla="*/ 2973461 h 6858000"/>
              <a:gd name="connsiteX66" fmla="*/ 5482045 w 6128435"/>
              <a:gd name="connsiteY66" fmla="*/ 2984371 h 6858000"/>
              <a:gd name="connsiteX67" fmla="*/ 5479405 w 6128435"/>
              <a:gd name="connsiteY67" fmla="*/ 2988507 h 6858000"/>
              <a:gd name="connsiteX68" fmla="*/ 5482415 w 6128435"/>
              <a:gd name="connsiteY68" fmla="*/ 3004079 h 6858000"/>
              <a:gd name="connsiteX69" fmla="*/ 5483865 w 6128435"/>
              <a:gd name="connsiteY69" fmla="*/ 3005467 h 6858000"/>
              <a:gd name="connsiteX70" fmla="*/ 5482236 w 6128435"/>
              <a:gd name="connsiteY70" fmla="*/ 3019791 h 6858000"/>
              <a:gd name="connsiteX71" fmla="*/ 5475895 w 6128435"/>
              <a:gd name="connsiteY71" fmla="*/ 3033578 h 6858000"/>
              <a:gd name="connsiteX72" fmla="*/ 5477595 w 6128435"/>
              <a:gd name="connsiteY72" fmla="*/ 3250534 h 6858000"/>
              <a:gd name="connsiteX73" fmla="*/ 5532836 w 6128435"/>
              <a:gd name="connsiteY73" fmla="*/ 3353840 h 6858000"/>
              <a:gd name="connsiteX74" fmla="*/ 5561229 w 6128435"/>
              <a:gd name="connsiteY74" fmla="*/ 3395784 h 6858000"/>
              <a:gd name="connsiteX75" fmla="*/ 5589758 w 6128435"/>
              <a:gd name="connsiteY75" fmla="*/ 3506453 h 6858000"/>
              <a:gd name="connsiteX76" fmla="*/ 5596144 w 6128435"/>
              <a:gd name="connsiteY76" fmla="*/ 3534624 h 6858000"/>
              <a:gd name="connsiteX77" fmla="*/ 5597750 w 6128435"/>
              <a:gd name="connsiteY77" fmla="*/ 3534129 h 6858000"/>
              <a:gd name="connsiteX78" fmla="*/ 5599700 w 6128435"/>
              <a:gd name="connsiteY78" fmla="*/ 3547221 h 6858000"/>
              <a:gd name="connsiteX79" fmla="*/ 5615031 w 6128435"/>
              <a:gd name="connsiteY79" fmla="*/ 3557482 h 6858000"/>
              <a:gd name="connsiteX80" fmla="*/ 5618377 w 6128435"/>
              <a:gd name="connsiteY80" fmla="*/ 3588431 h 6858000"/>
              <a:gd name="connsiteX81" fmla="*/ 5612155 w 6128435"/>
              <a:gd name="connsiteY81" fmla="*/ 3589869 h 6858000"/>
              <a:gd name="connsiteX82" fmla="*/ 5620843 w 6128435"/>
              <a:gd name="connsiteY82" fmla="*/ 3606745 h 6858000"/>
              <a:gd name="connsiteX83" fmla="*/ 5655472 w 6128435"/>
              <a:gd name="connsiteY83" fmla="*/ 3678877 h 6858000"/>
              <a:gd name="connsiteX84" fmla="*/ 5680448 w 6128435"/>
              <a:gd name="connsiteY84" fmla="*/ 3717760 h 6858000"/>
              <a:gd name="connsiteX85" fmla="*/ 5683015 w 6128435"/>
              <a:gd name="connsiteY85" fmla="*/ 3762025 h 6858000"/>
              <a:gd name="connsiteX86" fmla="*/ 5696643 w 6128435"/>
              <a:gd name="connsiteY86" fmla="*/ 3773888 h 6858000"/>
              <a:gd name="connsiteX87" fmla="*/ 5699203 w 6128435"/>
              <a:gd name="connsiteY87" fmla="*/ 3775823 h 6858000"/>
              <a:gd name="connsiteX88" fmla="*/ 5704824 w 6128435"/>
              <a:gd name="connsiteY88" fmla="*/ 3785966 h 6858000"/>
              <a:gd name="connsiteX89" fmla="*/ 5712204 w 6128435"/>
              <a:gd name="connsiteY89" fmla="*/ 3785830 h 6858000"/>
              <a:gd name="connsiteX90" fmla="*/ 5724816 w 6128435"/>
              <a:gd name="connsiteY90" fmla="*/ 3798949 h 6858000"/>
              <a:gd name="connsiteX91" fmla="*/ 5733539 w 6128435"/>
              <a:gd name="connsiteY91" fmla="*/ 3818457 h 6858000"/>
              <a:gd name="connsiteX92" fmla="*/ 5768491 w 6128435"/>
              <a:gd name="connsiteY92" fmla="*/ 3914399 h 6858000"/>
              <a:gd name="connsiteX93" fmla="*/ 5793123 w 6128435"/>
              <a:gd name="connsiteY93" fmla="*/ 3969952 h 6858000"/>
              <a:gd name="connsiteX94" fmla="*/ 5808321 w 6128435"/>
              <a:gd name="connsiteY94" fmla="*/ 3988153 h 6858000"/>
              <a:gd name="connsiteX95" fmla="*/ 5825621 w 6128435"/>
              <a:gd name="connsiteY95" fmla="*/ 4015525 h 6858000"/>
              <a:gd name="connsiteX96" fmla="*/ 5860672 w 6128435"/>
              <a:gd name="connsiteY96" fmla="*/ 4061579 h 6858000"/>
              <a:gd name="connsiteX97" fmla="*/ 5872173 w 6128435"/>
              <a:gd name="connsiteY97" fmla="*/ 4088497 h 6858000"/>
              <a:gd name="connsiteX98" fmla="*/ 5883705 w 6128435"/>
              <a:gd name="connsiteY98" fmla="*/ 4101899 h 6858000"/>
              <a:gd name="connsiteX99" fmla="*/ 5885314 w 6128435"/>
              <a:gd name="connsiteY99" fmla="*/ 4108387 h 6858000"/>
              <a:gd name="connsiteX100" fmla="*/ 5894095 w 6128435"/>
              <a:gd name="connsiteY100" fmla="*/ 4128857 h 6858000"/>
              <a:gd name="connsiteX101" fmla="*/ 5898339 w 6128435"/>
              <a:gd name="connsiteY101" fmla="*/ 4140800 h 6858000"/>
              <a:gd name="connsiteX102" fmla="*/ 5899734 w 6128435"/>
              <a:gd name="connsiteY102" fmla="*/ 4145632 h 6858000"/>
              <a:gd name="connsiteX103" fmla="*/ 5897098 w 6128435"/>
              <a:gd name="connsiteY103" fmla="*/ 4157819 h 6858000"/>
              <a:gd name="connsiteX104" fmla="*/ 5903513 w 6128435"/>
              <a:gd name="connsiteY104" fmla="*/ 4187661 h 6858000"/>
              <a:gd name="connsiteX105" fmla="*/ 5917114 w 6128435"/>
              <a:gd name="connsiteY105" fmla="*/ 4213096 h 6858000"/>
              <a:gd name="connsiteX106" fmla="*/ 5921153 w 6128435"/>
              <a:gd name="connsiteY106" fmla="*/ 4236222 h 6858000"/>
              <a:gd name="connsiteX107" fmla="*/ 5924233 w 6128435"/>
              <a:gd name="connsiteY107" fmla="*/ 4242060 h 6858000"/>
              <a:gd name="connsiteX108" fmla="*/ 5928910 w 6128435"/>
              <a:gd name="connsiteY108" fmla="*/ 4300973 h 6858000"/>
              <a:gd name="connsiteX109" fmla="*/ 5939320 w 6128435"/>
              <a:gd name="connsiteY109" fmla="*/ 4340435 h 6858000"/>
              <a:gd name="connsiteX110" fmla="*/ 5946705 w 6128435"/>
              <a:gd name="connsiteY110" fmla="*/ 4428051 h 6858000"/>
              <a:gd name="connsiteX111" fmla="*/ 5949261 w 6128435"/>
              <a:gd name="connsiteY111" fmla="*/ 4449185 h 6858000"/>
              <a:gd name="connsiteX112" fmla="*/ 5957504 w 6128435"/>
              <a:gd name="connsiteY112" fmla="*/ 4465911 h 6858000"/>
              <a:gd name="connsiteX113" fmla="*/ 5964689 w 6128435"/>
              <a:gd name="connsiteY113" fmla="*/ 4468532 h 6858000"/>
              <a:gd name="connsiteX114" fmla="*/ 5967062 w 6128435"/>
              <a:gd name="connsiteY114" fmla="*/ 4479923 h 6858000"/>
              <a:gd name="connsiteX115" fmla="*/ 5968960 w 6128435"/>
              <a:gd name="connsiteY115" fmla="*/ 4482655 h 6858000"/>
              <a:gd name="connsiteX116" fmla="*/ 5978567 w 6128435"/>
              <a:gd name="connsiteY116" fmla="*/ 4498605 h 6858000"/>
              <a:gd name="connsiteX117" fmla="*/ 5980106 w 6128435"/>
              <a:gd name="connsiteY117" fmla="*/ 4585087 h 6858000"/>
              <a:gd name="connsiteX118" fmla="*/ 5998138 w 6128435"/>
              <a:gd name="connsiteY118" fmla="*/ 4697518 h 6858000"/>
              <a:gd name="connsiteX119" fmla="*/ 6013516 w 6128435"/>
              <a:gd name="connsiteY119" fmla="*/ 4786619 h 6858000"/>
              <a:gd name="connsiteX120" fmla="*/ 6025404 w 6128435"/>
              <a:gd name="connsiteY120" fmla="*/ 4858148 h 6858000"/>
              <a:gd name="connsiteX121" fmla="*/ 6007749 w 6128435"/>
              <a:gd name="connsiteY121" fmla="*/ 4964715 h 6858000"/>
              <a:gd name="connsiteX122" fmla="*/ 6005269 w 6128435"/>
              <a:gd name="connsiteY122" fmla="*/ 5150567 h 6858000"/>
              <a:gd name="connsiteX123" fmla="*/ 6001127 w 6128435"/>
              <a:gd name="connsiteY123" fmla="*/ 5164609 h 6858000"/>
              <a:gd name="connsiteX124" fmla="*/ 5996647 w 6128435"/>
              <a:gd name="connsiteY124" fmla="*/ 5185640 h 6858000"/>
              <a:gd name="connsiteX125" fmla="*/ 5998514 w 6128435"/>
              <a:gd name="connsiteY125" fmla="*/ 5189673 h 6858000"/>
              <a:gd name="connsiteX126" fmla="*/ 5995970 w 6128435"/>
              <a:gd name="connsiteY126" fmla="*/ 5221547 h 6858000"/>
              <a:gd name="connsiteX127" fmla="*/ 5997218 w 6128435"/>
              <a:gd name="connsiteY127" fmla="*/ 5222031 h 6858000"/>
              <a:gd name="connsiteX128" fmla="*/ 6002116 w 6128435"/>
              <a:gd name="connsiteY128" fmla="*/ 5231223 h 6858000"/>
              <a:gd name="connsiteX129" fmla="*/ 6008541 w 6128435"/>
              <a:gd name="connsiteY129" fmla="*/ 5248680 h 6858000"/>
              <a:gd name="connsiteX130" fmla="*/ 6039260 w 6128435"/>
              <a:gd name="connsiteY130" fmla="*/ 5289518 h 6858000"/>
              <a:gd name="connsiteX131" fmla="*/ 6036748 w 6128435"/>
              <a:gd name="connsiteY131" fmla="*/ 5322752 h 6858000"/>
              <a:gd name="connsiteX132" fmla="*/ 6036943 w 6128435"/>
              <a:gd name="connsiteY132" fmla="*/ 5329480 h 6858000"/>
              <a:gd name="connsiteX133" fmla="*/ 6037236 w 6128435"/>
              <a:gd name="connsiteY133" fmla="*/ 5329634 h 6858000"/>
              <a:gd name="connsiteX134" fmla="*/ 6038019 w 6128435"/>
              <a:gd name="connsiteY134" fmla="*/ 5336764 h 6858000"/>
              <a:gd name="connsiteX135" fmla="*/ 6037298 w 6128435"/>
              <a:gd name="connsiteY135" fmla="*/ 5341753 h 6858000"/>
              <a:gd name="connsiteX136" fmla="*/ 6037677 w 6128435"/>
              <a:gd name="connsiteY136" fmla="*/ 5354807 h 6858000"/>
              <a:gd name="connsiteX137" fmla="*/ 6039728 w 6128435"/>
              <a:gd name="connsiteY137" fmla="*/ 5359416 h 6858000"/>
              <a:gd name="connsiteX138" fmla="*/ 6043311 w 6128435"/>
              <a:gd name="connsiteY138" fmla="*/ 5361407 h 6858000"/>
              <a:gd name="connsiteX139" fmla="*/ 6042954 w 6128435"/>
              <a:gd name="connsiteY139" fmla="*/ 5362576 h 6858000"/>
              <a:gd name="connsiteX140" fmla="*/ 6053435 w 6128435"/>
              <a:gd name="connsiteY140" fmla="*/ 5387547 h 6858000"/>
              <a:gd name="connsiteX141" fmla="*/ 6065933 w 6128435"/>
              <a:gd name="connsiteY141" fmla="*/ 5443002 h 6858000"/>
              <a:gd name="connsiteX142" fmla="*/ 6068640 w 6128435"/>
              <a:gd name="connsiteY142" fmla="*/ 5474503 h 6858000"/>
              <a:gd name="connsiteX143" fmla="*/ 6080922 w 6128435"/>
              <a:gd name="connsiteY143" fmla="*/ 5561070 h 6858000"/>
              <a:gd name="connsiteX144" fmla="*/ 6096949 w 6128435"/>
              <a:gd name="connsiteY144" fmla="*/ 5648179 h 6858000"/>
              <a:gd name="connsiteX145" fmla="*/ 6125703 w 6128435"/>
              <a:gd name="connsiteY145" fmla="*/ 5692894 h 6858000"/>
              <a:gd name="connsiteX146" fmla="*/ 6126670 w 6128435"/>
              <a:gd name="connsiteY146" fmla="*/ 5697882 h 6858000"/>
              <a:gd name="connsiteX147" fmla="*/ 6124061 w 6128435"/>
              <a:gd name="connsiteY147" fmla="*/ 5710294 h 6858000"/>
              <a:gd name="connsiteX148" fmla="*/ 6122213 w 6128435"/>
              <a:gd name="connsiteY148" fmla="*/ 5714762 h 6858000"/>
              <a:gd name="connsiteX149" fmla="*/ 6121353 w 6128435"/>
              <a:gd name="connsiteY149" fmla="*/ 5721725 h 6858000"/>
              <a:gd name="connsiteX150" fmla="*/ 6121607 w 6128435"/>
              <a:gd name="connsiteY150" fmla="*/ 5721959 h 6858000"/>
              <a:gd name="connsiteX151" fmla="*/ 6120262 w 6128435"/>
              <a:gd name="connsiteY151" fmla="*/ 5728358 h 6858000"/>
              <a:gd name="connsiteX152" fmla="*/ 6110194 w 6128435"/>
              <a:gd name="connsiteY152" fmla="*/ 5758853 h 6858000"/>
              <a:gd name="connsiteX153" fmla="*/ 6127519 w 6128435"/>
              <a:gd name="connsiteY153" fmla="*/ 5865775 h 6858000"/>
              <a:gd name="connsiteX154" fmla="*/ 6128435 w 6128435"/>
              <a:gd name="connsiteY154" fmla="*/ 5870164 h 6858000"/>
              <a:gd name="connsiteX155" fmla="*/ 6119217 w 6128435"/>
              <a:gd name="connsiteY155" fmla="*/ 5888542 h 6858000"/>
              <a:gd name="connsiteX156" fmla="*/ 6115966 w 6128435"/>
              <a:gd name="connsiteY156" fmla="*/ 5898387 h 6858000"/>
              <a:gd name="connsiteX157" fmla="*/ 6111924 w 6128435"/>
              <a:gd name="connsiteY157" fmla="*/ 5900444 h 6858000"/>
              <a:gd name="connsiteX158" fmla="*/ 6108716 w 6128435"/>
              <a:gd name="connsiteY158" fmla="*/ 5915345 h 6858000"/>
              <a:gd name="connsiteX159" fmla="*/ 6109524 w 6128435"/>
              <a:gd name="connsiteY159" fmla="*/ 5917328 h 6858000"/>
              <a:gd name="connsiteX160" fmla="*/ 6102493 w 6128435"/>
              <a:gd name="connsiteY160" fmla="*/ 5928602 h 6858000"/>
              <a:gd name="connsiteX161" fmla="*/ 6056863 w 6128435"/>
              <a:gd name="connsiteY161" fmla="*/ 6000643 h 6858000"/>
              <a:gd name="connsiteX162" fmla="*/ 6045436 w 6128435"/>
              <a:gd name="connsiteY162" fmla="*/ 6124480 h 6858000"/>
              <a:gd name="connsiteX163" fmla="*/ 6030489 w 6128435"/>
              <a:gd name="connsiteY163" fmla="*/ 6317666 h 6858000"/>
              <a:gd name="connsiteX164" fmla="*/ 6007492 w 6128435"/>
              <a:gd name="connsiteY164" fmla="*/ 6440818 h 6858000"/>
              <a:gd name="connsiteX165" fmla="*/ 6009467 w 6128435"/>
              <a:gd name="connsiteY165" fmla="*/ 6487076 h 6858000"/>
              <a:gd name="connsiteX166" fmla="*/ 5995064 w 6128435"/>
              <a:gd name="connsiteY166" fmla="*/ 6540791 h 6858000"/>
              <a:gd name="connsiteX167" fmla="*/ 5996309 w 6128435"/>
              <a:gd name="connsiteY167" fmla="*/ 6543961 h 6858000"/>
              <a:gd name="connsiteX168" fmla="*/ 5996048 w 6128435"/>
              <a:gd name="connsiteY168" fmla="*/ 6555444 h 6858000"/>
              <a:gd name="connsiteX169" fmla="*/ 6002524 w 6128435"/>
              <a:gd name="connsiteY169" fmla="*/ 6560188 h 6858000"/>
              <a:gd name="connsiteX170" fmla="*/ 6006823 w 6128435"/>
              <a:gd name="connsiteY170" fmla="*/ 6578546 h 6858000"/>
              <a:gd name="connsiteX171" fmla="*/ 6004510 w 6128435"/>
              <a:gd name="connsiteY171" fmla="*/ 6599256 h 6858000"/>
              <a:gd name="connsiteX172" fmla="*/ 5986207 w 6128435"/>
              <a:gd name="connsiteY172" fmla="*/ 6695855 h 6858000"/>
              <a:gd name="connsiteX173" fmla="*/ 5979428 w 6128435"/>
              <a:gd name="connsiteY173" fmla="*/ 6754678 h 6858000"/>
              <a:gd name="connsiteX174" fmla="*/ 5983398 w 6128435"/>
              <a:gd name="connsiteY174" fmla="*/ 6778641 h 6858000"/>
              <a:gd name="connsiteX175" fmla="*/ 5984543 w 6128435"/>
              <a:gd name="connsiteY175" fmla="*/ 6811016 h 6858000"/>
              <a:gd name="connsiteX176" fmla="*/ 5981802 w 6128435"/>
              <a:gd name="connsiteY176" fmla="*/ 6838578 h 6858000"/>
              <a:gd name="connsiteX177" fmla="*/ 5979671 w 6128435"/>
              <a:gd name="connsiteY177" fmla="*/ 6858000 h 6858000"/>
              <a:gd name="connsiteX178" fmla="*/ 0 w 6128435"/>
              <a:gd name="connsiteY178" fmla="*/ 6858000 h 6858000"/>
              <a:gd name="connsiteX179" fmla="*/ 0 w 6128435"/>
              <a:gd name="connsiteY17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71650 w 6128435"/>
              <a:gd name="connsiteY47" fmla="*/ 2440467 h 6858000"/>
              <a:gd name="connsiteX48" fmla="*/ 5271438 w 6128435"/>
              <a:gd name="connsiteY48" fmla="*/ 2447186 h 6858000"/>
              <a:gd name="connsiteX49" fmla="*/ 5271722 w 6128435"/>
              <a:gd name="connsiteY49" fmla="*/ 2447359 h 6858000"/>
              <a:gd name="connsiteX50" fmla="*/ 5272069 w 6128435"/>
              <a:gd name="connsiteY50" fmla="*/ 2454523 h 6858000"/>
              <a:gd name="connsiteX51" fmla="*/ 5271049 w 6128435"/>
              <a:gd name="connsiteY51" fmla="*/ 2459442 h 6858000"/>
              <a:gd name="connsiteX52" fmla="*/ 5307538 w 6128435"/>
              <a:gd name="connsiteY52" fmla="*/ 2514685 h 6858000"/>
              <a:gd name="connsiteX53" fmla="*/ 5337604 w 6128435"/>
              <a:gd name="connsiteY53" fmla="*/ 2597632 h 6858000"/>
              <a:gd name="connsiteX54" fmla="*/ 5407503 w 6128435"/>
              <a:gd name="connsiteY54" fmla="*/ 2786290 h 6858000"/>
              <a:gd name="connsiteX55" fmla="*/ 5407356 w 6128435"/>
              <a:gd name="connsiteY55" fmla="*/ 2787545 h 6858000"/>
              <a:gd name="connsiteX56" fmla="*/ 5411130 w 6128435"/>
              <a:gd name="connsiteY56" fmla="*/ 2788640 h 6858000"/>
              <a:gd name="connsiteX57" fmla="*/ 5416439 w 6128435"/>
              <a:gd name="connsiteY57" fmla="*/ 2805666 h 6858000"/>
              <a:gd name="connsiteX58" fmla="*/ 5416589 w 6128435"/>
              <a:gd name="connsiteY58" fmla="*/ 2810822 h 6858000"/>
              <a:gd name="connsiteX59" fmla="*/ 5418542 w 6128435"/>
              <a:gd name="connsiteY59" fmla="*/ 2817745 h 6858000"/>
              <a:gd name="connsiteX60" fmla="*/ 5418847 w 6128435"/>
              <a:gd name="connsiteY60" fmla="*/ 2817825 h 6858000"/>
              <a:gd name="connsiteX61" fmla="*/ 5423364 w 6128435"/>
              <a:gd name="connsiteY61" fmla="*/ 2858292 h 6858000"/>
              <a:gd name="connsiteX62" fmla="*/ 5479298 w 6128435"/>
              <a:gd name="connsiteY62" fmla="*/ 2947791 h 6858000"/>
              <a:gd name="connsiteX63" fmla="*/ 5481770 w 6128435"/>
              <a:gd name="connsiteY63" fmla="*/ 2951352 h 6858000"/>
              <a:gd name="connsiteX64" fmla="*/ 5481013 w 6128435"/>
              <a:gd name="connsiteY64" fmla="*/ 2973461 h 6858000"/>
              <a:gd name="connsiteX65" fmla="*/ 5482045 w 6128435"/>
              <a:gd name="connsiteY65" fmla="*/ 2984371 h 6858000"/>
              <a:gd name="connsiteX66" fmla="*/ 5479405 w 6128435"/>
              <a:gd name="connsiteY66" fmla="*/ 2988507 h 6858000"/>
              <a:gd name="connsiteX67" fmla="*/ 5482415 w 6128435"/>
              <a:gd name="connsiteY67" fmla="*/ 3004079 h 6858000"/>
              <a:gd name="connsiteX68" fmla="*/ 5483865 w 6128435"/>
              <a:gd name="connsiteY68" fmla="*/ 3005467 h 6858000"/>
              <a:gd name="connsiteX69" fmla="*/ 5482236 w 6128435"/>
              <a:gd name="connsiteY69" fmla="*/ 3019791 h 6858000"/>
              <a:gd name="connsiteX70" fmla="*/ 5475895 w 6128435"/>
              <a:gd name="connsiteY70" fmla="*/ 3033578 h 6858000"/>
              <a:gd name="connsiteX71" fmla="*/ 5477595 w 6128435"/>
              <a:gd name="connsiteY71" fmla="*/ 3250534 h 6858000"/>
              <a:gd name="connsiteX72" fmla="*/ 5532836 w 6128435"/>
              <a:gd name="connsiteY72" fmla="*/ 3353840 h 6858000"/>
              <a:gd name="connsiteX73" fmla="*/ 5561229 w 6128435"/>
              <a:gd name="connsiteY73" fmla="*/ 3395784 h 6858000"/>
              <a:gd name="connsiteX74" fmla="*/ 5589758 w 6128435"/>
              <a:gd name="connsiteY74" fmla="*/ 3506453 h 6858000"/>
              <a:gd name="connsiteX75" fmla="*/ 5596144 w 6128435"/>
              <a:gd name="connsiteY75" fmla="*/ 3534624 h 6858000"/>
              <a:gd name="connsiteX76" fmla="*/ 5597750 w 6128435"/>
              <a:gd name="connsiteY76" fmla="*/ 3534129 h 6858000"/>
              <a:gd name="connsiteX77" fmla="*/ 5599700 w 6128435"/>
              <a:gd name="connsiteY77" fmla="*/ 3547221 h 6858000"/>
              <a:gd name="connsiteX78" fmla="*/ 5615031 w 6128435"/>
              <a:gd name="connsiteY78" fmla="*/ 3557482 h 6858000"/>
              <a:gd name="connsiteX79" fmla="*/ 5618377 w 6128435"/>
              <a:gd name="connsiteY79" fmla="*/ 3588431 h 6858000"/>
              <a:gd name="connsiteX80" fmla="*/ 5612155 w 6128435"/>
              <a:gd name="connsiteY80" fmla="*/ 3589869 h 6858000"/>
              <a:gd name="connsiteX81" fmla="*/ 5620843 w 6128435"/>
              <a:gd name="connsiteY81" fmla="*/ 3606745 h 6858000"/>
              <a:gd name="connsiteX82" fmla="*/ 5655472 w 6128435"/>
              <a:gd name="connsiteY82" fmla="*/ 3678877 h 6858000"/>
              <a:gd name="connsiteX83" fmla="*/ 5680448 w 6128435"/>
              <a:gd name="connsiteY83" fmla="*/ 3717760 h 6858000"/>
              <a:gd name="connsiteX84" fmla="*/ 5683015 w 6128435"/>
              <a:gd name="connsiteY84" fmla="*/ 3762025 h 6858000"/>
              <a:gd name="connsiteX85" fmla="*/ 5696643 w 6128435"/>
              <a:gd name="connsiteY85" fmla="*/ 3773888 h 6858000"/>
              <a:gd name="connsiteX86" fmla="*/ 5699203 w 6128435"/>
              <a:gd name="connsiteY86" fmla="*/ 3775823 h 6858000"/>
              <a:gd name="connsiteX87" fmla="*/ 5704824 w 6128435"/>
              <a:gd name="connsiteY87" fmla="*/ 3785966 h 6858000"/>
              <a:gd name="connsiteX88" fmla="*/ 5712204 w 6128435"/>
              <a:gd name="connsiteY88" fmla="*/ 3785830 h 6858000"/>
              <a:gd name="connsiteX89" fmla="*/ 5724816 w 6128435"/>
              <a:gd name="connsiteY89" fmla="*/ 3798949 h 6858000"/>
              <a:gd name="connsiteX90" fmla="*/ 5733539 w 6128435"/>
              <a:gd name="connsiteY90" fmla="*/ 3818457 h 6858000"/>
              <a:gd name="connsiteX91" fmla="*/ 5768491 w 6128435"/>
              <a:gd name="connsiteY91" fmla="*/ 3914399 h 6858000"/>
              <a:gd name="connsiteX92" fmla="*/ 5793123 w 6128435"/>
              <a:gd name="connsiteY92" fmla="*/ 3969952 h 6858000"/>
              <a:gd name="connsiteX93" fmla="*/ 5808321 w 6128435"/>
              <a:gd name="connsiteY93" fmla="*/ 3988153 h 6858000"/>
              <a:gd name="connsiteX94" fmla="*/ 5825621 w 6128435"/>
              <a:gd name="connsiteY94" fmla="*/ 4015525 h 6858000"/>
              <a:gd name="connsiteX95" fmla="*/ 5860672 w 6128435"/>
              <a:gd name="connsiteY95" fmla="*/ 4061579 h 6858000"/>
              <a:gd name="connsiteX96" fmla="*/ 5872173 w 6128435"/>
              <a:gd name="connsiteY96" fmla="*/ 4088497 h 6858000"/>
              <a:gd name="connsiteX97" fmla="*/ 5883705 w 6128435"/>
              <a:gd name="connsiteY97" fmla="*/ 4101899 h 6858000"/>
              <a:gd name="connsiteX98" fmla="*/ 5885314 w 6128435"/>
              <a:gd name="connsiteY98" fmla="*/ 4108387 h 6858000"/>
              <a:gd name="connsiteX99" fmla="*/ 5894095 w 6128435"/>
              <a:gd name="connsiteY99" fmla="*/ 4128857 h 6858000"/>
              <a:gd name="connsiteX100" fmla="*/ 5898339 w 6128435"/>
              <a:gd name="connsiteY100" fmla="*/ 4140800 h 6858000"/>
              <a:gd name="connsiteX101" fmla="*/ 5899734 w 6128435"/>
              <a:gd name="connsiteY101" fmla="*/ 4145632 h 6858000"/>
              <a:gd name="connsiteX102" fmla="*/ 5897098 w 6128435"/>
              <a:gd name="connsiteY102" fmla="*/ 4157819 h 6858000"/>
              <a:gd name="connsiteX103" fmla="*/ 5903513 w 6128435"/>
              <a:gd name="connsiteY103" fmla="*/ 4187661 h 6858000"/>
              <a:gd name="connsiteX104" fmla="*/ 5917114 w 6128435"/>
              <a:gd name="connsiteY104" fmla="*/ 4213096 h 6858000"/>
              <a:gd name="connsiteX105" fmla="*/ 5921153 w 6128435"/>
              <a:gd name="connsiteY105" fmla="*/ 4236222 h 6858000"/>
              <a:gd name="connsiteX106" fmla="*/ 5924233 w 6128435"/>
              <a:gd name="connsiteY106" fmla="*/ 4242060 h 6858000"/>
              <a:gd name="connsiteX107" fmla="*/ 5928910 w 6128435"/>
              <a:gd name="connsiteY107" fmla="*/ 4300973 h 6858000"/>
              <a:gd name="connsiteX108" fmla="*/ 5939320 w 6128435"/>
              <a:gd name="connsiteY108" fmla="*/ 4340435 h 6858000"/>
              <a:gd name="connsiteX109" fmla="*/ 5946705 w 6128435"/>
              <a:gd name="connsiteY109" fmla="*/ 4428051 h 6858000"/>
              <a:gd name="connsiteX110" fmla="*/ 5949261 w 6128435"/>
              <a:gd name="connsiteY110" fmla="*/ 4449185 h 6858000"/>
              <a:gd name="connsiteX111" fmla="*/ 5957504 w 6128435"/>
              <a:gd name="connsiteY111" fmla="*/ 4465911 h 6858000"/>
              <a:gd name="connsiteX112" fmla="*/ 5964689 w 6128435"/>
              <a:gd name="connsiteY112" fmla="*/ 4468532 h 6858000"/>
              <a:gd name="connsiteX113" fmla="*/ 5967062 w 6128435"/>
              <a:gd name="connsiteY113" fmla="*/ 4479923 h 6858000"/>
              <a:gd name="connsiteX114" fmla="*/ 5968960 w 6128435"/>
              <a:gd name="connsiteY114" fmla="*/ 4482655 h 6858000"/>
              <a:gd name="connsiteX115" fmla="*/ 5978567 w 6128435"/>
              <a:gd name="connsiteY115" fmla="*/ 4498605 h 6858000"/>
              <a:gd name="connsiteX116" fmla="*/ 5980106 w 6128435"/>
              <a:gd name="connsiteY116" fmla="*/ 4585087 h 6858000"/>
              <a:gd name="connsiteX117" fmla="*/ 5998138 w 6128435"/>
              <a:gd name="connsiteY117" fmla="*/ 4697518 h 6858000"/>
              <a:gd name="connsiteX118" fmla="*/ 6013516 w 6128435"/>
              <a:gd name="connsiteY118" fmla="*/ 4786619 h 6858000"/>
              <a:gd name="connsiteX119" fmla="*/ 6025404 w 6128435"/>
              <a:gd name="connsiteY119" fmla="*/ 4858148 h 6858000"/>
              <a:gd name="connsiteX120" fmla="*/ 6007749 w 6128435"/>
              <a:gd name="connsiteY120" fmla="*/ 4964715 h 6858000"/>
              <a:gd name="connsiteX121" fmla="*/ 6005269 w 6128435"/>
              <a:gd name="connsiteY121" fmla="*/ 5150567 h 6858000"/>
              <a:gd name="connsiteX122" fmla="*/ 6001127 w 6128435"/>
              <a:gd name="connsiteY122" fmla="*/ 5164609 h 6858000"/>
              <a:gd name="connsiteX123" fmla="*/ 5996647 w 6128435"/>
              <a:gd name="connsiteY123" fmla="*/ 5185640 h 6858000"/>
              <a:gd name="connsiteX124" fmla="*/ 5998514 w 6128435"/>
              <a:gd name="connsiteY124" fmla="*/ 5189673 h 6858000"/>
              <a:gd name="connsiteX125" fmla="*/ 5995970 w 6128435"/>
              <a:gd name="connsiteY125" fmla="*/ 5221547 h 6858000"/>
              <a:gd name="connsiteX126" fmla="*/ 5997218 w 6128435"/>
              <a:gd name="connsiteY126" fmla="*/ 5222031 h 6858000"/>
              <a:gd name="connsiteX127" fmla="*/ 6002116 w 6128435"/>
              <a:gd name="connsiteY127" fmla="*/ 5231223 h 6858000"/>
              <a:gd name="connsiteX128" fmla="*/ 6008541 w 6128435"/>
              <a:gd name="connsiteY128" fmla="*/ 5248680 h 6858000"/>
              <a:gd name="connsiteX129" fmla="*/ 6039260 w 6128435"/>
              <a:gd name="connsiteY129" fmla="*/ 5289518 h 6858000"/>
              <a:gd name="connsiteX130" fmla="*/ 6036748 w 6128435"/>
              <a:gd name="connsiteY130" fmla="*/ 5322752 h 6858000"/>
              <a:gd name="connsiteX131" fmla="*/ 6036943 w 6128435"/>
              <a:gd name="connsiteY131" fmla="*/ 5329480 h 6858000"/>
              <a:gd name="connsiteX132" fmla="*/ 6037236 w 6128435"/>
              <a:gd name="connsiteY132" fmla="*/ 5329634 h 6858000"/>
              <a:gd name="connsiteX133" fmla="*/ 6038019 w 6128435"/>
              <a:gd name="connsiteY133" fmla="*/ 5336764 h 6858000"/>
              <a:gd name="connsiteX134" fmla="*/ 6037298 w 6128435"/>
              <a:gd name="connsiteY134" fmla="*/ 5341753 h 6858000"/>
              <a:gd name="connsiteX135" fmla="*/ 6037677 w 6128435"/>
              <a:gd name="connsiteY135" fmla="*/ 5354807 h 6858000"/>
              <a:gd name="connsiteX136" fmla="*/ 6039728 w 6128435"/>
              <a:gd name="connsiteY136" fmla="*/ 5359416 h 6858000"/>
              <a:gd name="connsiteX137" fmla="*/ 6043311 w 6128435"/>
              <a:gd name="connsiteY137" fmla="*/ 5361407 h 6858000"/>
              <a:gd name="connsiteX138" fmla="*/ 6042954 w 6128435"/>
              <a:gd name="connsiteY138" fmla="*/ 5362576 h 6858000"/>
              <a:gd name="connsiteX139" fmla="*/ 6053435 w 6128435"/>
              <a:gd name="connsiteY139" fmla="*/ 5387547 h 6858000"/>
              <a:gd name="connsiteX140" fmla="*/ 6065933 w 6128435"/>
              <a:gd name="connsiteY140" fmla="*/ 5443002 h 6858000"/>
              <a:gd name="connsiteX141" fmla="*/ 6068640 w 6128435"/>
              <a:gd name="connsiteY141" fmla="*/ 5474503 h 6858000"/>
              <a:gd name="connsiteX142" fmla="*/ 6080922 w 6128435"/>
              <a:gd name="connsiteY142" fmla="*/ 5561070 h 6858000"/>
              <a:gd name="connsiteX143" fmla="*/ 6096949 w 6128435"/>
              <a:gd name="connsiteY143" fmla="*/ 5648179 h 6858000"/>
              <a:gd name="connsiteX144" fmla="*/ 6125703 w 6128435"/>
              <a:gd name="connsiteY144" fmla="*/ 5692894 h 6858000"/>
              <a:gd name="connsiteX145" fmla="*/ 6126670 w 6128435"/>
              <a:gd name="connsiteY145" fmla="*/ 5697882 h 6858000"/>
              <a:gd name="connsiteX146" fmla="*/ 6124061 w 6128435"/>
              <a:gd name="connsiteY146" fmla="*/ 5710294 h 6858000"/>
              <a:gd name="connsiteX147" fmla="*/ 6122213 w 6128435"/>
              <a:gd name="connsiteY147" fmla="*/ 5714762 h 6858000"/>
              <a:gd name="connsiteX148" fmla="*/ 6121353 w 6128435"/>
              <a:gd name="connsiteY148" fmla="*/ 5721725 h 6858000"/>
              <a:gd name="connsiteX149" fmla="*/ 6121607 w 6128435"/>
              <a:gd name="connsiteY149" fmla="*/ 5721959 h 6858000"/>
              <a:gd name="connsiteX150" fmla="*/ 6120262 w 6128435"/>
              <a:gd name="connsiteY150" fmla="*/ 5728358 h 6858000"/>
              <a:gd name="connsiteX151" fmla="*/ 6110194 w 6128435"/>
              <a:gd name="connsiteY151" fmla="*/ 5758853 h 6858000"/>
              <a:gd name="connsiteX152" fmla="*/ 6127519 w 6128435"/>
              <a:gd name="connsiteY152" fmla="*/ 5865775 h 6858000"/>
              <a:gd name="connsiteX153" fmla="*/ 6128435 w 6128435"/>
              <a:gd name="connsiteY153" fmla="*/ 5870164 h 6858000"/>
              <a:gd name="connsiteX154" fmla="*/ 6119217 w 6128435"/>
              <a:gd name="connsiteY154" fmla="*/ 5888542 h 6858000"/>
              <a:gd name="connsiteX155" fmla="*/ 6115966 w 6128435"/>
              <a:gd name="connsiteY155" fmla="*/ 5898387 h 6858000"/>
              <a:gd name="connsiteX156" fmla="*/ 6111924 w 6128435"/>
              <a:gd name="connsiteY156" fmla="*/ 5900444 h 6858000"/>
              <a:gd name="connsiteX157" fmla="*/ 6108716 w 6128435"/>
              <a:gd name="connsiteY157" fmla="*/ 5915345 h 6858000"/>
              <a:gd name="connsiteX158" fmla="*/ 6109524 w 6128435"/>
              <a:gd name="connsiteY158" fmla="*/ 5917328 h 6858000"/>
              <a:gd name="connsiteX159" fmla="*/ 6102493 w 6128435"/>
              <a:gd name="connsiteY159" fmla="*/ 5928602 h 6858000"/>
              <a:gd name="connsiteX160" fmla="*/ 6056863 w 6128435"/>
              <a:gd name="connsiteY160" fmla="*/ 6000643 h 6858000"/>
              <a:gd name="connsiteX161" fmla="*/ 6045436 w 6128435"/>
              <a:gd name="connsiteY161" fmla="*/ 6124480 h 6858000"/>
              <a:gd name="connsiteX162" fmla="*/ 6030489 w 6128435"/>
              <a:gd name="connsiteY162" fmla="*/ 6317666 h 6858000"/>
              <a:gd name="connsiteX163" fmla="*/ 6007492 w 6128435"/>
              <a:gd name="connsiteY163" fmla="*/ 6440818 h 6858000"/>
              <a:gd name="connsiteX164" fmla="*/ 6009467 w 6128435"/>
              <a:gd name="connsiteY164" fmla="*/ 6487076 h 6858000"/>
              <a:gd name="connsiteX165" fmla="*/ 5995064 w 6128435"/>
              <a:gd name="connsiteY165" fmla="*/ 6540791 h 6858000"/>
              <a:gd name="connsiteX166" fmla="*/ 5996309 w 6128435"/>
              <a:gd name="connsiteY166" fmla="*/ 6543961 h 6858000"/>
              <a:gd name="connsiteX167" fmla="*/ 5996048 w 6128435"/>
              <a:gd name="connsiteY167" fmla="*/ 6555444 h 6858000"/>
              <a:gd name="connsiteX168" fmla="*/ 6002524 w 6128435"/>
              <a:gd name="connsiteY168" fmla="*/ 6560188 h 6858000"/>
              <a:gd name="connsiteX169" fmla="*/ 6006823 w 6128435"/>
              <a:gd name="connsiteY169" fmla="*/ 6578546 h 6858000"/>
              <a:gd name="connsiteX170" fmla="*/ 6004510 w 6128435"/>
              <a:gd name="connsiteY170" fmla="*/ 6599256 h 6858000"/>
              <a:gd name="connsiteX171" fmla="*/ 5986207 w 6128435"/>
              <a:gd name="connsiteY171" fmla="*/ 6695855 h 6858000"/>
              <a:gd name="connsiteX172" fmla="*/ 5979428 w 6128435"/>
              <a:gd name="connsiteY172" fmla="*/ 6754678 h 6858000"/>
              <a:gd name="connsiteX173" fmla="*/ 5983398 w 6128435"/>
              <a:gd name="connsiteY173" fmla="*/ 6778641 h 6858000"/>
              <a:gd name="connsiteX174" fmla="*/ 5984543 w 6128435"/>
              <a:gd name="connsiteY174" fmla="*/ 6811016 h 6858000"/>
              <a:gd name="connsiteX175" fmla="*/ 5981802 w 6128435"/>
              <a:gd name="connsiteY175" fmla="*/ 6838578 h 6858000"/>
              <a:gd name="connsiteX176" fmla="*/ 5979671 w 6128435"/>
              <a:gd name="connsiteY176" fmla="*/ 6858000 h 6858000"/>
              <a:gd name="connsiteX177" fmla="*/ 0 w 6128435"/>
              <a:gd name="connsiteY177" fmla="*/ 6858000 h 6858000"/>
              <a:gd name="connsiteX178" fmla="*/ 0 w 6128435"/>
              <a:gd name="connsiteY17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98758 w 6128435"/>
              <a:gd name="connsiteY45" fmla="*/ 2375971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8758 w 6128435"/>
              <a:gd name="connsiteY44" fmla="*/ 2375971 h 6858000"/>
              <a:gd name="connsiteX45" fmla="*/ 5271650 w 6128435"/>
              <a:gd name="connsiteY45" fmla="*/ 2440467 h 6858000"/>
              <a:gd name="connsiteX46" fmla="*/ 5271438 w 6128435"/>
              <a:gd name="connsiteY46" fmla="*/ 2447186 h 6858000"/>
              <a:gd name="connsiteX47" fmla="*/ 5271722 w 6128435"/>
              <a:gd name="connsiteY47" fmla="*/ 2447359 h 6858000"/>
              <a:gd name="connsiteX48" fmla="*/ 5272069 w 6128435"/>
              <a:gd name="connsiteY48" fmla="*/ 2454523 h 6858000"/>
              <a:gd name="connsiteX49" fmla="*/ 5271049 w 6128435"/>
              <a:gd name="connsiteY49" fmla="*/ 2459442 h 6858000"/>
              <a:gd name="connsiteX50" fmla="*/ 5307538 w 6128435"/>
              <a:gd name="connsiteY50" fmla="*/ 2514685 h 6858000"/>
              <a:gd name="connsiteX51" fmla="*/ 5337604 w 6128435"/>
              <a:gd name="connsiteY51" fmla="*/ 2597632 h 6858000"/>
              <a:gd name="connsiteX52" fmla="*/ 5407503 w 6128435"/>
              <a:gd name="connsiteY52" fmla="*/ 2786290 h 6858000"/>
              <a:gd name="connsiteX53" fmla="*/ 5407356 w 6128435"/>
              <a:gd name="connsiteY53" fmla="*/ 2787545 h 6858000"/>
              <a:gd name="connsiteX54" fmla="*/ 5411130 w 6128435"/>
              <a:gd name="connsiteY54" fmla="*/ 2788640 h 6858000"/>
              <a:gd name="connsiteX55" fmla="*/ 5416439 w 6128435"/>
              <a:gd name="connsiteY55" fmla="*/ 2805666 h 6858000"/>
              <a:gd name="connsiteX56" fmla="*/ 5416589 w 6128435"/>
              <a:gd name="connsiteY56" fmla="*/ 2810822 h 6858000"/>
              <a:gd name="connsiteX57" fmla="*/ 5418542 w 6128435"/>
              <a:gd name="connsiteY57" fmla="*/ 2817745 h 6858000"/>
              <a:gd name="connsiteX58" fmla="*/ 5418847 w 6128435"/>
              <a:gd name="connsiteY58" fmla="*/ 2817825 h 6858000"/>
              <a:gd name="connsiteX59" fmla="*/ 5423364 w 6128435"/>
              <a:gd name="connsiteY59" fmla="*/ 2858292 h 6858000"/>
              <a:gd name="connsiteX60" fmla="*/ 5479298 w 6128435"/>
              <a:gd name="connsiteY60" fmla="*/ 2947791 h 6858000"/>
              <a:gd name="connsiteX61" fmla="*/ 5481770 w 6128435"/>
              <a:gd name="connsiteY61" fmla="*/ 2951352 h 6858000"/>
              <a:gd name="connsiteX62" fmla="*/ 5481013 w 6128435"/>
              <a:gd name="connsiteY62" fmla="*/ 2973461 h 6858000"/>
              <a:gd name="connsiteX63" fmla="*/ 5482045 w 6128435"/>
              <a:gd name="connsiteY63" fmla="*/ 2984371 h 6858000"/>
              <a:gd name="connsiteX64" fmla="*/ 5479405 w 6128435"/>
              <a:gd name="connsiteY64" fmla="*/ 2988507 h 6858000"/>
              <a:gd name="connsiteX65" fmla="*/ 5482415 w 6128435"/>
              <a:gd name="connsiteY65" fmla="*/ 3004079 h 6858000"/>
              <a:gd name="connsiteX66" fmla="*/ 5483865 w 6128435"/>
              <a:gd name="connsiteY66" fmla="*/ 3005467 h 6858000"/>
              <a:gd name="connsiteX67" fmla="*/ 5482236 w 6128435"/>
              <a:gd name="connsiteY67" fmla="*/ 3019791 h 6858000"/>
              <a:gd name="connsiteX68" fmla="*/ 5475895 w 6128435"/>
              <a:gd name="connsiteY68" fmla="*/ 3033578 h 6858000"/>
              <a:gd name="connsiteX69" fmla="*/ 5477595 w 6128435"/>
              <a:gd name="connsiteY69" fmla="*/ 3250534 h 6858000"/>
              <a:gd name="connsiteX70" fmla="*/ 5532836 w 6128435"/>
              <a:gd name="connsiteY70" fmla="*/ 3353840 h 6858000"/>
              <a:gd name="connsiteX71" fmla="*/ 5561229 w 6128435"/>
              <a:gd name="connsiteY71" fmla="*/ 3395784 h 6858000"/>
              <a:gd name="connsiteX72" fmla="*/ 5589758 w 6128435"/>
              <a:gd name="connsiteY72" fmla="*/ 3506453 h 6858000"/>
              <a:gd name="connsiteX73" fmla="*/ 5596144 w 6128435"/>
              <a:gd name="connsiteY73" fmla="*/ 3534624 h 6858000"/>
              <a:gd name="connsiteX74" fmla="*/ 5597750 w 6128435"/>
              <a:gd name="connsiteY74" fmla="*/ 3534129 h 6858000"/>
              <a:gd name="connsiteX75" fmla="*/ 5599700 w 6128435"/>
              <a:gd name="connsiteY75" fmla="*/ 3547221 h 6858000"/>
              <a:gd name="connsiteX76" fmla="*/ 5615031 w 6128435"/>
              <a:gd name="connsiteY76" fmla="*/ 3557482 h 6858000"/>
              <a:gd name="connsiteX77" fmla="*/ 5618377 w 6128435"/>
              <a:gd name="connsiteY77" fmla="*/ 3588431 h 6858000"/>
              <a:gd name="connsiteX78" fmla="*/ 5612155 w 6128435"/>
              <a:gd name="connsiteY78" fmla="*/ 3589869 h 6858000"/>
              <a:gd name="connsiteX79" fmla="*/ 5620843 w 6128435"/>
              <a:gd name="connsiteY79" fmla="*/ 3606745 h 6858000"/>
              <a:gd name="connsiteX80" fmla="*/ 5655472 w 6128435"/>
              <a:gd name="connsiteY80" fmla="*/ 3678877 h 6858000"/>
              <a:gd name="connsiteX81" fmla="*/ 5680448 w 6128435"/>
              <a:gd name="connsiteY81" fmla="*/ 3717760 h 6858000"/>
              <a:gd name="connsiteX82" fmla="*/ 5683015 w 6128435"/>
              <a:gd name="connsiteY82" fmla="*/ 3762025 h 6858000"/>
              <a:gd name="connsiteX83" fmla="*/ 5696643 w 6128435"/>
              <a:gd name="connsiteY83" fmla="*/ 3773888 h 6858000"/>
              <a:gd name="connsiteX84" fmla="*/ 5699203 w 6128435"/>
              <a:gd name="connsiteY84" fmla="*/ 3775823 h 6858000"/>
              <a:gd name="connsiteX85" fmla="*/ 5704824 w 6128435"/>
              <a:gd name="connsiteY85" fmla="*/ 3785966 h 6858000"/>
              <a:gd name="connsiteX86" fmla="*/ 5712204 w 6128435"/>
              <a:gd name="connsiteY86" fmla="*/ 3785830 h 6858000"/>
              <a:gd name="connsiteX87" fmla="*/ 5724816 w 6128435"/>
              <a:gd name="connsiteY87" fmla="*/ 3798949 h 6858000"/>
              <a:gd name="connsiteX88" fmla="*/ 5733539 w 6128435"/>
              <a:gd name="connsiteY88" fmla="*/ 3818457 h 6858000"/>
              <a:gd name="connsiteX89" fmla="*/ 5768491 w 6128435"/>
              <a:gd name="connsiteY89" fmla="*/ 3914399 h 6858000"/>
              <a:gd name="connsiteX90" fmla="*/ 5793123 w 6128435"/>
              <a:gd name="connsiteY90" fmla="*/ 3969952 h 6858000"/>
              <a:gd name="connsiteX91" fmla="*/ 5808321 w 6128435"/>
              <a:gd name="connsiteY91" fmla="*/ 3988153 h 6858000"/>
              <a:gd name="connsiteX92" fmla="*/ 5825621 w 6128435"/>
              <a:gd name="connsiteY92" fmla="*/ 4015525 h 6858000"/>
              <a:gd name="connsiteX93" fmla="*/ 5860672 w 6128435"/>
              <a:gd name="connsiteY93" fmla="*/ 4061579 h 6858000"/>
              <a:gd name="connsiteX94" fmla="*/ 5872173 w 6128435"/>
              <a:gd name="connsiteY94" fmla="*/ 4088497 h 6858000"/>
              <a:gd name="connsiteX95" fmla="*/ 5883705 w 6128435"/>
              <a:gd name="connsiteY95" fmla="*/ 4101899 h 6858000"/>
              <a:gd name="connsiteX96" fmla="*/ 5885314 w 6128435"/>
              <a:gd name="connsiteY96" fmla="*/ 4108387 h 6858000"/>
              <a:gd name="connsiteX97" fmla="*/ 5894095 w 6128435"/>
              <a:gd name="connsiteY97" fmla="*/ 4128857 h 6858000"/>
              <a:gd name="connsiteX98" fmla="*/ 5898339 w 6128435"/>
              <a:gd name="connsiteY98" fmla="*/ 4140800 h 6858000"/>
              <a:gd name="connsiteX99" fmla="*/ 5899734 w 6128435"/>
              <a:gd name="connsiteY99" fmla="*/ 4145632 h 6858000"/>
              <a:gd name="connsiteX100" fmla="*/ 5897098 w 6128435"/>
              <a:gd name="connsiteY100" fmla="*/ 4157819 h 6858000"/>
              <a:gd name="connsiteX101" fmla="*/ 5903513 w 6128435"/>
              <a:gd name="connsiteY101" fmla="*/ 4187661 h 6858000"/>
              <a:gd name="connsiteX102" fmla="*/ 5917114 w 6128435"/>
              <a:gd name="connsiteY102" fmla="*/ 4213096 h 6858000"/>
              <a:gd name="connsiteX103" fmla="*/ 5921153 w 6128435"/>
              <a:gd name="connsiteY103" fmla="*/ 4236222 h 6858000"/>
              <a:gd name="connsiteX104" fmla="*/ 5924233 w 6128435"/>
              <a:gd name="connsiteY104" fmla="*/ 4242060 h 6858000"/>
              <a:gd name="connsiteX105" fmla="*/ 5928910 w 6128435"/>
              <a:gd name="connsiteY105" fmla="*/ 4300973 h 6858000"/>
              <a:gd name="connsiteX106" fmla="*/ 5939320 w 6128435"/>
              <a:gd name="connsiteY106" fmla="*/ 4340435 h 6858000"/>
              <a:gd name="connsiteX107" fmla="*/ 5946705 w 6128435"/>
              <a:gd name="connsiteY107" fmla="*/ 4428051 h 6858000"/>
              <a:gd name="connsiteX108" fmla="*/ 5949261 w 6128435"/>
              <a:gd name="connsiteY108" fmla="*/ 4449185 h 6858000"/>
              <a:gd name="connsiteX109" fmla="*/ 5957504 w 6128435"/>
              <a:gd name="connsiteY109" fmla="*/ 4465911 h 6858000"/>
              <a:gd name="connsiteX110" fmla="*/ 5964689 w 6128435"/>
              <a:gd name="connsiteY110" fmla="*/ 4468532 h 6858000"/>
              <a:gd name="connsiteX111" fmla="*/ 5967062 w 6128435"/>
              <a:gd name="connsiteY111" fmla="*/ 4479923 h 6858000"/>
              <a:gd name="connsiteX112" fmla="*/ 5968960 w 6128435"/>
              <a:gd name="connsiteY112" fmla="*/ 4482655 h 6858000"/>
              <a:gd name="connsiteX113" fmla="*/ 5978567 w 6128435"/>
              <a:gd name="connsiteY113" fmla="*/ 4498605 h 6858000"/>
              <a:gd name="connsiteX114" fmla="*/ 5980106 w 6128435"/>
              <a:gd name="connsiteY114" fmla="*/ 4585087 h 6858000"/>
              <a:gd name="connsiteX115" fmla="*/ 5998138 w 6128435"/>
              <a:gd name="connsiteY115" fmla="*/ 4697518 h 6858000"/>
              <a:gd name="connsiteX116" fmla="*/ 6013516 w 6128435"/>
              <a:gd name="connsiteY116" fmla="*/ 4786619 h 6858000"/>
              <a:gd name="connsiteX117" fmla="*/ 6025404 w 6128435"/>
              <a:gd name="connsiteY117" fmla="*/ 4858148 h 6858000"/>
              <a:gd name="connsiteX118" fmla="*/ 6007749 w 6128435"/>
              <a:gd name="connsiteY118" fmla="*/ 4964715 h 6858000"/>
              <a:gd name="connsiteX119" fmla="*/ 6005269 w 6128435"/>
              <a:gd name="connsiteY119" fmla="*/ 5150567 h 6858000"/>
              <a:gd name="connsiteX120" fmla="*/ 6001127 w 6128435"/>
              <a:gd name="connsiteY120" fmla="*/ 5164609 h 6858000"/>
              <a:gd name="connsiteX121" fmla="*/ 5996647 w 6128435"/>
              <a:gd name="connsiteY121" fmla="*/ 5185640 h 6858000"/>
              <a:gd name="connsiteX122" fmla="*/ 5998514 w 6128435"/>
              <a:gd name="connsiteY122" fmla="*/ 5189673 h 6858000"/>
              <a:gd name="connsiteX123" fmla="*/ 5995970 w 6128435"/>
              <a:gd name="connsiteY123" fmla="*/ 5221547 h 6858000"/>
              <a:gd name="connsiteX124" fmla="*/ 5997218 w 6128435"/>
              <a:gd name="connsiteY124" fmla="*/ 5222031 h 6858000"/>
              <a:gd name="connsiteX125" fmla="*/ 6002116 w 6128435"/>
              <a:gd name="connsiteY125" fmla="*/ 5231223 h 6858000"/>
              <a:gd name="connsiteX126" fmla="*/ 6008541 w 6128435"/>
              <a:gd name="connsiteY126" fmla="*/ 5248680 h 6858000"/>
              <a:gd name="connsiteX127" fmla="*/ 6039260 w 6128435"/>
              <a:gd name="connsiteY127" fmla="*/ 5289518 h 6858000"/>
              <a:gd name="connsiteX128" fmla="*/ 6036748 w 6128435"/>
              <a:gd name="connsiteY128" fmla="*/ 5322752 h 6858000"/>
              <a:gd name="connsiteX129" fmla="*/ 6036943 w 6128435"/>
              <a:gd name="connsiteY129" fmla="*/ 5329480 h 6858000"/>
              <a:gd name="connsiteX130" fmla="*/ 6037236 w 6128435"/>
              <a:gd name="connsiteY130" fmla="*/ 5329634 h 6858000"/>
              <a:gd name="connsiteX131" fmla="*/ 6038019 w 6128435"/>
              <a:gd name="connsiteY131" fmla="*/ 5336764 h 6858000"/>
              <a:gd name="connsiteX132" fmla="*/ 6037298 w 6128435"/>
              <a:gd name="connsiteY132" fmla="*/ 5341753 h 6858000"/>
              <a:gd name="connsiteX133" fmla="*/ 6037677 w 6128435"/>
              <a:gd name="connsiteY133" fmla="*/ 5354807 h 6858000"/>
              <a:gd name="connsiteX134" fmla="*/ 6039728 w 6128435"/>
              <a:gd name="connsiteY134" fmla="*/ 5359416 h 6858000"/>
              <a:gd name="connsiteX135" fmla="*/ 6043311 w 6128435"/>
              <a:gd name="connsiteY135" fmla="*/ 5361407 h 6858000"/>
              <a:gd name="connsiteX136" fmla="*/ 6042954 w 6128435"/>
              <a:gd name="connsiteY136" fmla="*/ 5362576 h 6858000"/>
              <a:gd name="connsiteX137" fmla="*/ 6053435 w 6128435"/>
              <a:gd name="connsiteY137" fmla="*/ 5387547 h 6858000"/>
              <a:gd name="connsiteX138" fmla="*/ 6065933 w 6128435"/>
              <a:gd name="connsiteY138" fmla="*/ 5443002 h 6858000"/>
              <a:gd name="connsiteX139" fmla="*/ 6068640 w 6128435"/>
              <a:gd name="connsiteY139" fmla="*/ 5474503 h 6858000"/>
              <a:gd name="connsiteX140" fmla="*/ 6080922 w 6128435"/>
              <a:gd name="connsiteY140" fmla="*/ 5561070 h 6858000"/>
              <a:gd name="connsiteX141" fmla="*/ 6096949 w 6128435"/>
              <a:gd name="connsiteY141" fmla="*/ 5648179 h 6858000"/>
              <a:gd name="connsiteX142" fmla="*/ 6125703 w 6128435"/>
              <a:gd name="connsiteY142" fmla="*/ 5692894 h 6858000"/>
              <a:gd name="connsiteX143" fmla="*/ 6126670 w 6128435"/>
              <a:gd name="connsiteY143" fmla="*/ 5697882 h 6858000"/>
              <a:gd name="connsiteX144" fmla="*/ 6124061 w 6128435"/>
              <a:gd name="connsiteY144" fmla="*/ 5710294 h 6858000"/>
              <a:gd name="connsiteX145" fmla="*/ 6122213 w 6128435"/>
              <a:gd name="connsiteY145" fmla="*/ 5714762 h 6858000"/>
              <a:gd name="connsiteX146" fmla="*/ 6121353 w 6128435"/>
              <a:gd name="connsiteY146" fmla="*/ 5721725 h 6858000"/>
              <a:gd name="connsiteX147" fmla="*/ 6121607 w 6128435"/>
              <a:gd name="connsiteY147" fmla="*/ 5721959 h 6858000"/>
              <a:gd name="connsiteX148" fmla="*/ 6120262 w 6128435"/>
              <a:gd name="connsiteY148" fmla="*/ 5728358 h 6858000"/>
              <a:gd name="connsiteX149" fmla="*/ 6110194 w 6128435"/>
              <a:gd name="connsiteY149" fmla="*/ 5758853 h 6858000"/>
              <a:gd name="connsiteX150" fmla="*/ 6127519 w 6128435"/>
              <a:gd name="connsiteY150" fmla="*/ 5865775 h 6858000"/>
              <a:gd name="connsiteX151" fmla="*/ 6128435 w 6128435"/>
              <a:gd name="connsiteY151" fmla="*/ 5870164 h 6858000"/>
              <a:gd name="connsiteX152" fmla="*/ 6119217 w 6128435"/>
              <a:gd name="connsiteY152" fmla="*/ 5888542 h 6858000"/>
              <a:gd name="connsiteX153" fmla="*/ 6115966 w 6128435"/>
              <a:gd name="connsiteY153" fmla="*/ 5898387 h 6858000"/>
              <a:gd name="connsiteX154" fmla="*/ 6111924 w 6128435"/>
              <a:gd name="connsiteY154" fmla="*/ 5900444 h 6858000"/>
              <a:gd name="connsiteX155" fmla="*/ 6108716 w 6128435"/>
              <a:gd name="connsiteY155" fmla="*/ 5915345 h 6858000"/>
              <a:gd name="connsiteX156" fmla="*/ 6109524 w 6128435"/>
              <a:gd name="connsiteY156" fmla="*/ 5917328 h 6858000"/>
              <a:gd name="connsiteX157" fmla="*/ 6102493 w 6128435"/>
              <a:gd name="connsiteY157" fmla="*/ 5928602 h 6858000"/>
              <a:gd name="connsiteX158" fmla="*/ 6056863 w 6128435"/>
              <a:gd name="connsiteY158" fmla="*/ 6000643 h 6858000"/>
              <a:gd name="connsiteX159" fmla="*/ 6045436 w 6128435"/>
              <a:gd name="connsiteY159" fmla="*/ 6124480 h 6858000"/>
              <a:gd name="connsiteX160" fmla="*/ 6030489 w 6128435"/>
              <a:gd name="connsiteY160" fmla="*/ 6317666 h 6858000"/>
              <a:gd name="connsiteX161" fmla="*/ 6007492 w 6128435"/>
              <a:gd name="connsiteY161" fmla="*/ 6440818 h 6858000"/>
              <a:gd name="connsiteX162" fmla="*/ 6009467 w 6128435"/>
              <a:gd name="connsiteY162" fmla="*/ 6487076 h 6858000"/>
              <a:gd name="connsiteX163" fmla="*/ 5995064 w 6128435"/>
              <a:gd name="connsiteY163" fmla="*/ 6540791 h 6858000"/>
              <a:gd name="connsiteX164" fmla="*/ 5996309 w 6128435"/>
              <a:gd name="connsiteY164" fmla="*/ 6543961 h 6858000"/>
              <a:gd name="connsiteX165" fmla="*/ 5996048 w 6128435"/>
              <a:gd name="connsiteY165" fmla="*/ 6555444 h 6858000"/>
              <a:gd name="connsiteX166" fmla="*/ 6002524 w 6128435"/>
              <a:gd name="connsiteY166" fmla="*/ 6560188 h 6858000"/>
              <a:gd name="connsiteX167" fmla="*/ 6006823 w 6128435"/>
              <a:gd name="connsiteY167" fmla="*/ 6578546 h 6858000"/>
              <a:gd name="connsiteX168" fmla="*/ 6004510 w 6128435"/>
              <a:gd name="connsiteY168" fmla="*/ 6599256 h 6858000"/>
              <a:gd name="connsiteX169" fmla="*/ 5986207 w 6128435"/>
              <a:gd name="connsiteY169" fmla="*/ 6695855 h 6858000"/>
              <a:gd name="connsiteX170" fmla="*/ 5979428 w 6128435"/>
              <a:gd name="connsiteY170" fmla="*/ 6754678 h 6858000"/>
              <a:gd name="connsiteX171" fmla="*/ 5983398 w 6128435"/>
              <a:gd name="connsiteY171" fmla="*/ 6778641 h 6858000"/>
              <a:gd name="connsiteX172" fmla="*/ 5984543 w 6128435"/>
              <a:gd name="connsiteY172" fmla="*/ 6811016 h 6858000"/>
              <a:gd name="connsiteX173" fmla="*/ 5981802 w 6128435"/>
              <a:gd name="connsiteY173" fmla="*/ 6838578 h 6858000"/>
              <a:gd name="connsiteX174" fmla="*/ 5979671 w 6128435"/>
              <a:gd name="connsiteY174" fmla="*/ 6858000 h 6858000"/>
              <a:gd name="connsiteX175" fmla="*/ 0 w 6128435"/>
              <a:gd name="connsiteY175" fmla="*/ 6858000 h 6858000"/>
              <a:gd name="connsiteX176" fmla="*/ 0 w 6128435"/>
              <a:gd name="connsiteY17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271049 w 6128435"/>
              <a:gd name="connsiteY48" fmla="*/ 2459442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04120 w 6128435"/>
              <a:gd name="connsiteY45" fmla="*/ 2435967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04120 w 6128435"/>
              <a:gd name="connsiteY44" fmla="*/ 2435967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37604 w 6128435"/>
              <a:gd name="connsiteY47" fmla="*/ 2597632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71263 w 6128435"/>
              <a:gd name="connsiteY47" fmla="*/ 2586413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81505 w 6128435"/>
              <a:gd name="connsiteY63" fmla="*/ 3095286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79405 w 6128435"/>
              <a:gd name="connsiteY58" fmla="*/ 2988507 h 6858000"/>
              <a:gd name="connsiteX59" fmla="*/ 5482415 w 6128435"/>
              <a:gd name="connsiteY59" fmla="*/ 3004079 h 6858000"/>
              <a:gd name="connsiteX60" fmla="*/ 5483865 w 6128435"/>
              <a:gd name="connsiteY60" fmla="*/ 3005467 h 6858000"/>
              <a:gd name="connsiteX61" fmla="*/ 5482236 w 6128435"/>
              <a:gd name="connsiteY61" fmla="*/ 3019791 h 6858000"/>
              <a:gd name="connsiteX62" fmla="*/ 5481505 w 6128435"/>
              <a:gd name="connsiteY62" fmla="*/ 3095286 h 6858000"/>
              <a:gd name="connsiteX63" fmla="*/ 5477595 w 6128435"/>
              <a:gd name="connsiteY63" fmla="*/ 3250534 h 6858000"/>
              <a:gd name="connsiteX64" fmla="*/ 5532836 w 6128435"/>
              <a:gd name="connsiteY64" fmla="*/ 3353840 h 6858000"/>
              <a:gd name="connsiteX65" fmla="*/ 5561229 w 6128435"/>
              <a:gd name="connsiteY65" fmla="*/ 3395784 h 6858000"/>
              <a:gd name="connsiteX66" fmla="*/ 5589758 w 6128435"/>
              <a:gd name="connsiteY66" fmla="*/ 3506453 h 6858000"/>
              <a:gd name="connsiteX67" fmla="*/ 5596144 w 6128435"/>
              <a:gd name="connsiteY67" fmla="*/ 3534624 h 6858000"/>
              <a:gd name="connsiteX68" fmla="*/ 5597750 w 6128435"/>
              <a:gd name="connsiteY68" fmla="*/ 3534129 h 6858000"/>
              <a:gd name="connsiteX69" fmla="*/ 5599700 w 6128435"/>
              <a:gd name="connsiteY69" fmla="*/ 3547221 h 6858000"/>
              <a:gd name="connsiteX70" fmla="*/ 5615031 w 6128435"/>
              <a:gd name="connsiteY70" fmla="*/ 3557482 h 6858000"/>
              <a:gd name="connsiteX71" fmla="*/ 5618377 w 6128435"/>
              <a:gd name="connsiteY71" fmla="*/ 3588431 h 6858000"/>
              <a:gd name="connsiteX72" fmla="*/ 5612155 w 6128435"/>
              <a:gd name="connsiteY72" fmla="*/ 3589869 h 6858000"/>
              <a:gd name="connsiteX73" fmla="*/ 5620843 w 6128435"/>
              <a:gd name="connsiteY73" fmla="*/ 3606745 h 6858000"/>
              <a:gd name="connsiteX74" fmla="*/ 5655472 w 6128435"/>
              <a:gd name="connsiteY74" fmla="*/ 3678877 h 6858000"/>
              <a:gd name="connsiteX75" fmla="*/ 5680448 w 6128435"/>
              <a:gd name="connsiteY75" fmla="*/ 3717760 h 6858000"/>
              <a:gd name="connsiteX76" fmla="*/ 5683015 w 6128435"/>
              <a:gd name="connsiteY76" fmla="*/ 3762025 h 6858000"/>
              <a:gd name="connsiteX77" fmla="*/ 5696643 w 6128435"/>
              <a:gd name="connsiteY77" fmla="*/ 3773888 h 6858000"/>
              <a:gd name="connsiteX78" fmla="*/ 5699203 w 6128435"/>
              <a:gd name="connsiteY78" fmla="*/ 3775823 h 6858000"/>
              <a:gd name="connsiteX79" fmla="*/ 5704824 w 6128435"/>
              <a:gd name="connsiteY79" fmla="*/ 3785966 h 6858000"/>
              <a:gd name="connsiteX80" fmla="*/ 5712204 w 6128435"/>
              <a:gd name="connsiteY80" fmla="*/ 3785830 h 6858000"/>
              <a:gd name="connsiteX81" fmla="*/ 5724816 w 6128435"/>
              <a:gd name="connsiteY81" fmla="*/ 3798949 h 6858000"/>
              <a:gd name="connsiteX82" fmla="*/ 5733539 w 6128435"/>
              <a:gd name="connsiteY82" fmla="*/ 3818457 h 6858000"/>
              <a:gd name="connsiteX83" fmla="*/ 5768491 w 6128435"/>
              <a:gd name="connsiteY83" fmla="*/ 3914399 h 6858000"/>
              <a:gd name="connsiteX84" fmla="*/ 5793123 w 6128435"/>
              <a:gd name="connsiteY84" fmla="*/ 3969952 h 6858000"/>
              <a:gd name="connsiteX85" fmla="*/ 5808321 w 6128435"/>
              <a:gd name="connsiteY85" fmla="*/ 3988153 h 6858000"/>
              <a:gd name="connsiteX86" fmla="*/ 5825621 w 6128435"/>
              <a:gd name="connsiteY86" fmla="*/ 4015525 h 6858000"/>
              <a:gd name="connsiteX87" fmla="*/ 5860672 w 6128435"/>
              <a:gd name="connsiteY87" fmla="*/ 4061579 h 6858000"/>
              <a:gd name="connsiteX88" fmla="*/ 5872173 w 6128435"/>
              <a:gd name="connsiteY88" fmla="*/ 4088497 h 6858000"/>
              <a:gd name="connsiteX89" fmla="*/ 5883705 w 6128435"/>
              <a:gd name="connsiteY89" fmla="*/ 4101899 h 6858000"/>
              <a:gd name="connsiteX90" fmla="*/ 5885314 w 6128435"/>
              <a:gd name="connsiteY90" fmla="*/ 4108387 h 6858000"/>
              <a:gd name="connsiteX91" fmla="*/ 5894095 w 6128435"/>
              <a:gd name="connsiteY91" fmla="*/ 4128857 h 6858000"/>
              <a:gd name="connsiteX92" fmla="*/ 5898339 w 6128435"/>
              <a:gd name="connsiteY92" fmla="*/ 4140800 h 6858000"/>
              <a:gd name="connsiteX93" fmla="*/ 5899734 w 6128435"/>
              <a:gd name="connsiteY93" fmla="*/ 4145632 h 6858000"/>
              <a:gd name="connsiteX94" fmla="*/ 5897098 w 6128435"/>
              <a:gd name="connsiteY94" fmla="*/ 4157819 h 6858000"/>
              <a:gd name="connsiteX95" fmla="*/ 5903513 w 6128435"/>
              <a:gd name="connsiteY95" fmla="*/ 4187661 h 6858000"/>
              <a:gd name="connsiteX96" fmla="*/ 5917114 w 6128435"/>
              <a:gd name="connsiteY96" fmla="*/ 4213096 h 6858000"/>
              <a:gd name="connsiteX97" fmla="*/ 5921153 w 6128435"/>
              <a:gd name="connsiteY97" fmla="*/ 4236222 h 6858000"/>
              <a:gd name="connsiteX98" fmla="*/ 5924233 w 6128435"/>
              <a:gd name="connsiteY98" fmla="*/ 4242060 h 6858000"/>
              <a:gd name="connsiteX99" fmla="*/ 5928910 w 6128435"/>
              <a:gd name="connsiteY99" fmla="*/ 4300973 h 6858000"/>
              <a:gd name="connsiteX100" fmla="*/ 5939320 w 6128435"/>
              <a:gd name="connsiteY100" fmla="*/ 4340435 h 6858000"/>
              <a:gd name="connsiteX101" fmla="*/ 5946705 w 6128435"/>
              <a:gd name="connsiteY101" fmla="*/ 4428051 h 6858000"/>
              <a:gd name="connsiteX102" fmla="*/ 5949261 w 6128435"/>
              <a:gd name="connsiteY102" fmla="*/ 4449185 h 6858000"/>
              <a:gd name="connsiteX103" fmla="*/ 5957504 w 6128435"/>
              <a:gd name="connsiteY103" fmla="*/ 4465911 h 6858000"/>
              <a:gd name="connsiteX104" fmla="*/ 5964689 w 6128435"/>
              <a:gd name="connsiteY104" fmla="*/ 4468532 h 6858000"/>
              <a:gd name="connsiteX105" fmla="*/ 5967062 w 6128435"/>
              <a:gd name="connsiteY105" fmla="*/ 4479923 h 6858000"/>
              <a:gd name="connsiteX106" fmla="*/ 5968960 w 6128435"/>
              <a:gd name="connsiteY106" fmla="*/ 4482655 h 6858000"/>
              <a:gd name="connsiteX107" fmla="*/ 5978567 w 6128435"/>
              <a:gd name="connsiteY107" fmla="*/ 4498605 h 6858000"/>
              <a:gd name="connsiteX108" fmla="*/ 5980106 w 6128435"/>
              <a:gd name="connsiteY108" fmla="*/ 4585087 h 6858000"/>
              <a:gd name="connsiteX109" fmla="*/ 5998138 w 6128435"/>
              <a:gd name="connsiteY109" fmla="*/ 4697518 h 6858000"/>
              <a:gd name="connsiteX110" fmla="*/ 6013516 w 6128435"/>
              <a:gd name="connsiteY110" fmla="*/ 4786619 h 6858000"/>
              <a:gd name="connsiteX111" fmla="*/ 6025404 w 6128435"/>
              <a:gd name="connsiteY111" fmla="*/ 4858148 h 6858000"/>
              <a:gd name="connsiteX112" fmla="*/ 6007749 w 6128435"/>
              <a:gd name="connsiteY112" fmla="*/ 4964715 h 6858000"/>
              <a:gd name="connsiteX113" fmla="*/ 6005269 w 6128435"/>
              <a:gd name="connsiteY113" fmla="*/ 5150567 h 6858000"/>
              <a:gd name="connsiteX114" fmla="*/ 6001127 w 6128435"/>
              <a:gd name="connsiteY114" fmla="*/ 5164609 h 6858000"/>
              <a:gd name="connsiteX115" fmla="*/ 5996647 w 6128435"/>
              <a:gd name="connsiteY115" fmla="*/ 5185640 h 6858000"/>
              <a:gd name="connsiteX116" fmla="*/ 5998514 w 6128435"/>
              <a:gd name="connsiteY116" fmla="*/ 5189673 h 6858000"/>
              <a:gd name="connsiteX117" fmla="*/ 5995970 w 6128435"/>
              <a:gd name="connsiteY117" fmla="*/ 5221547 h 6858000"/>
              <a:gd name="connsiteX118" fmla="*/ 5997218 w 6128435"/>
              <a:gd name="connsiteY118" fmla="*/ 5222031 h 6858000"/>
              <a:gd name="connsiteX119" fmla="*/ 6002116 w 6128435"/>
              <a:gd name="connsiteY119" fmla="*/ 5231223 h 6858000"/>
              <a:gd name="connsiteX120" fmla="*/ 6008541 w 6128435"/>
              <a:gd name="connsiteY120" fmla="*/ 5248680 h 6858000"/>
              <a:gd name="connsiteX121" fmla="*/ 6039260 w 6128435"/>
              <a:gd name="connsiteY121" fmla="*/ 5289518 h 6858000"/>
              <a:gd name="connsiteX122" fmla="*/ 6036748 w 6128435"/>
              <a:gd name="connsiteY122" fmla="*/ 5322752 h 6858000"/>
              <a:gd name="connsiteX123" fmla="*/ 6036943 w 6128435"/>
              <a:gd name="connsiteY123" fmla="*/ 5329480 h 6858000"/>
              <a:gd name="connsiteX124" fmla="*/ 6037236 w 6128435"/>
              <a:gd name="connsiteY124" fmla="*/ 5329634 h 6858000"/>
              <a:gd name="connsiteX125" fmla="*/ 6038019 w 6128435"/>
              <a:gd name="connsiteY125" fmla="*/ 5336764 h 6858000"/>
              <a:gd name="connsiteX126" fmla="*/ 6037298 w 6128435"/>
              <a:gd name="connsiteY126" fmla="*/ 5341753 h 6858000"/>
              <a:gd name="connsiteX127" fmla="*/ 6037677 w 6128435"/>
              <a:gd name="connsiteY127" fmla="*/ 5354807 h 6858000"/>
              <a:gd name="connsiteX128" fmla="*/ 6039728 w 6128435"/>
              <a:gd name="connsiteY128" fmla="*/ 5359416 h 6858000"/>
              <a:gd name="connsiteX129" fmla="*/ 6043311 w 6128435"/>
              <a:gd name="connsiteY129" fmla="*/ 5361407 h 6858000"/>
              <a:gd name="connsiteX130" fmla="*/ 6042954 w 6128435"/>
              <a:gd name="connsiteY130" fmla="*/ 5362576 h 6858000"/>
              <a:gd name="connsiteX131" fmla="*/ 6053435 w 6128435"/>
              <a:gd name="connsiteY131" fmla="*/ 5387547 h 6858000"/>
              <a:gd name="connsiteX132" fmla="*/ 6065933 w 6128435"/>
              <a:gd name="connsiteY132" fmla="*/ 5443002 h 6858000"/>
              <a:gd name="connsiteX133" fmla="*/ 6068640 w 6128435"/>
              <a:gd name="connsiteY133" fmla="*/ 5474503 h 6858000"/>
              <a:gd name="connsiteX134" fmla="*/ 6080922 w 6128435"/>
              <a:gd name="connsiteY134" fmla="*/ 5561070 h 6858000"/>
              <a:gd name="connsiteX135" fmla="*/ 6096949 w 6128435"/>
              <a:gd name="connsiteY135" fmla="*/ 5648179 h 6858000"/>
              <a:gd name="connsiteX136" fmla="*/ 6125703 w 6128435"/>
              <a:gd name="connsiteY136" fmla="*/ 5692894 h 6858000"/>
              <a:gd name="connsiteX137" fmla="*/ 6126670 w 6128435"/>
              <a:gd name="connsiteY137" fmla="*/ 5697882 h 6858000"/>
              <a:gd name="connsiteX138" fmla="*/ 6124061 w 6128435"/>
              <a:gd name="connsiteY138" fmla="*/ 5710294 h 6858000"/>
              <a:gd name="connsiteX139" fmla="*/ 6122213 w 6128435"/>
              <a:gd name="connsiteY139" fmla="*/ 5714762 h 6858000"/>
              <a:gd name="connsiteX140" fmla="*/ 6121353 w 6128435"/>
              <a:gd name="connsiteY140" fmla="*/ 5721725 h 6858000"/>
              <a:gd name="connsiteX141" fmla="*/ 6121607 w 6128435"/>
              <a:gd name="connsiteY141" fmla="*/ 5721959 h 6858000"/>
              <a:gd name="connsiteX142" fmla="*/ 6120262 w 6128435"/>
              <a:gd name="connsiteY142" fmla="*/ 5728358 h 6858000"/>
              <a:gd name="connsiteX143" fmla="*/ 6110194 w 6128435"/>
              <a:gd name="connsiteY143" fmla="*/ 5758853 h 6858000"/>
              <a:gd name="connsiteX144" fmla="*/ 6127519 w 6128435"/>
              <a:gd name="connsiteY144" fmla="*/ 5865775 h 6858000"/>
              <a:gd name="connsiteX145" fmla="*/ 6128435 w 6128435"/>
              <a:gd name="connsiteY145" fmla="*/ 5870164 h 6858000"/>
              <a:gd name="connsiteX146" fmla="*/ 6119217 w 6128435"/>
              <a:gd name="connsiteY146" fmla="*/ 5888542 h 6858000"/>
              <a:gd name="connsiteX147" fmla="*/ 6115966 w 6128435"/>
              <a:gd name="connsiteY147" fmla="*/ 5898387 h 6858000"/>
              <a:gd name="connsiteX148" fmla="*/ 6111924 w 6128435"/>
              <a:gd name="connsiteY148" fmla="*/ 5900444 h 6858000"/>
              <a:gd name="connsiteX149" fmla="*/ 6108716 w 6128435"/>
              <a:gd name="connsiteY149" fmla="*/ 5915345 h 6858000"/>
              <a:gd name="connsiteX150" fmla="*/ 6109524 w 6128435"/>
              <a:gd name="connsiteY150" fmla="*/ 5917328 h 6858000"/>
              <a:gd name="connsiteX151" fmla="*/ 6102493 w 6128435"/>
              <a:gd name="connsiteY151" fmla="*/ 5928602 h 6858000"/>
              <a:gd name="connsiteX152" fmla="*/ 6056863 w 6128435"/>
              <a:gd name="connsiteY152" fmla="*/ 6000643 h 6858000"/>
              <a:gd name="connsiteX153" fmla="*/ 6045436 w 6128435"/>
              <a:gd name="connsiteY153" fmla="*/ 6124480 h 6858000"/>
              <a:gd name="connsiteX154" fmla="*/ 6030489 w 6128435"/>
              <a:gd name="connsiteY154" fmla="*/ 6317666 h 6858000"/>
              <a:gd name="connsiteX155" fmla="*/ 6007492 w 6128435"/>
              <a:gd name="connsiteY155" fmla="*/ 6440818 h 6858000"/>
              <a:gd name="connsiteX156" fmla="*/ 6009467 w 6128435"/>
              <a:gd name="connsiteY156" fmla="*/ 6487076 h 6858000"/>
              <a:gd name="connsiteX157" fmla="*/ 5995064 w 6128435"/>
              <a:gd name="connsiteY157" fmla="*/ 6540791 h 6858000"/>
              <a:gd name="connsiteX158" fmla="*/ 5996309 w 6128435"/>
              <a:gd name="connsiteY158" fmla="*/ 6543961 h 6858000"/>
              <a:gd name="connsiteX159" fmla="*/ 5996048 w 6128435"/>
              <a:gd name="connsiteY159" fmla="*/ 6555444 h 6858000"/>
              <a:gd name="connsiteX160" fmla="*/ 6002524 w 6128435"/>
              <a:gd name="connsiteY160" fmla="*/ 6560188 h 6858000"/>
              <a:gd name="connsiteX161" fmla="*/ 6006823 w 6128435"/>
              <a:gd name="connsiteY161" fmla="*/ 6578546 h 6858000"/>
              <a:gd name="connsiteX162" fmla="*/ 6004510 w 6128435"/>
              <a:gd name="connsiteY162" fmla="*/ 6599256 h 6858000"/>
              <a:gd name="connsiteX163" fmla="*/ 5986207 w 6128435"/>
              <a:gd name="connsiteY163" fmla="*/ 6695855 h 6858000"/>
              <a:gd name="connsiteX164" fmla="*/ 5979428 w 6128435"/>
              <a:gd name="connsiteY164" fmla="*/ 6754678 h 6858000"/>
              <a:gd name="connsiteX165" fmla="*/ 5983398 w 6128435"/>
              <a:gd name="connsiteY165" fmla="*/ 6778641 h 6858000"/>
              <a:gd name="connsiteX166" fmla="*/ 5984543 w 6128435"/>
              <a:gd name="connsiteY166" fmla="*/ 6811016 h 6858000"/>
              <a:gd name="connsiteX167" fmla="*/ 5981802 w 6128435"/>
              <a:gd name="connsiteY167" fmla="*/ 6838578 h 6858000"/>
              <a:gd name="connsiteX168" fmla="*/ 5979671 w 6128435"/>
              <a:gd name="connsiteY168" fmla="*/ 6858000 h 6858000"/>
              <a:gd name="connsiteX169" fmla="*/ 0 w 6128435"/>
              <a:gd name="connsiteY169" fmla="*/ 6858000 h 6858000"/>
              <a:gd name="connsiteX170" fmla="*/ 0 w 6128435"/>
              <a:gd name="connsiteY17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903513 w 6128435"/>
              <a:gd name="connsiteY93" fmla="*/ 4187661 h 6858000"/>
              <a:gd name="connsiteX94" fmla="*/ 5917114 w 6128435"/>
              <a:gd name="connsiteY94" fmla="*/ 4213096 h 6858000"/>
              <a:gd name="connsiteX95" fmla="*/ 5921153 w 6128435"/>
              <a:gd name="connsiteY95" fmla="*/ 4236222 h 6858000"/>
              <a:gd name="connsiteX96" fmla="*/ 5924233 w 6128435"/>
              <a:gd name="connsiteY96" fmla="*/ 4242060 h 6858000"/>
              <a:gd name="connsiteX97" fmla="*/ 5928910 w 6128435"/>
              <a:gd name="connsiteY97" fmla="*/ 4300973 h 6858000"/>
              <a:gd name="connsiteX98" fmla="*/ 5939320 w 6128435"/>
              <a:gd name="connsiteY98" fmla="*/ 4340435 h 6858000"/>
              <a:gd name="connsiteX99" fmla="*/ 5946705 w 6128435"/>
              <a:gd name="connsiteY99" fmla="*/ 4428051 h 6858000"/>
              <a:gd name="connsiteX100" fmla="*/ 5949261 w 6128435"/>
              <a:gd name="connsiteY100" fmla="*/ 4449185 h 6858000"/>
              <a:gd name="connsiteX101" fmla="*/ 5957504 w 6128435"/>
              <a:gd name="connsiteY101" fmla="*/ 4465911 h 6858000"/>
              <a:gd name="connsiteX102" fmla="*/ 5964689 w 6128435"/>
              <a:gd name="connsiteY102" fmla="*/ 4468532 h 6858000"/>
              <a:gd name="connsiteX103" fmla="*/ 5967062 w 6128435"/>
              <a:gd name="connsiteY103" fmla="*/ 4479923 h 6858000"/>
              <a:gd name="connsiteX104" fmla="*/ 5968960 w 6128435"/>
              <a:gd name="connsiteY104" fmla="*/ 4482655 h 6858000"/>
              <a:gd name="connsiteX105" fmla="*/ 5978567 w 6128435"/>
              <a:gd name="connsiteY105" fmla="*/ 4498605 h 6858000"/>
              <a:gd name="connsiteX106" fmla="*/ 5980106 w 6128435"/>
              <a:gd name="connsiteY106" fmla="*/ 4585087 h 6858000"/>
              <a:gd name="connsiteX107" fmla="*/ 5998138 w 6128435"/>
              <a:gd name="connsiteY107" fmla="*/ 4697518 h 6858000"/>
              <a:gd name="connsiteX108" fmla="*/ 6013516 w 6128435"/>
              <a:gd name="connsiteY108" fmla="*/ 4786619 h 6858000"/>
              <a:gd name="connsiteX109" fmla="*/ 6025404 w 6128435"/>
              <a:gd name="connsiteY109" fmla="*/ 4858148 h 6858000"/>
              <a:gd name="connsiteX110" fmla="*/ 6007749 w 6128435"/>
              <a:gd name="connsiteY110" fmla="*/ 4964715 h 6858000"/>
              <a:gd name="connsiteX111" fmla="*/ 6005269 w 6128435"/>
              <a:gd name="connsiteY111" fmla="*/ 5150567 h 6858000"/>
              <a:gd name="connsiteX112" fmla="*/ 6001127 w 6128435"/>
              <a:gd name="connsiteY112" fmla="*/ 5164609 h 6858000"/>
              <a:gd name="connsiteX113" fmla="*/ 5996647 w 6128435"/>
              <a:gd name="connsiteY113" fmla="*/ 5185640 h 6858000"/>
              <a:gd name="connsiteX114" fmla="*/ 5998514 w 6128435"/>
              <a:gd name="connsiteY114" fmla="*/ 5189673 h 6858000"/>
              <a:gd name="connsiteX115" fmla="*/ 5995970 w 6128435"/>
              <a:gd name="connsiteY115" fmla="*/ 5221547 h 6858000"/>
              <a:gd name="connsiteX116" fmla="*/ 5997218 w 6128435"/>
              <a:gd name="connsiteY116" fmla="*/ 5222031 h 6858000"/>
              <a:gd name="connsiteX117" fmla="*/ 6002116 w 6128435"/>
              <a:gd name="connsiteY117" fmla="*/ 5231223 h 6858000"/>
              <a:gd name="connsiteX118" fmla="*/ 6008541 w 6128435"/>
              <a:gd name="connsiteY118" fmla="*/ 5248680 h 6858000"/>
              <a:gd name="connsiteX119" fmla="*/ 6039260 w 6128435"/>
              <a:gd name="connsiteY119" fmla="*/ 5289518 h 6858000"/>
              <a:gd name="connsiteX120" fmla="*/ 6036748 w 6128435"/>
              <a:gd name="connsiteY120" fmla="*/ 5322752 h 6858000"/>
              <a:gd name="connsiteX121" fmla="*/ 6036943 w 6128435"/>
              <a:gd name="connsiteY121" fmla="*/ 5329480 h 6858000"/>
              <a:gd name="connsiteX122" fmla="*/ 6037236 w 6128435"/>
              <a:gd name="connsiteY122" fmla="*/ 5329634 h 6858000"/>
              <a:gd name="connsiteX123" fmla="*/ 6038019 w 6128435"/>
              <a:gd name="connsiteY123" fmla="*/ 5336764 h 6858000"/>
              <a:gd name="connsiteX124" fmla="*/ 6037298 w 6128435"/>
              <a:gd name="connsiteY124" fmla="*/ 5341753 h 6858000"/>
              <a:gd name="connsiteX125" fmla="*/ 6037677 w 6128435"/>
              <a:gd name="connsiteY125" fmla="*/ 5354807 h 6858000"/>
              <a:gd name="connsiteX126" fmla="*/ 6039728 w 6128435"/>
              <a:gd name="connsiteY126" fmla="*/ 5359416 h 6858000"/>
              <a:gd name="connsiteX127" fmla="*/ 6043311 w 6128435"/>
              <a:gd name="connsiteY127" fmla="*/ 5361407 h 6858000"/>
              <a:gd name="connsiteX128" fmla="*/ 6042954 w 6128435"/>
              <a:gd name="connsiteY128" fmla="*/ 5362576 h 6858000"/>
              <a:gd name="connsiteX129" fmla="*/ 6053435 w 6128435"/>
              <a:gd name="connsiteY129" fmla="*/ 5387547 h 6858000"/>
              <a:gd name="connsiteX130" fmla="*/ 6065933 w 6128435"/>
              <a:gd name="connsiteY130" fmla="*/ 5443002 h 6858000"/>
              <a:gd name="connsiteX131" fmla="*/ 6068640 w 6128435"/>
              <a:gd name="connsiteY131" fmla="*/ 5474503 h 6858000"/>
              <a:gd name="connsiteX132" fmla="*/ 6080922 w 6128435"/>
              <a:gd name="connsiteY132" fmla="*/ 5561070 h 6858000"/>
              <a:gd name="connsiteX133" fmla="*/ 6096949 w 6128435"/>
              <a:gd name="connsiteY133" fmla="*/ 5648179 h 6858000"/>
              <a:gd name="connsiteX134" fmla="*/ 6125703 w 6128435"/>
              <a:gd name="connsiteY134" fmla="*/ 5692894 h 6858000"/>
              <a:gd name="connsiteX135" fmla="*/ 6126670 w 6128435"/>
              <a:gd name="connsiteY135" fmla="*/ 5697882 h 6858000"/>
              <a:gd name="connsiteX136" fmla="*/ 6124061 w 6128435"/>
              <a:gd name="connsiteY136" fmla="*/ 5710294 h 6858000"/>
              <a:gd name="connsiteX137" fmla="*/ 6122213 w 6128435"/>
              <a:gd name="connsiteY137" fmla="*/ 5714762 h 6858000"/>
              <a:gd name="connsiteX138" fmla="*/ 6121353 w 6128435"/>
              <a:gd name="connsiteY138" fmla="*/ 5721725 h 6858000"/>
              <a:gd name="connsiteX139" fmla="*/ 6121607 w 6128435"/>
              <a:gd name="connsiteY139" fmla="*/ 5721959 h 6858000"/>
              <a:gd name="connsiteX140" fmla="*/ 6120262 w 6128435"/>
              <a:gd name="connsiteY140" fmla="*/ 5728358 h 6858000"/>
              <a:gd name="connsiteX141" fmla="*/ 6110194 w 6128435"/>
              <a:gd name="connsiteY141" fmla="*/ 5758853 h 6858000"/>
              <a:gd name="connsiteX142" fmla="*/ 6127519 w 6128435"/>
              <a:gd name="connsiteY142" fmla="*/ 5865775 h 6858000"/>
              <a:gd name="connsiteX143" fmla="*/ 6128435 w 6128435"/>
              <a:gd name="connsiteY143" fmla="*/ 5870164 h 6858000"/>
              <a:gd name="connsiteX144" fmla="*/ 6119217 w 6128435"/>
              <a:gd name="connsiteY144" fmla="*/ 5888542 h 6858000"/>
              <a:gd name="connsiteX145" fmla="*/ 6115966 w 6128435"/>
              <a:gd name="connsiteY145" fmla="*/ 5898387 h 6858000"/>
              <a:gd name="connsiteX146" fmla="*/ 6111924 w 6128435"/>
              <a:gd name="connsiteY146" fmla="*/ 5900444 h 6858000"/>
              <a:gd name="connsiteX147" fmla="*/ 6108716 w 6128435"/>
              <a:gd name="connsiteY147" fmla="*/ 5915345 h 6858000"/>
              <a:gd name="connsiteX148" fmla="*/ 6109524 w 6128435"/>
              <a:gd name="connsiteY148" fmla="*/ 5917328 h 6858000"/>
              <a:gd name="connsiteX149" fmla="*/ 6102493 w 6128435"/>
              <a:gd name="connsiteY149" fmla="*/ 5928602 h 6858000"/>
              <a:gd name="connsiteX150" fmla="*/ 6056863 w 6128435"/>
              <a:gd name="connsiteY150" fmla="*/ 6000643 h 6858000"/>
              <a:gd name="connsiteX151" fmla="*/ 6045436 w 6128435"/>
              <a:gd name="connsiteY151" fmla="*/ 6124480 h 6858000"/>
              <a:gd name="connsiteX152" fmla="*/ 6030489 w 6128435"/>
              <a:gd name="connsiteY152" fmla="*/ 6317666 h 6858000"/>
              <a:gd name="connsiteX153" fmla="*/ 6007492 w 6128435"/>
              <a:gd name="connsiteY153" fmla="*/ 6440818 h 6858000"/>
              <a:gd name="connsiteX154" fmla="*/ 6009467 w 6128435"/>
              <a:gd name="connsiteY154" fmla="*/ 6487076 h 6858000"/>
              <a:gd name="connsiteX155" fmla="*/ 5995064 w 6128435"/>
              <a:gd name="connsiteY155" fmla="*/ 6540791 h 6858000"/>
              <a:gd name="connsiteX156" fmla="*/ 5996309 w 6128435"/>
              <a:gd name="connsiteY156" fmla="*/ 6543961 h 6858000"/>
              <a:gd name="connsiteX157" fmla="*/ 5996048 w 6128435"/>
              <a:gd name="connsiteY157" fmla="*/ 6555444 h 6858000"/>
              <a:gd name="connsiteX158" fmla="*/ 6002524 w 6128435"/>
              <a:gd name="connsiteY158" fmla="*/ 6560188 h 6858000"/>
              <a:gd name="connsiteX159" fmla="*/ 6006823 w 6128435"/>
              <a:gd name="connsiteY159" fmla="*/ 6578546 h 6858000"/>
              <a:gd name="connsiteX160" fmla="*/ 6004510 w 6128435"/>
              <a:gd name="connsiteY160" fmla="*/ 6599256 h 6858000"/>
              <a:gd name="connsiteX161" fmla="*/ 5986207 w 6128435"/>
              <a:gd name="connsiteY161" fmla="*/ 6695855 h 6858000"/>
              <a:gd name="connsiteX162" fmla="*/ 5979428 w 6128435"/>
              <a:gd name="connsiteY162" fmla="*/ 6754678 h 6858000"/>
              <a:gd name="connsiteX163" fmla="*/ 5983398 w 6128435"/>
              <a:gd name="connsiteY163" fmla="*/ 6778641 h 6858000"/>
              <a:gd name="connsiteX164" fmla="*/ 5984543 w 6128435"/>
              <a:gd name="connsiteY164" fmla="*/ 6811016 h 6858000"/>
              <a:gd name="connsiteX165" fmla="*/ 5981802 w 6128435"/>
              <a:gd name="connsiteY165" fmla="*/ 6838578 h 6858000"/>
              <a:gd name="connsiteX166" fmla="*/ 5979671 w 6128435"/>
              <a:gd name="connsiteY166" fmla="*/ 6858000 h 6858000"/>
              <a:gd name="connsiteX167" fmla="*/ 0 w 6128435"/>
              <a:gd name="connsiteY167" fmla="*/ 6858000 h 6858000"/>
              <a:gd name="connsiteX168" fmla="*/ 0 w 6128435"/>
              <a:gd name="connsiteY16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9051 w 6128435"/>
              <a:gd name="connsiteY13" fmla="*/ 782518 h 6858000"/>
              <a:gd name="connsiteX14" fmla="*/ 5210428 w 6128435"/>
              <a:gd name="connsiteY14" fmla="*/ 815772 h 6858000"/>
              <a:gd name="connsiteX15" fmla="*/ 5221088 w 6128435"/>
              <a:gd name="connsiteY15" fmla="*/ 860193 h 6858000"/>
              <a:gd name="connsiteX16" fmla="*/ 5227653 w 6128435"/>
              <a:gd name="connsiteY16" fmla="*/ 886709 h 6858000"/>
              <a:gd name="connsiteX17" fmla="*/ 5230806 w 6128435"/>
              <a:gd name="connsiteY17" fmla="*/ 961354 h 6858000"/>
              <a:gd name="connsiteX18" fmla="*/ 5201018 w 6128435"/>
              <a:gd name="connsiteY18" fmla="*/ 1095027 h 6858000"/>
              <a:gd name="connsiteX19" fmla="*/ 5202153 w 6128435"/>
              <a:gd name="connsiteY19" fmla="*/ 1133224 h 6858000"/>
              <a:gd name="connsiteX20" fmla="*/ 5207370 w 6128435"/>
              <a:gd name="connsiteY20" fmla="*/ 1138097 h 6858000"/>
              <a:gd name="connsiteX21" fmla="*/ 5189234 w 6128435"/>
              <a:gd name="connsiteY21" fmla="*/ 1193495 h 6858000"/>
              <a:gd name="connsiteX22" fmla="*/ 5202769 w 6128435"/>
              <a:gd name="connsiteY22" fmla="*/ 1269450 h 6858000"/>
              <a:gd name="connsiteX23" fmla="*/ 5225968 w 6128435"/>
              <a:gd name="connsiteY23" fmla="*/ 1357994 h 6858000"/>
              <a:gd name="connsiteX24" fmla="*/ 5233819 w 6128435"/>
              <a:gd name="connsiteY24" fmla="*/ 1380922 h 6858000"/>
              <a:gd name="connsiteX25" fmla="*/ 5237226 w 6128435"/>
              <a:gd name="connsiteY25" fmla="*/ 1441327 h 6858000"/>
              <a:gd name="connsiteX26" fmla="*/ 5244434 w 6128435"/>
              <a:gd name="connsiteY26" fmla="*/ 1580810 h 6858000"/>
              <a:gd name="connsiteX27" fmla="*/ 5251453 w 6128435"/>
              <a:gd name="connsiteY27" fmla="*/ 1583934 h 6858000"/>
              <a:gd name="connsiteX28" fmla="*/ 5253136 w 6128435"/>
              <a:gd name="connsiteY28" fmla="*/ 1595457 h 6858000"/>
              <a:gd name="connsiteX29" fmla="*/ 5254863 w 6128435"/>
              <a:gd name="connsiteY29" fmla="*/ 1598311 h 6858000"/>
              <a:gd name="connsiteX30" fmla="*/ 5263491 w 6128435"/>
              <a:gd name="connsiteY30" fmla="*/ 1642938 h 6858000"/>
              <a:gd name="connsiteX31" fmla="*/ 5261314 w 6128435"/>
              <a:gd name="connsiteY31" fmla="*/ 1689177 h 6858000"/>
              <a:gd name="connsiteX32" fmla="*/ 5259788 w 6128435"/>
              <a:gd name="connsiteY32" fmla="*/ 1768516 h 6858000"/>
              <a:gd name="connsiteX33" fmla="*/ 5255696 w 6128435"/>
              <a:gd name="connsiteY33" fmla="*/ 1953770 h 6858000"/>
              <a:gd name="connsiteX34" fmla="*/ 5252592 w 6128435"/>
              <a:gd name="connsiteY34" fmla="*/ 2092210 h 6858000"/>
              <a:gd name="connsiteX35" fmla="*/ 5264303 w 6128435"/>
              <a:gd name="connsiteY35" fmla="*/ 2225157 h 6858000"/>
              <a:gd name="connsiteX36" fmla="*/ 5254949 w 6128435"/>
              <a:gd name="connsiteY36" fmla="*/ 2236160 h 6858000"/>
              <a:gd name="connsiteX37" fmla="*/ 5250104 w 6128435"/>
              <a:gd name="connsiteY37" fmla="*/ 2249166 h 6858000"/>
              <a:gd name="connsiteX38" fmla="*/ 5251214 w 6128435"/>
              <a:gd name="connsiteY38" fmla="*/ 2250944 h 6858000"/>
              <a:gd name="connsiteX39" fmla="*/ 5250644 w 6128435"/>
              <a:gd name="connsiteY39" fmla="*/ 2266619 h 6858000"/>
              <a:gd name="connsiteX40" fmla="*/ 5247111 w 6128435"/>
              <a:gd name="connsiteY40" fmla="*/ 2269679 h 6858000"/>
              <a:gd name="connsiteX41" fmla="*/ 5279312 w 6128435"/>
              <a:gd name="connsiteY41" fmla="*/ 2302757 h 6858000"/>
              <a:gd name="connsiteX42" fmla="*/ 5293877 w 6128435"/>
              <a:gd name="connsiteY42" fmla="*/ 2368649 h 6858000"/>
              <a:gd name="connsiteX43" fmla="*/ 5311338 w 6128435"/>
              <a:gd name="connsiteY43" fmla="*/ 2404034 h 6858000"/>
              <a:gd name="connsiteX44" fmla="*/ 5338366 w 6128435"/>
              <a:gd name="connsiteY44" fmla="*/ 2465052 h 6858000"/>
              <a:gd name="connsiteX45" fmla="*/ 5371263 w 6128435"/>
              <a:gd name="connsiteY45" fmla="*/ 2586413 h 6858000"/>
              <a:gd name="connsiteX46" fmla="*/ 5407503 w 6128435"/>
              <a:gd name="connsiteY46" fmla="*/ 2786290 h 6858000"/>
              <a:gd name="connsiteX47" fmla="*/ 5407356 w 6128435"/>
              <a:gd name="connsiteY47" fmla="*/ 2787545 h 6858000"/>
              <a:gd name="connsiteX48" fmla="*/ 5411130 w 6128435"/>
              <a:gd name="connsiteY48" fmla="*/ 2788640 h 6858000"/>
              <a:gd name="connsiteX49" fmla="*/ 5416439 w 6128435"/>
              <a:gd name="connsiteY49" fmla="*/ 2805666 h 6858000"/>
              <a:gd name="connsiteX50" fmla="*/ 5416589 w 6128435"/>
              <a:gd name="connsiteY50" fmla="*/ 2810822 h 6858000"/>
              <a:gd name="connsiteX51" fmla="*/ 5418542 w 6128435"/>
              <a:gd name="connsiteY51" fmla="*/ 2817745 h 6858000"/>
              <a:gd name="connsiteX52" fmla="*/ 5418847 w 6128435"/>
              <a:gd name="connsiteY52" fmla="*/ 2817825 h 6858000"/>
              <a:gd name="connsiteX53" fmla="*/ 5457023 w 6128435"/>
              <a:gd name="connsiteY53" fmla="*/ 2858292 h 6858000"/>
              <a:gd name="connsiteX54" fmla="*/ 5479298 w 6128435"/>
              <a:gd name="connsiteY54" fmla="*/ 2947791 h 6858000"/>
              <a:gd name="connsiteX55" fmla="*/ 5481770 w 6128435"/>
              <a:gd name="connsiteY55" fmla="*/ 2951352 h 6858000"/>
              <a:gd name="connsiteX56" fmla="*/ 5482045 w 6128435"/>
              <a:gd name="connsiteY56" fmla="*/ 2984371 h 6858000"/>
              <a:gd name="connsiteX57" fmla="*/ 5482415 w 6128435"/>
              <a:gd name="connsiteY57" fmla="*/ 3004079 h 6858000"/>
              <a:gd name="connsiteX58" fmla="*/ 5483865 w 6128435"/>
              <a:gd name="connsiteY58" fmla="*/ 3005467 h 6858000"/>
              <a:gd name="connsiteX59" fmla="*/ 5482236 w 6128435"/>
              <a:gd name="connsiteY59" fmla="*/ 3019791 h 6858000"/>
              <a:gd name="connsiteX60" fmla="*/ 5481505 w 6128435"/>
              <a:gd name="connsiteY60" fmla="*/ 3095286 h 6858000"/>
              <a:gd name="connsiteX61" fmla="*/ 5477595 w 6128435"/>
              <a:gd name="connsiteY61" fmla="*/ 3250534 h 6858000"/>
              <a:gd name="connsiteX62" fmla="*/ 5532836 w 6128435"/>
              <a:gd name="connsiteY62" fmla="*/ 3353840 h 6858000"/>
              <a:gd name="connsiteX63" fmla="*/ 5561229 w 6128435"/>
              <a:gd name="connsiteY63" fmla="*/ 3395784 h 6858000"/>
              <a:gd name="connsiteX64" fmla="*/ 5589758 w 6128435"/>
              <a:gd name="connsiteY64" fmla="*/ 3506453 h 6858000"/>
              <a:gd name="connsiteX65" fmla="*/ 5596144 w 6128435"/>
              <a:gd name="connsiteY65" fmla="*/ 3534624 h 6858000"/>
              <a:gd name="connsiteX66" fmla="*/ 5597750 w 6128435"/>
              <a:gd name="connsiteY66" fmla="*/ 3534129 h 6858000"/>
              <a:gd name="connsiteX67" fmla="*/ 5599700 w 6128435"/>
              <a:gd name="connsiteY67" fmla="*/ 3547221 h 6858000"/>
              <a:gd name="connsiteX68" fmla="*/ 5615031 w 6128435"/>
              <a:gd name="connsiteY68" fmla="*/ 3557482 h 6858000"/>
              <a:gd name="connsiteX69" fmla="*/ 5618377 w 6128435"/>
              <a:gd name="connsiteY69" fmla="*/ 3588431 h 6858000"/>
              <a:gd name="connsiteX70" fmla="*/ 5612155 w 6128435"/>
              <a:gd name="connsiteY70" fmla="*/ 3589869 h 6858000"/>
              <a:gd name="connsiteX71" fmla="*/ 5620843 w 6128435"/>
              <a:gd name="connsiteY71" fmla="*/ 3606745 h 6858000"/>
              <a:gd name="connsiteX72" fmla="*/ 5655472 w 6128435"/>
              <a:gd name="connsiteY72" fmla="*/ 3678877 h 6858000"/>
              <a:gd name="connsiteX73" fmla="*/ 5680448 w 6128435"/>
              <a:gd name="connsiteY73" fmla="*/ 3717760 h 6858000"/>
              <a:gd name="connsiteX74" fmla="*/ 5683015 w 6128435"/>
              <a:gd name="connsiteY74" fmla="*/ 3762025 h 6858000"/>
              <a:gd name="connsiteX75" fmla="*/ 5696643 w 6128435"/>
              <a:gd name="connsiteY75" fmla="*/ 3773888 h 6858000"/>
              <a:gd name="connsiteX76" fmla="*/ 5699203 w 6128435"/>
              <a:gd name="connsiteY76" fmla="*/ 3775823 h 6858000"/>
              <a:gd name="connsiteX77" fmla="*/ 5704824 w 6128435"/>
              <a:gd name="connsiteY77" fmla="*/ 3785966 h 6858000"/>
              <a:gd name="connsiteX78" fmla="*/ 5712204 w 6128435"/>
              <a:gd name="connsiteY78" fmla="*/ 3785830 h 6858000"/>
              <a:gd name="connsiteX79" fmla="*/ 5724816 w 6128435"/>
              <a:gd name="connsiteY79" fmla="*/ 3798949 h 6858000"/>
              <a:gd name="connsiteX80" fmla="*/ 5733539 w 6128435"/>
              <a:gd name="connsiteY80" fmla="*/ 3818457 h 6858000"/>
              <a:gd name="connsiteX81" fmla="*/ 5768491 w 6128435"/>
              <a:gd name="connsiteY81" fmla="*/ 3914399 h 6858000"/>
              <a:gd name="connsiteX82" fmla="*/ 5793123 w 6128435"/>
              <a:gd name="connsiteY82" fmla="*/ 3969952 h 6858000"/>
              <a:gd name="connsiteX83" fmla="*/ 5808321 w 6128435"/>
              <a:gd name="connsiteY83" fmla="*/ 3988153 h 6858000"/>
              <a:gd name="connsiteX84" fmla="*/ 5825621 w 6128435"/>
              <a:gd name="connsiteY84" fmla="*/ 4015525 h 6858000"/>
              <a:gd name="connsiteX85" fmla="*/ 5860672 w 6128435"/>
              <a:gd name="connsiteY85" fmla="*/ 4061579 h 6858000"/>
              <a:gd name="connsiteX86" fmla="*/ 5872173 w 6128435"/>
              <a:gd name="connsiteY86" fmla="*/ 4088497 h 6858000"/>
              <a:gd name="connsiteX87" fmla="*/ 5883705 w 6128435"/>
              <a:gd name="connsiteY87" fmla="*/ 4101899 h 6858000"/>
              <a:gd name="connsiteX88" fmla="*/ 5885314 w 6128435"/>
              <a:gd name="connsiteY88" fmla="*/ 4108387 h 6858000"/>
              <a:gd name="connsiteX89" fmla="*/ 5894095 w 6128435"/>
              <a:gd name="connsiteY89" fmla="*/ 4128857 h 6858000"/>
              <a:gd name="connsiteX90" fmla="*/ 5898339 w 6128435"/>
              <a:gd name="connsiteY90" fmla="*/ 4140800 h 6858000"/>
              <a:gd name="connsiteX91" fmla="*/ 5899734 w 6128435"/>
              <a:gd name="connsiteY91" fmla="*/ 4145632 h 6858000"/>
              <a:gd name="connsiteX92" fmla="*/ 5903513 w 6128435"/>
              <a:gd name="connsiteY92" fmla="*/ 4187661 h 6858000"/>
              <a:gd name="connsiteX93" fmla="*/ 5917114 w 6128435"/>
              <a:gd name="connsiteY93" fmla="*/ 4213096 h 6858000"/>
              <a:gd name="connsiteX94" fmla="*/ 5921153 w 6128435"/>
              <a:gd name="connsiteY94" fmla="*/ 4236222 h 6858000"/>
              <a:gd name="connsiteX95" fmla="*/ 5924233 w 6128435"/>
              <a:gd name="connsiteY95" fmla="*/ 4242060 h 6858000"/>
              <a:gd name="connsiteX96" fmla="*/ 5928910 w 6128435"/>
              <a:gd name="connsiteY96" fmla="*/ 4300973 h 6858000"/>
              <a:gd name="connsiteX97" fmla="*/ 5939320 w 6128435"/>
              <a:gd name="connsiteY97" fmla="*/ 4340435 h 6858000"/>
              <a:gd name="connsiteX98" fmla="*/ 5946705 w 6128435"/>
              <a:gd name="connsiteY98" fmla="*/ 4428051 h 6858000"/>
              <a:gd name="connsiteX99" fmla="*/ 5949261 w 6128435"/>
              <a:gd name="connsiteY99" fmla="*/ 4449185 h 6858000"/>
              <a:gd name="connsiteX100" fmla="*/ 5957504 w 6128435"/>
              <a:gd name="connsiteY100" fmla="*/ 4465911 h 6858000"/>
              <a:gd name="connsiteX101" fmla="*/ 5964689 w 6128435"/>
              <a:gd name="connsiteY101" fmla="*/ 4468532 h 6858000"/>
              <a:gd name="connsiteX102" fmla="*/ 5967062 w 6128435"/>
              <a:gd name="connsiteY102" fmla="*/ 4479923 h 6858000"/>
              <a:gd name="connsiteX103" fmla="*/ 5968960 w 6128435"/>
              <a:gd name="connsiteY103" fmla="*/ 4482655 h 6858000"/>
              <a:gd name="connsiteX104" fmla="*/ 5978567 w 6128435"/>
              <a:gd name="connsiteY104" fmla="*/ 4498605 h 6858000"/>
              <a:gd name="connsiteX105" fmla="*/ 5980106 w 6128435"/>
              <a:gd name="connsiteY105" fmla="*/ 4585087 h 6858000"/>
              <a:gd name="connsiteX106" fmla="*/ 5998138 w 6128435"/>
              <a:gd name="connsiteY106" fmla="*/ 4697518 h 6858000"/>
              <a:gd name="connsiteX107" fmla="*/ 6013516 w 6128435"/>
              <a:gd name="connsiteY107" fmla="*/ 4786619 h 6858000"/>
              <a:gd name="connsiteX108" fmla="*/ 6025404 w 6128435"/>
              <a:gd name="connsiteY108" fmla="*/ 4858148 h 6858000"/>
              <a:gd name="connsiteX109" fmla="*/ 6007749 w 6128435"/>
              <a:gd name="connsiteY109" fmla="*/ 4964715 h 6858000"/>
              <a:gd name="connsiteX110" fmla="*/ 6005269 w 6128435"/>
              <a:gd name="connsiteY110" fmla="*/ 5150567 h 6858000"/>
              <a:gd name="connsiteX111" fmla="*/ 6001127 w 6128435"/>
              <a:gd name="connsiteY111" fmla="*/ 5164609 h 6858000"/>
              <a:gd name="connsiteX112" fmla="*/ 5996647 w 6128435"/>
              <a:gd name="connsiteY112" fmla="*/ 5185640 h 6858000"/>
              <a:gd name="connsiteX113" fmla="*/ 5998514 w 6128435"/>
              <a:gd name="connsiteY113" fmla="*/ 5189673 h 6858000"/>
              <a:gd name="connsiteX114" fmla="*/ 5995970 w 6128435"/>
              <a:gd name="connsiteY114" fmla="*/ 5221547 h 6858000"/>
              <a:gd name="connsiteX115" fmla="*/ 5997218 w 6128435"/>
              <a:gd name="connsiteY115" fmla="*/ 5222031 h 6858000"/>
              <a:gd name="connsiteX116" fmla="*/ 6002116 w 6128435"/>
              <a:gd name="connsiteY116" fmla="*/ 5231223 h 6858000"/>
              <a:gd name="connsiteX117" fmla="*/ 6008541 w 6128435"/>
              <a:gd name="connsiteY117" fmla="*/ 5248680 h 6858000"/>
              <a:gd name="connsiteX118" fmla="*/ 6039260 w 6128435"/>
              <a:gd name="connsiteY118" fmla="*/ 5289518 h 6858000"/>
              <a:gd name="connsiteX119" fmla="*/ 6036748 w 6128435"/>
              <a:gd name="connsiteY119" fmla="*/ 5322752 h 6858000"/>
              <a:gd name="connsiteX120" fmla="*/ 6036943 w 6128435"/>
              <a:gd name="connsiteY120" fmla="*/ 5329480 h 6858000"/>
              <a:gd name="connsiteX121" fmla="*/ 6037236 w 6128435"/>
              <a:gd name="connsiteY121" fmla="*/ 5329634 h 6858000"/>
              <a:gd name="connsiteX122" fmla="*/ 6038019 w 6128435"/>
              <a:gd name="connsiteY122" fmla="*/ 5336764 h 6858000"/>
              <a:gd name="connsiteX123" fmla="*/ 6037298 w 6128435"/>
              <a:gd name="connsiteY123" fmla="*/ 5341753 h 6858000"/>
              <a:gd name="connsiteX124" fmla="*/ 6037677 w 6128435"/>
              <a:gd name="connsiteY124" fmla="*/ 5354807 h 6858000"/>
              <a:gd name="connsiteX125" fmla="*/ 6039728 w 6128435"/>
              <a:gd name="connsiteY125" fmla="*/ 5359416 h 6858000"/>
              <a:gd name="connsiteX126" fmla="*/ 6043311 w 6128435"/>
              <a:gd name="connsiteY126" fmla="*/ 5361407 h 6858000"/>
              <a:gd name="connsiteX127" fmla="*/ 6042954 w 6128435"/>
              <a:gd name="connsiteY127" fmla="*/ 5362576 h 6858000"/>
              <a:gd name="connsiteX128" fmla="*/ 6053435 w 6128435"/>
              <a:gd name="connsiteY128" fmla="*/ 5387547 h 6858000"/>
              <a:gd name="connsiteX129" fmla="*/ 6065933 w 6128435"/>
              <a:gd name="connsiteY129" fmla="*/ 5443002 h 6858000"/>
              <a:gd name="connsiteX130" fmla="*/ 6068640 w 6128435"/>
              <a:gd name="connsiteY130" fmla="*/ 5474503 h 6858000"/>
              <a:gd name="connsiteX131" fmla="*/ 6080922 w 6128435"/>
              <a:gd name="connsiteY131" fmla="*/ 5561070 h 6858000"/>
              <a:gd name="connsiteX132" fmla="*/ 6096949 w 6128435"/>
              <a:gd name="connsiteY132" fmla="*/ 5648179 h 6858000"/>
              <a:gd name="connsiteX133" fmla="*/ 6125703 w 6128435"/>
              <a:gd name="connsiteY133" fmla="*/ 5692894 h 6858000"/>
              <a:gd name="connsiteX134" fmla="*/ 6126670 w 6128435"/>
              <a:gd name="connsiteY134" fmla="*/ 5697882 h 6858000"/>
              <a:gd name="connsiteX135" fmla="*/ 6124061 w 6128435"/>
              <a:gd name="connsiteY135" fmla="*/ 5710294 h 6858000"/>
              <a:gd name="connsiteX136" fmla="*/ 6122213 w 6128435"/>
              <a:gd name="connsiteY136" fmla="*/ 5714762 h 6858000"/>
              <a:gd name="connsiteX137" fmla="*/ 6121353 w 6128435"/>
              <a:gd name="connsiteY137" fmla="*/ 5721725 h 6858000"/>
              <a:gd name="connsiteX138" fmla="*/ 6121607 w 6128435"/>
              <a:gd name="connsiteY138" fmla="*/ 5721959 h 6858000"/>
              <a:gd name="connsiteX139" fmla="*/ 6120262 w 6128435"/>
              <a:gd name="connsiteY139" fmla="*/ 5728358 h 6858000"/>
              <a:gd name="connsiteX140" fmla="*/ 6110194 w 6128435"/>
              <a:gd name="connsiteY140" fmla="*/ 5758853 h 6858000"/>
              <a:gd name="connsiteX141" fmla="*/ 6127519 w 6128435"/>
              <a:gd name="connsiteY141" fmla="*/ 5865775 h 6858000"/>
              <a:gd name="connsiteX142" fmla="*/ 6128435 w 6128435"/>
              <a:gd name="connsiteY142" fmla="*/ 5870164 h 6858000"/>
              <a:gd name="connsiteX143" fmla="*/ 6119217 w 6128435"/>
              <a:gd name="connsiteY143" fmla="*/ 5888542 h 6858000"/>
              <a:gd name="connsiteX144" fmla="*/ 6115966 w 6128435"/>
              <a:gd name="connsiteY144" fmla="*/ 5898387 h 6858000"/>
              <a:gd name="connsiteX145" fmla="*/ 6111924 w 6128435"/>
              <a:gd name="connsiteY145" fmla="*/ 5900444 h 6858000"/>
              <a:gd name="connsiteX146" fmla="*/ 6108716 w 6128435"/>
              <a:gd name="connsiteY146" fmla="*/ 5915345 h 6858000"/>
              <a:gd name="connsiteX147" fmla="*/ 6109524 w 6128435"/>
              <a:gd name="connsiteY147" fmla="*/ 5917328 h 6858000"/>
              <a:gd name="connsiteX148" fmla="*/ 6102493 w 6128435"/>
              <a:gd name="connsiteY148" fmla="*/ 5928602 h 6858000"/>
              <a:gd name="connsiteX149" fmla="*/ 6056863 w 6128435"/>
              <a:gd name="connsiteY149" fmla="*/ 6000643 h 6858000"/>
              <a:gd name="connsiteX150" fmla="*/ 6045436 w 6128435"/>
              <a:gd name="connsiteY150" fmla="*/ 6124480 h 6858000"/>
              <a:gd name="connsiteX151" fmla="*/ 6030489 w 6128435"/>
              <a:gd name="connsiteY151" fmla="*/ 6317666 h 6858000"/>
              <a:gd name="connsiteX152" fmla="*/ 6007492 w 6128435"/>
              <a:gd name="connsiteY152" fmla="*/ 6440818 h 6858000"/>
              <a:gd name="connsiteX153" fmla="*/ 6009467 w 6128435"/>
              <a:gd name="connsiteY153" fmla="*/ 6487076 h 6858000"/>
              <a:gd name="connsiteX154" fmla="*/ 5995064 w 6128435"/>
              <a:gd name="connsiteY154" fmla="*/ 6540791 h 6858000"/>
              <a:gd name="connsiteX155" fmla="*/ 5996309 w 6128435"/>
              <a:gd name="connsiteY155" fmla="*/ 6543961 h 6858000"/>
              <a:gd name="connsiteX156" fmla="*/ 5996048 w 6128435"/>
              <a:gd name="connsiteY156" fmla="*/ 6555444 h 6858000"/>
              <a:gd name="connsiteX157" fmla="*/ 6002524 w 6128435"/>
              <a:gd name="connsiteY157" fmla="*/ 6560188 h 6858000"/>
              <a:gd name="connsiteX158" fmla="*/ 6006823 w 6128435"/>
              <a:gd name="connsiteY158" fmla="*/ 6578546 h 6858000"/>
              <a:gd name="connsiteX159" fmla="*/ 6004510 w 6128435"/>
              <a:gd name="connsiteY159" fmla="*/ 6599256 h 6858000"/>
              <a:gd name="connsiteX160" fmla="*/ 5986207 w 6128435"/>
              <a:gd name="connsiteY160" fmla="*/ 6695855 h 6858000"/>
              <a:gd name="connsiteX161" fmla="*/ 5979428 w 6128435"/>
              <a:gd name="connsiteY161" fmla="*/ 6754678 h 6858000"/>
              <a:gd name="connsiteX162" fmla="*/ 5983398 w 6128435"/>
              <a:gd name="connsiteY162" fmla="*/ 6778641 h 6858000"/>
              <a:gd name="connsiteX163" fmla="*/ 5984543 w 6128435"/>
              <a:gd name="connsiteY163" fmla="*/ 6811016 h 6858000"/>
              <a:gd name="connsiteX164" fmla="*/ 5981802 w 6128435"/>
              <a:gd name="connsiteY164" fmla="*/ 6838578 h 6858000"/>
              <a:gd name="connsiteX165" fmla="*/ 5979671 w 6128435"/>
              <a:gd name="connsiteY165" fmla="*/ 6858000 h 6858000"/>
              <a:gd name="connsiteX166" fmla="*/ 0 w 6128435"/>
              <a:gd name="connsiteY166" fmla="*/ 6858000 h 6858000"/>
              <a:gd name="connsiteX167" fmla="*/ 0 w 6128435"/>
              <a:gd name="connsiteY16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27653 w 6128435"/>
              <a:gd name="connsiteY15" fmla="*/ 886709 h 6858000"/>
              <a:gd name="connsiteX16" fmla="*/ 5230806 w 6128435"/>
              <a:gd name="connsiteY16" fmla="*/ 961354 h 6858000"/>
              <a:gd name="connsiteX17" fmla="*/ 5201018 w 6128435"/>
              <a:gd name="connsiteY17" fmla="*/ 1095027 h 6858000"/>
              <a:gd name="connsiteX18" fmla="*/ 5202153 w 6128435"/>
              <a:gd name="connsiteY18" fmla="*/ 1133224 h 6858000"/>
              <a:gd name="connsiteX19" fmla="*/ 5207370 w 6128435"/>
              <a:gd name="connsiteY19" fmla="*/ 1138097 h 6858000"/>
              <a:gd name="connsiteX20" fmla="*/ 5189234 w 6128435"/>
              <a:gd name="connsiteY20" fmla="*/ 1193495 h 6858000"/>
              <a:gd name="connsiteX21" fmla="*/ 5202769 w 6128435"/>
              <a:gd name="connsiteY21" fmla="*/ 1269450 h 6858000"/>
              <a:gd name="connsiteX22" fmla="*/ 5225968 w 6128435"/>
              <a:gd name="connsiteY22" fmla="*/ 1357994 h 6858000"/>
              <a:gd name="connsiteX23" fmla="*/ 5233819 w 6128435"/>
              <a:gd name="connsiteY23" fmla="*/ 1380922 h 6858000"/>
              <a:gd name="connsiteX24" fmla="*/ 5237226 w 6128435"/>
              <a:gd name="connsiteY24" fmla="*/ 1441327 h 6858000"/>
              <a:gd name="connsiteX25" fmla="*/ 5244434 w 6128435"/>
              <a:gd name="connsiteY25" fmla="*/ 1580810 h 6858000"/>
              <a:gd name="connsiteX26" fmla="*/ 5251453 w 6128435"/>
              <a:gd name="connsiteY26" fmla="*/ 1583934 h 6858000"/>
              <a:gd name="connsiteX27" fmla="*/ 5253136 w 6128435"/>
              <a:gd name="connsiteY27" fmla="*/ 1595457 h 6858000"/>
              <a:gd name="connsiteX28" fmla="*/ 5254863 w 6128435"/>
              <a:gd name="connsiteY28" fmla="*/ 1598311 h 6858000"/>
              <a:gd name="connsiteX29" fmla="*/ 5263491 w 6128435"/>
              <a:gd name="connsiteY29" fmla="*/ 1642938 h 6858000"/>
              <a:gd name="connsiteX30" fmla="*/ 5261314 w 6128435"/>
              <a:gd name="connsiteY30" fmla="*/ 1689177 h 6858000"/>
              <a:gd name="connsiteX31" fmla="*/ 5259788 w 6128435"/>
              <a:gd name="connsiteY31" fmla="*/ 1768516 h 6858000"/>
              <a:gd name="connsiteX32" fmla="*/ 5255696 w 6128435"/>
              <a:gd name="connsiteY32" fmla="*/ 1953770 h 6858000"/>
              <a:gd name="connsiteX33" fmla="*/ 5252592 w 6128435"/>
              <a:gd name="connsiteY33" fmla="*/ 2092210 h 6858000"/>
              <a:gd name="connsiteX34" fmla="*/ 5264303 w 6128435"/>
              <a:gd name="connsiteY34" fmla="*/ 2225157 h 6858000"/>
              <a:gd name="connsiteX35" fmla="*/ 5254949 w 6128435"/>
              <a:gd name="connsiteY35" fmla="*/ 2236160 h 6858000"/>
              <a:gd name="connsiteX36" fmla="*/ 5250104 w 6128435"/>
              <a:gd name="connsiteY36" fmla="*/ 2249166 h 6858000"/>
              <a:gd name="connsiteX37" fmla="*/ 5251214 w 6128435"/>
              <a:gd name="connsiteY37" fmla="*/ 2250944 h 6858000"/>
              <a:gd name="connsiteX38" fmla="*/ 5250644 w 6128435"/>
              <a:gd name="connsiteY38" fmla="*/ 2266619 h 6858000"/>
              <a:gd name="connsiteX39" fmla="*/ 5247111 w 6128435"/>
              <a:gd name="connsiteY39" fmla="*/ 2269679 h 6858000"/>
              <a:gd name="connsiteX40" fmla="*/ 5279312 w 6128435"/>
              <a:gd name="connsiteY40" fmla="*/ 2302757 h 6858000"/>
              <a:gd name="connsiteX41" fmla="*/ 5293877 w 6128435"/>
              <a:gd name="connsiteY41" fmla="*/ 2368649 h 6858000"/>
              <a:gd name="connsiteX42" fmla="*/ 5311338 w 6128435"/>
              <a:gd name="connsiteY42" fmla="*/ 2404034 h 6858000"/>
              <a:gd name="connsiteX43" fmla="*/ 5338366 w 6128435"/>
              <a:gd name="connsiteY43" fmla="*/ 2465052 h 6858000"/>
              <a:gd name="connsiteX44" fmla="*/ 5371263 w 6128435"/>
              <a:gd name="connsiteY44" fmla="*/ 2586413 h 6858000"/>
              <a:gd name="connsiteX45" fmla="*/ 5407503 w 6128435"/>
              <a:gd name="connsiteY45" fmla="*/ 2786290 h 6858000"/>
              <a:gd name="connsiteX46" fmla="*/ 5407356 w 6128435"/>
              <a:gd name="connsiteY46" fmla="*/ 2787545 h 6858000"/>
              <a:gd name="connsiteX47" fmla="*/ 5411130 w 6128435"/>
              <a:gd name="connsiteY47" fmla="*/ 2788640 h 6858000"/>
              <a:gd name="connsiteX48" fmla="*/ 5416439 w 6128435"/>
              <a:gd name="connsiteY48" fmla="*/ 2805666 h 6858000"/>
              <a:gd name="connsiteX49" fmla="*/ 5416589 w 6128435"/>
              <a:gd name="connsiteY49" fmla="*/ 2810822 h 6858000"/>
              <a:gd name="connsiteX50" fmla="*/ 5418542 w 6128435"/>
              <a:gd name="connsiteY50" fmla="*/ 2817745 h 6858000"/>
              <a:gd name="connsiteX51" fmla="*/ 5418847 w 6128435"/>
              <a:gd name="connsiteY51" fmla="*/ 2817825 h 6858000"/>
              <a:gd name="connsiteX52" fmla="*/ 5457023 w 6128435"/>
              <a:gd name="connsiteY52" fmla="*/ 2858292 h 6858000"/>
              <a:gd name="connsiteX53" fmla="*/ 5479298 w 6128435"/>
              <a:gd name="connsiteY53" fmla="*/ 2947791 h 6858000"/>
              <a:gd name="connsiteX54" fmla="*/ 5481770 w 6128435"/>
              <a:gd name="connsiteY54" fmla="*/ 2951352 h 6858000"/>
              <a:gd name="connsiteX55" fmla="*/ 5482045 w 6128435"/>
              <a:gd name="connsiteY55" fmla="*/ 2984371 h 6858000"/>
              <a:gd name="connsiteX56" fmla="*/ 5482415 w 6128435"/>
              <a:gd name="connsiteY56" fmla="*/ 3004079 h 6858000"/>
              <a:gd name="connsiteX57" fmla="*/ 5483865 w 6128435"/>
              <a:gd name="connsiteY57" fmla="*/ 3005467 h 6858000"/>
              <a:gd name="connsiteX58" fmla="*/ 5482236 w 6128435"/>
              <a:gd name="connsiteY58" fmla="*/ 3019791 h 6858000"/>
              <a:gd name="connsiteX59" fmla="*/ 5481505 w 6128435"/>
              <a:gd name="connsiteY59" fmla="*/ 3095286 h 6858000"/>
              <a:gd name="connsiteX60" fmla="*/ 5477595 w 6128435"/>
              <a:gd name="connsiteY60" fmla="*/ 3250534 h 6858000"/>
              <a:gd name="connsiteX61" fmla="*/ 5532836 w 6128435"/>
              <a:gd name="connsiteY61" fmla="*/ 3353840 h 6858000"/>
              <a:gd name="connsiteX62" fmla="*/ 5561229 w 6128435"/>
              <a:gd name="connsiteY62" fmla="*/ 3395784 h 6858000"/>
              <a:gd name="connsiteX63" fmla="*/ 5589758 w 6128435"/>
              <a:gd name="connsiteY63" fmla="*/ 3506453 h 6858000"/>
              <a:gd name="connsiteX64" fmla="*/ 5596144 w 6128435"/>
              <a:gd name="connsiteY64" fmla="*/ 3534624 h 6858000"/>
              <a:gd name="connsiteX65" fmla="*/ 5597750 w 6128435"/>
              <a:gd name="connsiteY65" fmla="*/ 3534129 h 6858000"/>
              <a:gd name="connsiteX66" fmla="*/ 5599700 w 6128435"/>
              <a:gd name="connsiteY66" fmla="*/ 3547221 h 6858000"/>
              <a:gd name="connsiteX67" fmla="*/ 5615031 w 6128435"/>
              <a:gd name="connsiteY67" fmla="*/ 3557482 h 6858000"/>
              <a:gd name="connsiteX68" fmla="*/ 5618377 w 6128435"/>
              <a:gd name="connsiteY68" fmla="*/ 3588431 h 6858000"/>
              <a:gd name="connsiteX69" fmla="*/ 5612155 w 6128435"/>
              <a:gd name="connsiteY69" fmla="*/ 3589869 h 6858000"/>
              <a:gd name="connsiteX70" fmla="*/ 5620843 w 6128435"/>
              <a:gd name="connsiteY70" fmla="*/ 3606745 h 6858000"/>
              <a:gd name="connsiteX71" fmla="*/ 5655472 w 6128435"/>
              <a:gd name="connsiteY71" fmla="*/ 3678877 h 6858000"/>
              <a:gd name="connsiteX72" fmla="*/ 5680448 w 6128435"/>
              <a:gd name="connsiteY72" fmla="*/ 3717760 h 6858000"/>
              <a:gd name="connsiteX73" fmla="*/ 5683015 w 6128435"/>
              <a:gd name="connsiteY73" fmla="*/ 3762025 h 6858000"/>
              <a:gd name="connsiteX74" fmla="*/ 5696643 w 6128435"/>
              <a:gd name="connsiteY74" fmla="*/ 3773888 h 6858000"/>
              <a:gd name="connsiteX75" fmla="*/ 5699203 w 6128435"/>
              <a:gd name="connsiteY75" fmla="*/ 3775823 h 6858000"/>
              <a:gd name="connsiteX76" fmla="*/ 5704824 w 6128435"/>
              <a:gd name="connsiteY76" fmla="*/ 3785966 h 6858000"/>
              <a:gd name="connsiteX77" fmla="*/ 5712204 w 6128435"/>
              <a:gd name="connsiteY77" fmla="*/ 3785830 h 6858000"/>
              <a:gd name="connsiteX78" fmla="*/ 5724816 w 6128435"/>
              <a:gd name="connsiteY78" fmla="*/ 3798949 h 6858000"/>
              <a:gd name="connsiteX79" fmla="*/ 5733539 w 6128435"/>
              <a:gd name="connsiteY79" fmla="*/ 3818457 h 6858000"/>
              <a:gd name="connsiteX80" fmla="*/ 5768491 w 6128435"/>
              <a:gd name="connsiteY80" fmla="*/ 3914399 h 6858000"/>
              <a:gd name="connsiteX81" fmla="*/ 5793123 w 6128435"/>
              <a:gd name="connsiteY81" fmla="*/ 3969952 h 6858000"/>
              <a:gd name="connsiteX82" fmla="*/ 5808321 w 6128435"/>
              <a:gd name="connsiteY82" fmla="*/ 3988153 h 6858000"/>
              <a:gd name="connsiteX83" fmla="*/ 5825621 w 6128435"/>
              <a:gd name="connsiteY83" fmla="*/ 4015525 h 6858000"/>
              <a:gd name="connsiteX84" fmla="*/ 5860672 w 6128435"/>
              <a:gd name="connsiteY84" fmla="*/ 4061579 h 6858000"/>
              <a:gd name="connsiteX85" fmla="*/ 5872173 w 6128435"/>
              <a:gd name="connsiteY85" fmla="*/ 4088497 h 6858000"/>
              <a:gd name="connsiteX86" fmla="*/ 5883705 w 6128435"/>
              <a:gd name="connsiteY86" fmla="*/ 4101899 h 6858000"/>
              <a:gd name="connsiteX87" fmla="*/ 5885314 w 6128435"/>
              <a:gd name="connsiteY87" fmla="*/ 4108387 h 6858000"/>
              <a:gd name="connsiteX88" fmla="*/ 5894095 w 6128435"/>
              <a:gd name="connsiteY88" fmla="*/ 4128857 h 6858000"/>
              <a:gd name="connsiteX89" fmla="*/ 5898339 w 6128435"/>
              <a:gd name="connsiteY89" fmla="*/ 4140800 h 6858000"/>
              <a:gd name="connsiteX90" fmla="*/ 5899734 w 6128435"/>
              <a:gd name="connsiteY90" fmla="*/ 4145632 h 6858000"/>
              <a:gd name="connsiteX91" fmla="*/ 5903513 w 6128435"/>
              <a:gd name="connsiteY91" fmla="*/ 4187661 h 6858000"/>
              <a:gd name="connsiteX92" fmla="*/ 5917114 w 6128435"/>
              <a:gd name="connsiteY92" fmla="*/ 4213096 h 6858000"/>
              <a:gd name="connsiteX93" fmla="*/ 5921153 w 6128435"/>
              <a:gd name="connsiteY93" fmla="*/ 4236222 h 6858000"/>
              <a:gd name="connsiteX94" fmla="*/ 5924233 w 6128435"/>
              <a:gd name="connsiteY94" fmla="*/ 4242060 h 6858000"/>
              <a:gd name="connsiteX95" fmla="*/ 5928910 w 6128435"/>
              <a:gd name="connsiteY95" fmla="*/ 4300973 h 6858000"/>
              <a:gd name="connsiteX96" fmla="*/ 5939320 w 6128435"/>
              <a:gd name="connsiteY96" fmla="*/ 4340435 h 6858000"/>
              <a:gd name="connsiteX97" fmla="*/ 5946705 w 6128435"/>
              <a:gd name="connsiteY97" fmla="*/ 4428051 h 6858000"/>
              <a:gd name="connsiteX98" fmla="*/ 5949261 w 6128435"/>
              <a:gd name="connsiteY98" fmla="*/ 4449185 h 6858000"/>
              <a:gd name="connsiteX99" fmla="*/ 5957504 w 6128435"/>
              <a:gd name="connsiteY99" fmla="*/ 4465911 h 6858000"/>
              <a:gd name="connsiteX100" fmla="*/ 5964689 w 6128435"/>
              <a:gd name="connsiteY100" fmla="*/ 4468532 h 6858000"/>
              <a:gd name="connsiteX101" fmla="*/ 5967062 w 6128435"/>
              <a:gd name="connsiteY101" fmla="*/ 4479923 h 6858000"/>
              <a:gd name="connsiteX102" fmla="*/ 5968960 w 6128435"/>
              <a:gd name="connsiteY102" fmla="*/ 4482655 h 6858000"/>
              <a:gd name="connsiteX103" fmla="*/ 5978567 w 6128435"/>
              <a:gd name="connsiteY103" fmla="*/ 4498605 h 6858000"/>
              <a:gd name="connsiteX104" fmla="*/ 5980106 w 6128435"/>
              <a:gd name="connsiteY104" fmla="*/ 4585087 h 6858000"/>
              <a:gd name="connsiteX105" fmla="*/ 5998138 w 6128435"/>
              <a:gd name="connsiteY105" fmla="*/ 4697518 h 6858000"/>
              <a:gd name="connsiteX106" fmla="*/ 6013516 w 6128435"/>
              <a:gd name="connsiteY106" fmla="*/ 4786619 h 6858000"/>
              <a:gd name="connsiteX107" fmla="*/ 6025404 w 6128435"/>
              <a:gd name="connsiteY107" fmla="*/ 4858148 h 6858000"/>
              <a:gd name="connsiteX108" fmla="*/ 6007749 w 6128435"/>
              <a:gd name="connsiteY108" fmla="*/ 4964715 h 6858000"/>
              <a:gd name="connsiteX109" fmla="*/ 6005269 w 6128435"/>
              <a:gd name="connsiteY109" fmla="*/ 5150567 h 6858000"/>
              <a:gd name="connsiteX110" fmla="*/ 6001127 w 6128435"/>
              <a:gd name="connsiteY110" fmla="*/ 5164609 h 6858000"/>
              <a:gd name="connsiteX111" fmla="*/ 5996647 w 6128435"/>
              <a:gd name="connsiteY111" fmla="*/ 5185640 h 6858000"/>
              <a:gd name="connsiteX112" fmla="*/ 5998514 w 6128435"/>
              <a:gd name="connsiteY112" fmla="*/ 5189673 h 6858000"/>
              <a:gd name="connsiteX113" fmla="*/ 5995970 w 6128435"/>
              <a:gd name="connsiteY113" fmla="*/ 5221547 h 6858000"/>
              <a:gd name="connsiteX114" fmla="*/ 5997218 w 6128435"/>
              <a:gd name="connsiteY114" fmla="*/ 5222031 h 6858000"/>
              <a:gd name="connsiteX115" fmla="*/ 6002116 w 6128435"/>
              <a:gd name="connsiteY115" fmla="*/ 5231223 h 6858000"/>
              <a:gd name="connsiteX116" fmla="*/ 6008541 w 6128435"/>
              <a:gd name="connsiteY116" fmla="*/ 5248680 h 6858000"/>
              <a:gd name="connsiteX117" fmla="*/ 6039260 w 6128435"/>
              <a:gd name="connsiteY117" fmla="*/ 5289518 h 6858000"/>
              <a:gd name="connsiteX118" fmla="*/ 6036748 w 6128435"/>
              <a:gd name="connsiteY118" fmla="*/ 5322752 h 6858000"/>
              <a:gd name="connsiteX119" fmla="*/ 6036943 w 6128435"/>
              <a:gd name="connsiteY119" fmla="*/ 5329480 h 6858000"/>
              <a:gd name="connsiteX120" fmla="*/ 6037236 w 6128435"/>
              <a:gd name="connsiteY120" fmla="*/ 5329634 h 6858000"/>
              <a:gd name="connsiteX121" fmla="*/ 6038019 w 6128435"/>
              <a:gd name="connsiteY121" fmla="*/ 5336764 h 6858000"/>
              <a:gd name="connsiteX122" fmla="*/ 6037298 w 6128435"/>
              <a:gd name="connsiteY122" fmla="*/ 5341753 h 6858000"/>
              <a:gd name="connsiteX123" fmla="*/ 6037677 w 6128435"/>
              <a:gd name="connsiteY123" fmla="*/ 5354807 h 6858000"/>
              <a:gd name="connsiteX124" fmla="*/ 6039728 w 6128435"/>
              <a:gd name="connsiteY124" fmla="*/ 5359416 h 6858000"/>
              <a:gd name="connsiteX125" fmla="*/ 6043311 w 6128435"/>
              <a:gd name="connsiteY125" fmla="*/ 5361407 h 6858000"/>
              <a:gd name="connsiteX126" fmla="*/ 6042954 w 6128435"/>
              <a:gd name="connsiteY126" fmla="*/ 5362576 h 6858000"/>
              <a:gd name="connsiteX127" fmla="*/ 6053435 w 6128435"/>
              <a:gd name="connsiteY127" fmla="*/ 5387547 h 6858000"/>
              <a:gd name="connsiteX128" fmla="*/ 6065933 w 6128435"/>
              <a:gd name="connsiteY128" fmla="*/ 5443002 h 6858000"/>
              <a:gd name="connsiteX129" fmla="*/ 6068640 w 6128435"/>
              <a:gd name="connsiteY129" fmla="*/ 5474503 h 6858000"/>
              <a:gd name="connsiteX130" fmla="*/ 6080922 w 6128435"/>
              <a:gd name="connsiteY130" fmla="*/ 5561070 h 6858000"/>
              <a:gd name="connsiteX131" fmla="*/ 6096949 w 6128435"/>
              <a:gd name="connsiteY131" fmla="*/ 5648179 h 6858000"/>
              <a:gd name="connsiteX132" fmla="*/ 6125703 w 6128435"/>
              <a:gd name="connsiteY132" fmla="*/ 5692894 h 6858000"/>
              <a:gd name="connsiteX133" fmla="*/ 6126670 w 6128435"/>
              <a:gd name="connsiteY133" fmla="*/ 5697882 h 6858000"/>
              <a:gd name="connsiteX134" fmla="*/ 6124061 w 6128435"/>
              <a:gd name="connsiteY134" fmla="*/ 5710294 h 6858000"/>
              <a:gd name="connsiteX135" fmla="*/ 6122213 w 6128435"/>
              <a:gd name="connsiteY135" fmla="*/ 5714762 h 6858000"/>
              <a:gd name="connsiteX136" fmla="*/ 6121353 w 6128435"/>
              <a:gd name="connsiteY136" fmla="*/ 5721725 h 6858000"/>
              <a:gd name="connsiteX137" fmla="*/ 6121607 w 6128435"/>
              <a:gd name="connsiteY137" fmla="*/ 5721959 h 6858000"/>
              <a:gd name="connsiteX138" fmla="*/ 6120262 w 6128435"/>
              <a:gd name="connsiteY138" fmla="*/ 5728358 h 6858000"/>
              <a:gd name="connsiteX139" fmla="*/ 6110194 w 6128435"/>
              <a:gd name="connsiteY139" fmla="*/ 5758853 h 6858000"/>
              <a:gd name="connsiteX140" fmla="*/ 6127519 w 6128435"/>
              <a:gd name="connsiteY140" fmla="*/ 5865775 h 6858000"/>
              <a:gd name="connsiteX141" fmla="*/ 6128435 w 6128435"/>
              <a:gd name="connsiteY141" fmla="*/ 5870164 h 6858000"/>
              <a:gd name="connsiteX142" fmla="*/ 6119217 w 6128435"/>
              <a:gd name="connsiteY142" fmla="*/ 5888542 h 6858000"/>
              <a:gd name="connsiteX143" fmla="*/ 6115966 w 6128435"/>
              <a:gd name="connsiteY143" fmla="*/ 5898387 h 6858000"/>
              <a:gd name="connsiteX144" fmla="*/ 6111924 w 6128435"/>
              <a:gd name="connsiteY144" fmla="*/ 5900444 h 6858000"/>
              <a:gd name="connsiteX145" fmla="*/ 6108716 w 6128435"/>
              <a:gd name="connsiteY145" fmla="*/ 5915345 h 6858000"/>
              <a:gd name="connsiteX146" fmla="*/ 6109524 w 6128435"/>
              <a:gd name="connsiteY146" fmla="*/ 5917328 h 6858000"/>
              <a:gd name="connsiteX147" fmla="*/ 6102493 w 6128435"/>
              <a:gd name="connsiteY147" fmla="*/ 5928602 h 6858000"/>
              <a:gd name="connsiteX148" fmla="*/ 6056863 w 6128435"/>
              <a:gd name="connsiteY148" fmla="*/ 6000643 h 6858000"/>
              <a:gd name="connsiteX149" fmla="*/ 6045436 w 6128435"/>
              <a:gd name="connsiteY149" fmla="*/ 6124480 h 6858000"/>
              <a:gd name="connsiteX150" fmla="*/ 6030489 w 6128435"/>
              <a:gd name="connsiteY150" fmla="*/ 6317666 h 6858000"/>
              <a:gd name="connsiteX151" fmla="*/ 6007492 w 6128435"/>
              <a:gd name="connsiteY151" fmla="*/ 6440818 h 6858000"/>
              <a:gd name="connsiteX152" fmla="*/ 6009467 w 6128435"/>
              <a:gd name="connsiteY152" fmla="*/ 6487076 h 6858000"/>
              <a:gd name="connsiteX153" fmla="*/ 5995064 w 6128435"/>
              <a:gd name="connsiteY153" fmla="*/ 6540791 h 6858000"/>
              <a:gd name="connsiteX154" fmla="*/ 5996309 w 6128435"/>
              <a:gd name="connsiteY154" fmla="*/ 6543961 h 6858000"/>
              <a:gd name="connsiteX155" fmla="*/ 5996048 w 6128435"/>
              <a:gd name="connsiteY155" fmla="*/ 6555444 h 6858000"/>
              <a:gd name="connsiteX156" fmla="*/ 6002524 w 6128435"/>
              <a:gd name="connsiteY156" fmla="*/ 6560188 h 6858000"/>
              <a:gd name="connsiteX157" fmla="*/ 6006823 w 6128435"/>
              <a:gd name="connsiteY157" fmla="*/ 6578546 h 6858000"/>
              <a:gd name="connsiteX158" fmla="*/ 6004510 w 6128435"/>
              <a:gd name="connsiteY158" fmla="*/ 6599256 h 6858000"/>
              <a:gd name="connsiteX159" fmla="*/ 5986207 w 6128435"/>
              <a:gd name="connsiteY159" fmla="*/ 6695855 h 6858000"/>
              <a:gd name="connsiteX160" fmla="*/ 5979428 w 6128435"/>
              <a:gd name="connsiteY160" fmla="*/ 6754678 h 6858000"/>
              <a:gd name="connsiteX161" fmla="*/ 5983398 w 6128435"/>
              <a:gd name="connsiteY161" fmla="*/ 6778641 h 6858000"/>
              <a:gd name="connsiteX162" fmla="*/ 5984543 w 6128435"/>
              <a:gd name="connsiteY162" fmla="*/ 6811016 h 6858000"/>
              <a:gd name="connsiteX163" fmla="*/ 5981802 w 6128435"/>
              <a:gd name="connsiteY163" fmla="*/ 6838578 h 6858000"/>
              <a:gd name="connsiteX164" fmla="*/ 5979671 w 6128435"/>
              <a:gd name="connsiteY164" fmla="*/ 6858000 h 6858000"/>
              <a:gd name="connsiteX165" fmla="*/ 0 w 6128435"/>
              <a:gd name="connsiteY165" fmla="*/ 6858000 h 6858000"/>
              <a:gd name="connsiteX166" fmla="*/ 0 w 6128435"/>
              <a:gd name="connsiteY16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54863 w 6128435"/>
              <a:gd name="connsiteY27" fmla="*/ 1598311 h 6858000"/>
              <a:gd name="connsiteX28" fmla="*/ 5263491 w 6128435"/>
              <a:gd name="connsiteY28" fmla="*/ 1642938 h 6858000"/>
              <a:gd name="connsiteX29" fmla="*/ 5261314 w 6128435"/>
              <a:gd name="connsiteY29" fmla="*/ 1689177 h 6858000"/>
              <a:gd name="connsiteX30" fmla="*/ 5259788 w 6128435"/>
              <a:gd name="connsiteY30" fmla="*/ 1768516 h 6858000"/>
              <a:gd name="connsiteX31" fmla="*/ 5255696 w 6128435"/>
              <a:gd name="connsiteY31" fmla="*/ 1953770 h 6858000"/>
              <a:gd name="connsiteX32" fmla="*/ 5252592 w 6128435"/>
              <a:gd name="connsiteY32" fmla="*/ 2092210 h 6858000"/>
              <a:gd name="connsiteX33" fmla="*/ 5264303 w 6128435"/>
              <a:gd name="connsiteY33" fmla="*/ 2225157 h 6858000"/>
              <a:gd name="connsiteX34" fmla="*/ 5254949 w 6128435"/>
              <a:gd name="connsiteY34" fmla="*/ 2236160 h 6858000"/>
              <a:gd name="connsiteX35" fmla="*/ 5250104 w 6128435"/>
              <a:gd name="connsiteY35" fmla="*/ 2249166 h 6858000"/>
              <a:gd name="connsiteX36" fmla="*/ 5251214 w 6128435"/>
              <a:gd name="connsiteY36" fmla="*/ 2250944 h 6858000"/>
              <a:gd name="connsiteX37" fmla="*/ 5250644 w 6128435"/>
              <a:gd name="connsiteY37" fmla="*/ 2266619 h 6858000"/>
              <a:gd name="connsiteX38" fmla="*/ 5247111 w 6128435"/>
              <a:gd name="connsiteY38" fmla="*/ 2269679 h 6858000"/>
              <a:gd name="connsiteX39" fmla="*/ 5279312 w 6128435"/>
              <a:gd name="connsiteY39" fmla="*/ 2302757 h 6858000"/>
              <a:gd name="connsiteX40" fmla="*/ 5293877 w 6128435"/>
              <a:gd name="connsiteY40" fmla="*/ 2368649 h 6858000"/>
              <a:gd name="connsiteX41" fmla="*/ 5311338 w 6128435"/>
              <a:gd name="connsiteY41" fmla="*/ 2404034 h 6858000"/>
              <a:gd name="connsiteX42" fmla="*/ 5338366 w 6128435"/>
              <a:gd name="connsiteY42" fmla="*/ 2465052 h 6858000"/>
              <a:gd name="connsiteX43" fmla="*/ 5371263 w 6128435"/>
              <a:gd name="connsiteY43" fmla="*/ 2586413 h 6858000"/>
              <a:gd name="connsiteX44" fmla="*/ 5407503 w 6128435"/>
              <a:gd name="connsiteY44" fmla="*/ 2786290 h 6858000"/>
              <a:gd name="connsiteX45" fmla="*/ 5407356 w 6128435"/>
              <a:gd name="connsiteY45" fmla="*/ 2787545 h 6858000"/>
              <a:gd name="connsiteX46" fmla="*/ 5411130 w 6128435"/>
              <a:gd name="connsiteY46" fmla="*/ 2788640 h 6858000"/>
              <a:gd name="connsiteX47" fmla="*/ 5416439 w 6128435"/>
              <a:gd name="connsiteY47" fmla="*/ 2805666 h 6858000"/>
              <a:gd name="connsiteX48" fmla="*/ 5416589 w 6128435"/>
              <a:gd name="connsiteY48" fmla="*/ 2810822 h 6858000"/>
              <a:gd name="connsiteX49" fmla="*/ 5418542 w 6128435"/>
              <a:gd name="connsiteY49" fmla="*/ 2817745 h 6858000"/>
              <a:gd name="connsiteX50" fmla="*/ 5418847 w 6128435"/>
              <a:gd name="connsiteY50" fmla="*/ 2817825 h 6858000"/>
              <a:gd name="connsiteX51" fmla="*/ 5457023 w 6128435"/>
              <a:gd name="connsiteY51" fmla="*/ 2858292 h 6858000"/>
              <a:gd name="connsiteX52" fmla="*/ 5479298 w 6128435"/>
              <a:gd name="connsiteY52" fmla="*/ 2947791 h 6858000"/>
              <a:gd name="connsiteX53" fmla="*/ 5481770 w 6128435"/>
              <a:gd name="connsiteY53" fmla="*/ 2951352 h 6858000"/>
              <a:gd name="connsiteX54" fmla="*/ 5482045 w 6128435"/>
              <a:gd name="connsiteY54" fmla="*/ 2984371 h 6858000"/>
              <a:gd name="connsiteX55" fmla="*/ 5482415 w 6128435"/>
              <a:gd name="connsiteY55" fmla="*/ 3004079 h 6858000"/>
              <a:gd name="connsiteX56" fmla="*/ 5483865 w 6128435"/>
              <a:gd name="connsiteY56" fmla="*/ 3005467 h 6858000"/>
              <a:gd name="connsiteX57" fmla="*/ 5482236 w 6128435"/>
              <a:gd name="connsiteY57" fmla="*/ 3019791 h 6858000"/>
              <a:gd name="connsiteX58" fmla="*/ 5481505 w 6128435"/>
              <a:gd name="connsiteY58" fmla="*/ 3095286 h 6858000"/>
              <a:gd name="connsiteX59" fmla="*/ 5477595 w 6128435"/>
              <a:gd name="connsiteY59" fmla="*/ 3250534 h 6858000"/>
              <a:gd name="connsiteX60" fmla="*/ 5532836 w 6128435"/>
              <a:gd name="connsiteY60" fmla="*/ 3353840 h 6858000"/>
              <a:gd name="connsiteX61" fmla="*/ 5561229 w 6128435"/>
              <a:gd name="connsiteY61" fmla="*/ 3395784 h 6858000"/>
              <a:gd name="connsiteX62" fmla="*/ 5589758 w 6128435"/>
              <a:gd name="connsiteY62" fmla="*/ 3506453 h 6858000"/>
              <a:gd name="connsiteX63" fmla="*/ 5596144 w 6128435"/>
              <a:gd name="connsiteY63" fmla="*/ 3534624 h 6858000"/>
              <a:gd name="connsiteX64" fmla="*/ 5597750 w 6128435"/>
              <a:gd name="connsiteY64" fmla="*/ 3534129 h 6858000"/>
              <a:gd name="connsiteX65" fmla="*/ 5599700 w 6128435"/>
              <a:gd name="connsiteY65" fmla="*/ 3547221 h 6858000"/>
              <a:gd name="connsiteX66" fmla="*/ 5615031 w 6128435"/>
              <a:gd name="connsiteY66" fmla="*/ 3557482 h 6858000"/>
              <a:gd name="connsiteX67" fmla="*/ 5618377 w 6128435"/>
              <a:gd name="connsiteY67" fmla="*/ 3588431 h 6858000"/>
              <a:gd name="connsiteX68" fmla="*/ 5612155 w 6128435"/>
              <a:gd name="connsiteY68" fmla="*/ 3589869 h 6858000"/>
              <a:gd name="connsiteX69" fmla="*/ 5620843 w 6128435"/>
              <a:gd name="connsiteY69" fmla="*/ 3606745 h 6858000"/>
              <a:gd name="connsiteX70" fmla="*/ 5655472 w 6128435"/>
              <a:gd name="connsiteY70" fmla="*/ 3678877 h 6858000"/>
              <a:gd name="connsiteX71" fmla="*/ 5680448 w 6128435"/>
              <a:gd name="connsiteY71" fmla="*/ 3717760 h 6858000"/>
              <a:gd name="connsiteX72" fmla="*/ 5683015 w 6128435"/>
              <a:gd name="connsiteY72" fmla="*/ 3762025 h 6858000"/>
              <a:gd name="connsiteX73" fmla="*/ 5696643 w 6128435"/>
              <a:gd name="connsiteY73" fmla="*/ 3773888 h 6858000"/>
              <a:gd name="connsiteX74" fmla="*/ 5699203 w 6128435"/>
              <a:gd name="connsiteY74" fmla="*/ 3775823 h 6858000"/>
              <a:gd name="connsiteX75" fmla="*/ 5704824 w 6128435"/>
              <a:gd name="connsiteY75" fmla="*/ 3785966 h 6858000"/>
              <a:gd name="connsiteX76" fmla="*/ 5712204 w 6128435"/>
              <a:gd name="connsiteY76" fmla="*/ 3785830 h 6858000"/>
              <a:gd name="connsiteX77" fmla="*/ 5724816 w 6128435"/>
              <a:gd name="connsiteY77" fmla="*/ 3798949 h 6858000"/>
              <a:gd name="connsiteX78" fmla="*/ 5733539 w 6128435"/>
              <a:gd name="connsiteY78" fmla="*/ 3818457 h 6858000"/>
              <a:gd name="connsiteX79" fmla="*/ 5768491 w 6128435"/>
              <a:gd name="connsiteY79" fmla="*/ 3914399 h 6858000"/>
              <a:gd name="connsiteX80" fmla="*/ 5793123 w 6128435"/>
              <a:gd name="connsiteY80" fmla="*/ 3969952 h 6858000"/>
              <a:gd name="connsiteX81" fmla="*/ 5808321 w 6128435"/>
              <a:gd name="connsiteY81" fmla="*/ 3988153 h 6858000"/>
              <a:gd name="connsiteX82" fmla="*/ 5825621 w 6128435"/>
              <a:gd name="connsiteY82" fmla="*/ 4015525 h 6858000"/>
              <a:gd name="connsiteX83" fmla="*/ 5860672 w 6128435"/>
              <a:gd name="connsiteY83" fmla="*/ 4061579 h 6858000"/>
              <a:gd name="connsiteX84" fmla="*/ 5872173 w 6128435"/>
              <a:gd name="connsiteY84" fmla="*/ 4088497 h 6858000"/>
              <a:gd name="connsiteX85" fmla="*/ 5883705 w 6128435"/>
              <a:gd name="connsiteY85" fmla="*/ 4101899 h 6858000"/>
              <a:gd name="connsiteX86" fmla="*/ 5885314 w 6128435"/>
              <a:gd name="connsiteY86" fmla="*/ 4108387 h 6858000"/>
              <a:gd name="connsiteX87" fmla="*/ 5894095 w 6128435"/>
              <a:gd name="connsiteY87" fmla="*/ 4128857 h 6858000"/>
              <a:gd name="connsiteX88" fmla="*/ 5898339 w 6128435"/>
              <a:gd name="connsiteY88" fmla="*/ 4140800 h 6858000"/>
              <a:gd name="connsiteX89" fmla="*/ 5899734 w 6128435"/>
              <a:gd name="connsiteY89" fmla="*/ 4145632 h 6858000"/>
              <a:gd name="connsiteX90" fmla="*/ 5903513 w 6128435"/>
              <a:gd name="connsiteY90" fmla="*/ 4187661 h 6858000"/>
              <a:gd name="connsiteX91" fmla="*/ 5917114 w 6128435"/>
              <a:gd name="connsiteY91" fmla="*/ 4213096 h 6858000"/>
              <a:gd name="connsiteX92" fmla="*/ 5921153 w 6128435"/>
              <a:gd name="connsiteY92" fmla="*/ 4236222 h 6858000"/>
              <a:gd name="connsiteX93" fmla="*/ 5924233 w 6128435"/>
              <a:gd name="connsiteY93" fmla="*/ 4242060 h 6858000"/>
              <a:gd name="connsiteX94" fmla="*/ 5928910 w 6128435"/>
              <a:gd name="connsiteY94" fmla="*/ 4300973 h 6858000"/>
              <a:gd name="connsiteX95" fmla="*/ 5939320 w 6128435"/>
              <a:gd name="connsiteY95" fmla="*/ 4340435 h 6858000"/>
              <a:gd name="connsiteX96" fmla="*/ 5946705 w 6128435"/>
              <a:gd name="connsiteY96" fmla="*/ 4428051 h 6858000"/>
              <a:gd name="connsiteX97" fmla="*/ 5949261 w 6128435"/>
              <a:gd name="connsiteY97" fmla="*/ 4449185 h 6858000"/>
              <a:gd name="connsiteX98" fmla="*/ 5957504 w 6128435"/>
              <a:gd name="connsiteY98" fmla="*/ 4465911 h 6858000"/>
              <a:gd name="connsiteX99" fmla="*/ 5964689 w 6128435"/>
              <a:gd name="connsiteY99" fmla="*/ 4468532 h 6858000"/>
              <a:gd name="connsiteX100" fmla="*/ 5967062 w 6128435"/>
              <a:gd name="connsiteY100" fmla="*/ 4479923 h 6858000"/>
              <a:gd name="connsiteX101" fmla="*/ 5968960 w 6128435"/>
              <a:gd name="connsiteY101" fmla="*/ 4482655 h 6858000"/>
              <a:gd name="connsiteX102" fmla="*/ 5978567 w 6128435"/>
              <a:gd name="connsiteY102" fmla="*/ 4498605 h 6858000"/>
              <a:gd name="connsiteX103" fmla="*/ 5980106 w 6128435"/>
              <a:gd name="connsiteY103" fmla="*/ 4585087 h 6858000"/>
              <a:gd name="connsiteX104" fmla="*/ 5998138 w 6128435"/>
              <a:gd name="connsiteY104" fmla="*/ 4697518 h 6858000"/>
              <a:gd name="connsiteX105" fmla="*/ 6013516 w 6128435"/>
              <a:gd name="connsiteY105" fmla="*/ 4786619 h 6858000"/>
              <a:gd name="connsiteX106" fmla="*/ 6025404 w 6128435"/>
              <a:gd name="connsiteY106" fmla="*/ 4858148 h 6858000"/>
              <a:gd name="connsiteX107" fmla="*/ 6007749 w 6128435"/>
              <a:gd name="connsiteY107" fmla="*/ 4964715 h 6858000"/>
              <a:gd name="connsiteX108" fmla="*/ 6005269 w 6128435"/>
              <a:gd name="connsiteY108" fmla="*/ 5150567 h 6858000"/>
              <a:gd name="connsiteX109" fmla="*/ 6001127 w 6128435"/>
              <a:gd name="connsiteY109" fmla="*/ 5164609 h 6858000"/>
              <a:gd name="connsiteX110" fmla="*/ 5996647 w 6128435"/>
              <a:gd name="connsiteY110" fmla="*/ 5185640 h 6858000"/>
              <a:gd name="connsiteX111" fmla="*/ 5998514 w 6128435"/>
              <a:gd name="connsiteY111" fmla="*/ 5189673 h 6858000"/>
              <a:gd name="connsiteX112" fmla="*/ 5995970 w 6128435"/>
              <a:gd name="connsiteY112" fmla="*/ 5221547 h 6858000"/>
              <a:gd name="connsiteX113" fmla="*/ 5997218 w 6128435"/>
              <a:gd name="connsiteY113" fmla="*/ 5222031 h 6858000"/>
              <a:gd name="connsiteX114" fmla="*/ 6002116 w 6128435"/>
              <a:gd name="connsiteY114" fmla="*/ 5231223 h 6858000"/>
              <a:gd name="connsiteX115" fmla="*/ 6008541 w 6128435"/>
              <a:gd name="connsiteY115" fmla="*/ 5248680 h 6858000"/>
              <a:gd name="connsiteX116" fmla="*/ 6039260 w 6128435"/>
              <a:gd name="connsiteY116" fmla="*/ 5289518 h 6858000"/>
              <a:gd name="connsiteX117" fmla="*/ 6036748 w 6128435"/>
              <a:gd name="connsiteY117" fmla="*/ 5322752 h 6858000"/>
              <a:gd name="connsiteX118" fmla="*/ 6036943 w 6128435"/>
              <a:gd name="connsiteY118" fmla="*/ 5329480 h 6858000"/>
              <a:gd name="connsiteX119" fmla="*/ 6037236 w 6128435"/>
              <a:gd name="connsiteY119" fmla="*/ 5329634 h 6858000"/>
              <a:gd name="connsiteX120" fmla="*/ 6038019 w 6128435"/>
              <a:gd name="connsiteY120" fmla="*/ 5336764 h 6858000"/>
              <a:gd name="connsiteX121" fmla="*/ 6037298 w 6128435"/>
              <a:gd name="connsiteY121" fmla="*/ 5341753 h 6858000"/>
              <a:gd name="connsiteX122" fmla="*/ 6037677 w 6128435"/>
              <a:gd name="connsiteY122" fmla="*/ 5354807 h 6858000"/>
              <a:gd name="connsiteX123" fmla="*/ 6039728 w 6128435"/>
              <a:gd name="connsiteY123" fmla="*/ 5359416 h 6858000"/>
              <a:gd name="connsiteX124" fmla="*/ 6043311 w 6128435"/>
              <a:gd name="connsiteY124" fmla="*/ 5361407 h 6858000"/>
              <a:gd name="connsiteX125" fmla="*/ 6042954 w 6128435"/>
              <a:gd name="connsiteY125" fmla="*/ 5362576 h 6858000"/>
              <a:gd name="connsiteX126" fmla="*/ 6053435 w 6128435"/>
              <a:gd name="connsiteY126" fmla="*/ 5387547 h 6858000"/>
              <a:gd name="connsiteX127" fmla="*/ 6065933 w 6128435"/>
              <a:gd name="connsiteY127" fmla="*/ 5443002 h 6858000"/>
              <a:gd name="connsiteX128" fmla="*/ 6068640 w 6128435"/>
              <a:gd name="connsiteY128" fmla="*/ 5474503 h 6858000"/>
              <a:gd name="connsiteX129" fmla="*/ 6080922 w 6128435"/>
              <a:gd name="connsiteY129" fmla="*/ 5561070 h 6858000"/>
              <a:gd name="connsiteX130" fmla="*/ 6096949 w 6128435"/>
              <a:gd name="connsiteY130" fmla="*/ 5648179 h 6858000"/>
              <a:gd name="connsiteX131" fmla="*/ 6125703 w 6128435"/>
              <a:gd name="connsiteY131" fmla="*/ 5692894 h 6858000"/>
              <a:gd name="connsiteX132" fmla="*/ 6126670 w 6128435"/>
              <a:gd name="connsiteY132" fmla="*/ 5697882 h 6858000"/>
              <a:gd name="connsiteX133" fmla="*/ 6124061 w 6128435"/>
              <a:gd name="connsiteY133" fmla="*/ 5710294 h 6858000"/>
              <a:gd name="connsiteX134" fmla="*/ 6122213 w 6128435"/>
              <a:gd name="connsiteY134" fmla="*/ 5714762 h 6858000"/>
              <a:gd name="connsiteX135" fmla="*/ 6121353 w 6128435"/>
              <a:gd name="connsiteY135" fmla="*/ 5721725 h 6858000"/>
              <a:gd name="connsiteX136" fmla="*/ 6121607 w 6128435"/>
              <a:gd name="connsiteY136" fmla="*/ 5721959 h 6858000"/>
              <a:gd name="connsiteX137" fmla="*/ 6120262 w 6128435"/>
              <a:gd name="connsiteY137" fmla="*/ 5728358 h 6858000"/>
              <a:gd name="connsiteX138" fmla="*/ 6110194 w 6128435"/>
              <a:gd name="connsiteY138" fmla="*/ 5758853 h 6858000"/>
              <a:gd name="connsiteX139" fmla="*/ 6127519 w 6128435"/>
              <a:gd name="connsiteY139" fmla="*/ 5865775 h 6858000"/>
              <a:gd name="connsiteX140" fmla="*/ 6128435 w 6128435"/>
              <a:gd name="connsiteY140" fmla="*/ 5870164 h 6858000"/>
              <a:gd name="connsiteX141" fmla="*/ 6119217 w 6128435"/>
              <a:gd name="connsiteY141" fmla="*/ 5888542 h 6858000"/>
              <a:gd name="connsiteX142" fmla="*/ 6115966 w 6128435"/>
              <a:gd name="connsiteY142" fmla="*/ 5898387 h 6858000"/>
              <a:gd name="connsiteX143" fmla="*/ 6111924 w 6128435"/>
              <a:gd name="connsiteY143" fmla="*/ 5900444 h 6858000"/>
              <a:gd name="connsiteX144" fmla="*/ 6108716 w 6128435"/>
              <a:gd name="connsiteY144" fmla="*/ 5915345 h 6858000"/>
              <a:gd name="connsiteX145" fmla="*/ 6109524 w 6128435"/>
              <a:gd name="connsiteY145" fmla="*/ 5917328 h 6858000"/>
              <a:gd name="connsiteX146" fmla="*/ 6102493 w 6128435"/>
              <a:gd name="connsiteY146" fmla="*/ 5928602 h 6858000"/>
              <a:gd name="connsiteX147" fmla="*/ 6056863 w 6128435"/>
              <a:gd name="connsiteY147" fmla="*/ 6000643 h 6858000"/>
              <a:gd name="connsiteX148" fmla="*/ 6045436 w 6128435"/>
              <a:gd name="connsiteY148" fmla="*/ 6124480 h 6858000"/>
              <a:gd name="connsiteX149" fmla="*/ 6030489 w 6128435"/>
              <a:gd name="connsiteY149" fmla="*/ 6317666 h 6858000"/>
              <a:gd name="connsiteX150" fmla="*/ 6007492 w 6128435"/>
              <a:gd name="connsiteY150" fmla="*/ 6440818 h 6858000"/>
              <a:gd name="connsiteX151" fmla="*/ 6009467 w 6128435"/>
              <a:gd name="connsiteY151" fmla="*/ 6487076 h 6858000"/>
              <a:gd name="connsiteX152" fmla="*/ 5995064 w 6128435"/>
              <a:gd name="connsiteY152" fmla="*/ 6540791 h 6858000"/>
              <a:gd name="connsiteX153" fmla="*/ 5996309 w 6128435"/>
              <a:gd name="connsiteY153" fmla="*/ 6543961 h 6858000"/>
              <a:gd name="connsiteX154" fmla="*/ 5996048 w 6128435"/>
              <a:gd name="connsiteY154" fmla="*/ 6555444 h 6858000"/>
              <a:gd name="connsiteX155" fmla="*/ 6002524 w 6128435"/>
              <a:gd name="connsiteY155" fmla="*/ 6560188 h 6858000"/>
              <a:gd name="connsiteX156" fmla="*/ 6006823 w 6128435"/>
              <a:gd name="connsiteY156" fmla="*/ 6578546 h 6858000"/>
              <a:gd name="connsiteX157" fmla="*/ 6004510 w 6128435"/>
              <a:gd name="connsiteY157" fmla="*/ 6599256 h 6858000"/>
              <a:gd name="connsiteX158" fmla="*/ 5986207 w 6128435"/>
              <a:gd name="connsiteY158" fmla="*/ 6695855 h 6858000"/>
              <a:gd name="connsiteX159" fmla="*/ 5979428 w 6128435"/>
              <a:gd name="connsiteY159" fmla="*/ 6754678 h 6858000"/>
              <a:gd name="connsiteX160" fmla="*/ 5983398 w 6128435"/>
              <a:gd name="connsiteY160" fmla="*/ 6778641 h 6858000"/>
              <a:gd name="connsiteX161" fmla="*/ 5984543 w 6128435"/>
              <a:gd name="connsiteY161" fmla="*/ 6811016 h 6858000"/>
              <a:gd name="connsiteX162" fmla="*/ 5981802 w 6128435"/>
              <a:gd name="connsiteY162" fmla="*/ 6838578 h 6858000"/>
              <a:gd name="connsiteX163" fmla="*/ 5979671 w 6128435"/>
              <a:gd name="connsiteY163" fmla="*/ 6858000 h 6858000"/>
              <a:gd name="connsiteX164" fmla="*/ 0 w 6128435"/>
              <a:gd name="connsiteY164" fmla="*/ 6858000 h 6858000"/>
              <a:gd name="connsiteX165" fmla="*/ 0 w 6128435"/>
              <a:gd name="connsiteY16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63491 w 6128435"/>
              <a:gd name="connsiteY27" fmla="*/ 1642938 h 6858000"/>
              <a:gd name="connsiteX28" fmla="*/ 5261314 w 6128435"/>
              <a:gd name="connsiteY28" fmla="*/ 1689177 h 6858000"/>
              <a:gd name="connsiteX29" fmla="*/ 5259788 w 6128435"/>
              <a:gd name="connsiteY29" fmla="*/ 1768516 h 6858000"/>
              <a:gd name="connsiteX30" fmla="*/ 5255696 w 6128435"/>
              <a:gd name="connsiteY30" fmla="*/ 1953770 h 6858000"/>
              <a:gd name="connsiteX31" fmla="*/ 5252592 w 6128435"/>
              <a:gd name="connsiteY31" fmla="*/ 2092210 h 6858000"/>
              <a:gd name="connsiteX32" fmla="*/ 5264303 w 6128435"/>
              <a:gd name="connsiteY32" fmla="*/ 2225157 h 6858000"/>
              <a:gd name="connsiteX33" fmla="*/ 5254949 w 6128435"/>
              <a:gd name="connsiteY33" fmla="*/ 2236160 h 6858000"/>
              <a:gd name="connsiteX34" fmla="*/ 5250104 w 6128435"/>
              <a:gd name="connsiteY34" fmla="*/ 2249166 h 6858000"/>
              <a:gd name="connsiteX35" fmla="*/ 5251214 w 6128435"/>
              <a:gd name="connsiteY35" fmla="*/ 2250944 h 6858000"/>
              <a:gd name="connsiteX36" fmla="*/ 5250644 w 6128435"/>
              <a:gd name="connsiteY36" fmla="*/ 2266619 h 6858000"/>
              <a:gd name="connsiteX37" fmla="*/ 5247111 w 6128435"/>
              <a:gd name="connsiteY37" fmla="*/ 2269679 h 6858000"/>
              <a:gd name="connsiteX38" fmla="*/ 5279312 w 6128435"/>
              <a:gd name="connsiteY38" fmla="*/ 2302757 h 6858000"/>
              <a:gd name="connsiteX39" fmla="*/ 5293877 w 6128435"/>
              <a:gd name="connsiteY39" fmla="*/ 2368649 h 6858000"/>
              <a:gd name="connsiteX40" fmla="*/ 5311338 w 6128435"/>
              <a:gd name="connsiteY40" fmla="*/ 2404034 h 6858000"/>
              <a:gd name="connsiteX41" fmla="*/ 5338366 w 6128435"/>
              <a:gd name="connsiteY41" fmla="*/ 2465052 h 6858000"/>
              <a:gd name="connsiteX42" fmla="*/ 5371263 w 6128435"/>
              <a:gd name="connsiteY42" fmla="*/ 2586413 h 6858000"/>
              <a:gd name="connsiteX43" fmla="*/ 5407503 w 6128435"/>
              <a:gd name="connsiteY43" fmla="*/ 2786290 h 6858000"/>
              <a:gd name="connsiteX44" fmla="*/ 5407356 w 6128435"/>
              <a:gd name="connsiteY44" fmla="*/ 2787545 h 6858000"/>
              <a:gd name="connsiteX45" fmla="*/ 5411130 w 6128435"/>
              <a:gd name="connsiteY45" fmla="*/ 2788640 h 6858000"/>
              <a:gd name="connsiteX46" fmla="*/ 5416439 w 6128435"/>
              <a:gd name="connsiteY46" fmla="*/ 2805666 h 6858000"/>
              <a:gd name="connsiteX47" fmla="*/ 5416589 w 6128435"/>
              <a:gd name="connsiteY47" fmla="*/ 2810822 h 6858000"/>
              <a:gd name="connsiteX48" fmla="*/ 5418542 w 6128435"/>
              <a:gd name="connsiteY48" fmla="*/ 2817745 h 6858000"/>
              <a:gd name="connsiteX49" fmla="*/ 5418847 w 6128435"/>
              <a:gd name="connsiteY49" fmla="*/ 2817825 h 6858000"/>
              <a:gd name="connsiteX50" fmla="*/ 5457023 w 6128435"/>
              <a:gd name="connsiteY50" fmla="*/ 2858292 h 6858000"/>
              <a:gd name="connsiteX51" fmla="*/ 5479298 w 6128435"/>
              <a:gd name="connsiteY51" fmla="*/ 2947791 h 6858000"/>
              <a:gd name="connsiteX52" fmla="*/ 5481770 w 6128435"/>
              <a:gd name="connsiteY52" fmla="*/ 2951352 h 6858000"/>
              <a:gd name="connsiteX53" fmla="*/ 5482045 w 6128435"/>
              <a:gd name="connsiteY53" fmla="*/ 2984371 h 6858000"/>
              <a:gd name="connsiteX54" fmla="*/ 5482415 w 6128435"/>
              <a:gd name="connsiteY54" fmla="*/ 3004079 h 6858000"/>
              <a:gd name="connsiteX55" fmla="*/ 5483865 w 6128435"/>
              <a:gd name="connsiteY55" fmla="*/ 3005467 h 6858000"/>
              <a:gd name="connsiteX56" fmla="*/ 5482236 w 6128435"/>
              <a:gd name="connsiteY56" fmla="*/ 3019791 h 6858000"/>
              <a:gd name="connsiteX57" fmla="*/ 5481505 w 6128435"/>
              <a:gd name="connsiteY57" fmla="*/ 3095286 h 6858000"/>
              <a:gd name="connsiteX58" fmla="*/ 5477595 w 6128435"/>
              <a:gd name="connsiteY58" fmla="*/ 3250534 h 6858000"/>
              <a:gd name="connsiteX59" fmla="*/ 5532836 w 6128435"/>
              <a:gd name="connsiteY59" fmla="*/ 3353840 h 6858000"/>
              <a:gd name="connsiteX60" fmla="*/ 5561229 w 6128435"/>
              <a:gd name="connsiteY60" fmla="*/ 3395784 h 6858000"/>
              <a:gd name="connsiteX61" fmla="*/ 5589758 w 6128435"/>
              <a:gd name="connsiteY61" fmla="*/ 3506453 h 6858000"/>
              <a:gd name="connsiteX62" fmla="*/ 5596144 w 6128435"/>
              <a:gd name="connsiteY62" fmla="*/ 3534624 h 6858000"/>
              <a:gd name="connsiteX63" fmla="*/ 5597750 w 6128435"/>
              <a:gd name="connsiteY63" fmla="*/ 3534129 h 6858000"/>
              <a:gd name="connsiteX64" fmla="*/ 5599700 w 6128435"/>
              <a:gd name="connsiteY64" fmla="*/ 3547221 h 6858000"/>
              <a:gd name="connsiteX65" fmla="*/ 5615031 w 6128435"/>
              <a:gd name="connsiteY65" fmla="*/ 3557482 h 6858000"/>
              <a:gd name="connsiteX66" fmla="*/ 5618377 w 6128435"/>
              <a:gd name="connsiteY66" fmla="*/ 3588431 h 6858000"/>
              <a:gd name="connsiteX67" fmla="*/ 5612155 w 6128435"/>
              <a:gd name="connsiteY67" fmla="*/ 3589869 h 6858000"/>
              <a:gd name="connsiteX68" fmla="*/ 5620843 w 6128435"/>
              <a:gd name="connsiteY68" fmla="*/ 3606745 h 6858000"/>
              <a:gd name="connsiteX69" fmla="*/ 5655472 w 6128435"/>
              <a:gd name="connsiteY69" fmla="*/ 3678877 h 6858000"/>
              <a:gd name="connsiteX70" fmla="*/ 5680448 w 6128435"/>
              <a:gd name="connsiteY70" fmla="*/ 3717760 h 6858000"/>
              <a:gd name="connsiteX71" fmla="*/ 5683015 w 6128435"/>
              <a:gd name="connsiteY71" fmla="*/ 3762025 h 6858000"/>
              <a:gd name="connsiteX72" fmla="*/ 5696643 w 6128435"/>
              <a:gd name="connsiteY72" fmla="*/ 3773888 h 6858000"/>
              <a:gd name="connsiteX73" fmla="*/ 5699203 w 6128435"/>
              <a:gd name="connsiteY73" fmla="*/ 3775823 h 6858000"/>
              <a:gd name="connsiteX74" fmla="*/ 5704824 w 6128435"/>
              <a:gd name="connsiteY74" fmla="*/ 3785966 h 6858000"/>
              <a:gd name="connsiteX75" fmla="*/ 5712204 w 6128435"/>
              <a:gd name="connsiteY75" fmla="*/ 3785830 h 6858000"/>
              <a:gd name="connsiteX76" fmla="*/ 5724816 w 6128435"/>
              <a:gd name="connsiteY76" fmla="*/ 3798949 h 6858000"/>
              <a:gd name="connsiteX77" fmla="*/ 5733539 w 6128435"/>
              <a:gd name="connsiteY77" fmla="*/ 3818457 h 6858000"/>
              <a:gd name="connsiteX78" fmla="*/ 5768491 w 6128435"/>
              <a:gd name="connsiteY78" fmla="*/ 3914399 h 6858000"/>
              <a:gd name="connsiteX79" fmla="*/ 5793123 w 6128435"/>
              <a:gd name="connsiteY79" fmla="*/ 3969952 h 6858000"/>
              <a:gd name="connsiteX80" fmla="*/ 5808321 w 6128435"/>
              <a:gd name="connsiteY80" fmla="*/ 3988153 h 6858000"/>
              <a:gd name="connsiteX81" fmla="*/ 5825621 w 6128435"/>
              <a:gd name="connsiteY81" fmla="*/ 4015525 h 6858000"/>
              <a:gd name="connsiteX82" fmla="*/ 5860672 w 6128435"/>
              <a:gd name="connsiteY82" fmla="*/ 4061579 h 6858000"/>
              <a:gd name="connsiteX83" fmla="*/ 5872173 w 6128435"/>
              <a:gd name="connsiteY83" fmla="*/ 4088497 h 6858000"/>
              <a:gd name="connsiteX84" fmla="*/ 5883705 w 6128435"/>
              <a:gd name="connsiteY84" fmla="*/ 4101899 h 6858000"/>
              <a:gd name="connsiteX85" fmla="*/ 5885314 w 6128435"/>
              <a:gd name="connsiteY85" fmla="*/ 4108387 h 6858000"/>
              <a:gd name="connsiteX86" fmla="*/ 5894095 w 6128435"/>
              <a:gd name="connsiteY86" fmla="*/ 4128857 h 6858000"/>
              <a:gd name="connsiteX87" fmla="*/ 5898339 w 6128435"/>
              <a:gd name="connsiteY87" fmla="*/ 4140800 h 6858000"/>
              <a:gd name="connsiteX88" fmla="*/ 5899734 w 6128435"/>
              <a:gd name="connsiteY88" fmla="*/ 4145632 h 6858000"/>
              <a:gd name="connsiteX89" fmla="*/ 5903513 w 6128435"/>
              <a:gd name="connsiteY89" fmla="*/ 4187661 h 6858000"/>
              <a:gd name="connsiteX90" fmla="*/ 5917114 w 6128435"/>
              <a:gd name="connsiteY90" fmla="*/ 4213096 h 6858000"/>
              <a:gd name="connsiteX91" fmla="*/ 5921153 w 6128435"/>
              <a:gd name="connsiteY91" fmla="*/ 4236222 h 6858000"/>
              <a:gd name="connsiteX92" fmla="*/ 5924233 w 6128435"/>
              <a:gd name="connsiteY92" fmla="*/ 4242060 h 6858000"/>
              <a:gd name="connsiteX93" fmla="*/ 5928910 w 6128435"/>
              <a:gd name="connsiteY93" fmla="*/ 4300973 h 6858000"/>
              <a:gd name="connsiteX94" fmla="*/ 5939320 w 6128435"/>
              <a:gd name="connsiteY94" fmla="*/ 4340435 h 6858000"/>
              <a:gd name="connsiteX95" fmla="*/ 5946705 w 6128435"/>
              <a:gd name="connsiteY95" fmla="*/ 4428051 h 6858000"/>
              <a:gd name="connsiteX96" fmla="*/ 5949261 w 6128435"/>
              <a:gd name="connsiteY96" fmla="*/ 4449185 h 6858000"/>
              <a:gd name="connsiteX97" fmla="*/ 5957504 w 6128435"/>
              <a:gd name="connsiteY97" fmla="*/ 4465911 h 6858000"/>
              <a:gd name="connsiteX98" fmla="*/ 5964689 w 6128435"/>
              <a:gd name="connsiteY98" fmla="*/ 4468532 h 6858000"/>
              <a:gd name="connsiteX99" fmla="*/ 5967062 w 6128435"/>
              <a:gd name="connsiteY99" fmla="*/ 4479923 h 6858000"/>
              <a:gd name="connsiteX100" fmla="*/ 5968960 w 6128435"/>
              <a:gd name="connsiteY100" fmla="*/ 4482655 h 6858000"/>
              <a:gd name="connsiteX101" fmla="*/ 5978567 w 6128435"/>
              <a:gd name="connsiteY101" fmla="*/ 4498605 h 6858000"/>
              <a:gd name="connsiteX102" fmla="*/ 5980106 w 6128435"/>
              <a:gd name="connsiteY102" fmla="*/ 4585087 h 6858000"/>
              <a:gd name="connsiteX103" fmla="*/ 5998138 w 6128435"/>
              <a:gd name="connsiteY103" fmla="*/ 4697518 h 6858000"/>
              <a:gd name="connsiteX104" fmla="*/ 6013516 w 6128435"/>
              <a:gd name="connsiteY104" fmla="*/ 4786619 h 6858000"/>
              <a:gd name="connsiteX105" fmla="*/ 6025404 w 6128435"/>
              <a:gd name="connsiteY105" fmla="*/ 4858148 h 6858000"/>
              <a:gd name="connsiteX106" fmla="*/ 6007749 w 6128435"/>
              <a:gd name="connsiteY106" fmla="*/ 4964715 h 6858000"/>
              <a:gd name="connsiteX107" fmla="*/ 6005269 w 6128435"/>
              <a:gd name="connsiteY107" fmla="*/ 5150567 h 6858000"/>
              <a:gd name="connsiteX108" fmla="*/ 6001127 w 6128435"/>
              <a:gd name="connsiteY108" fmla="*/ 5164609 h 6858000"/>
              <a:gd name="connsiteX109" fmla="*/ 5996647 w 6128435"/>
              <a:gd name="connsiteY109" fmla="*/ 5185640 h 6858000"/>
              <a:gd name="connsiteX110" fmla="*/ 5998514 w 6128435"/>
              <a:gd name="connsiteY110" fmla="*/ 5189673 h 6858000"/>
              <a:gd name="connsiteX111" fmla="*/ 5995970 w 6128435"/>
              <a:gd name="connsiteY111" fmla="*/ 5221547 h 6858000"/>
              <a:gd name="connsiteX112" fmla="*/ 5997218 w 6128435"/>
              <a:gd name="connsiteY112" fmla="*/ 5222031 h 6858000"/>
              <a:gd name="connsiteX113" fmla="*/ 6002116 w 6128435"/>
              <a:gd name="connsiteY113" fmla="*/ 5231223 h 6858000"/>
              <a:gd name="connsiteX114" fmla="*/ 6008541 w 6128435"/>
              <a:gd name="connsiteY114" fmla="*/ 5248680 h 6858000"/>
              <a:gd name="connsiteX115" fmla="*/ 6039260 w 6128435"/>
              <a:gd name="connsiteY115" fmla="*/ 5289518 h 6858000"/>
              <a:gd name="connsiteX116" fmla="*/ 6036748 w 6128435"/>
              <a:gd name="connsiteY116" fmla="*/ 5322752 h 6858000"/>
              <a:gd name="connsiteX117" fmla="*/ 6036943 w 6128435"/>
              <a:gd name="connsiteY117" fmla="*/ 5329480 h 6858000"/>
              <a:gd name="connsiteX118" fmla="*/ 6037236 w 6128435"/>
              <a:gd name="connsiteY118" fmla="*/ 5329634 h 6858000"/>
              <a:gd name="connsiteX119" fmla="*/ 6038019 w 6128435"/>
              <a:gd name="connsiteY119" fmla="*/ 5336764 h 6858000"/>
              <a:gd name="connsiteX120" fmla="*/ 6037298 w 6128435"/>
              <a:gd name="connsiteY120" fmla="*/ 5341753 h 6858000"/>
              <a:gd name="connsiteX121" fmla="*/ 6037677 w 6128435"/>
              <a:gd name="connsiteY121" fmla="*/ 5354807 h 6858000"/>
              <a:gd name="connsiteX122" fmla="*/ 6039728 w 6128435"/>
              <a:gd name="connsiteY122" fmla="*/ 5359416 h 6858000"/>
              <a:gd name="connsiteX123" fmla="*/ 6043311 w 6128435"/>
              <a:gd name="connsiteY123" fmla="*/ 5361407 h 6858000"/>
              <a:gd name="connsiteX124" fmla="*/ 6042954 w 6128435"/>
              <a:gd name="connsiteY124" fmla="*/ 5362576 h 6858000"/>
              <a:gd name="connsiteX125" fmla="*/ 6053435 w 6128435"/>
              <a:gd name="connsiteY125" fmla="*/ 5387547 h 6858000"/>
              <a:gd name="connsiteX126" fmla="*/ 6065933 w 6128435"/>
              <a:gd name="connsiteY126" fmla="*/ 5443002 h 6858000"/>
              <a:gd name="connsiteX127" fmla="*/ 6068640 w 6128435"/>
              <a:gd name="connsiteY127" fmla="*/ 5474503 h 6858000"/>
              <a:gd name="connsiteX128" fmla="*/ 6080922 w 6128435"/>
              <a:gd name="connsiteY128" fmla="*/ 5561070 h 6858000"/>
              <a:gd name="connsiteX129" fmla="*/ 6096949 w 6128435"/>
              <a:gd name="connsiteY129" fmla="*/ 5648179 h 6858000"/>
              <a:gd name="connsiteX130" fmla="*/ 6125703 w 6128435"/>
              <a:gd name="connsiteY130" fmla="*/ 5692894 h 6858000"/>
              <a:gd name="connsiteX131" fmla="*/ 6126670 w 6128435"/>
              <a:gd name="connsiteY131" fmla="*/ 5697882 h 6858000"/>
              <a:gd name="connsiteX132" fmla="*/ 6124061 w 6128435"/>
              <a:gd name="connsiteY132" fmla="*/ 5710294 h 6858000"/>
              <a:gd name="connsiteX133" fmla="*/ 6122213 w 6128435"/>
              <a:gd name="connsiteY133" fmla="*/ 5714762 h 6858000"/>
              <a:gd name="connsiteX134" fmla="*/ 6121353 w 6128435"/>
              <a:gd name="connsiteY134" fmla="*/ 5721725 h 6858000"/>
              <a:gd name="connsiteX135" fmla="*/ 6121607 w 6128435"/>
              <a:gd name="connsiteY135" fmla="*/ 5721959 h 6858000"/>
              <a:gd name="connsiteX136" fmla="*/ 6120262 w 6128435"/>
              <a:gd name="connsiteY136" fmla="*/ 5728358 h 6858000"/>
              <a:gd name="connsiteX137" fmla="*/ 6110194 w 6128435"/>
              <a:gd name="connsiteY137" fmla="*/ 5758853 h 6858000"/>
              <a:gd name="connsiteX138" fmla="*/ 6127519 w 6128435"/>
              <a:gd name="connsiteY138" fmla="*/ 5865775 h 6858000"/>
              <a:gd name="connsiteX139" fmla="*/ 6128435 w 6128435"/>
              <a:gd name="connsiteY139" fmla="*/ 5870164 h 6858000"/>
              <a:gd name="connsiteX140" fmla="*/ 6119217 w 6128435"/>
              <a:gd name="connsiteY140" fmla="*/ 5888542 h 6858000"/>
              <a:gd name="connsiteX141" fmla="*/ 6115966 w 6128435"/>
              <a:gd name="connsiteY141" fmla="*/ 5898387 h 6858000"/>
              <a:gd name="connsiteX142" fmla="*/ 6111924 w 6128435"/>
              <a:gd name="connsiteY142" fmla="*/ 5900444 h 6858000"/>
              <a:gd name="connsiteX143" fmla="*/ 6108716 w 6128435"/>
              <a:gd name="connsiteY143" fmla="*/ 5915345 h 6858000"/>
              <a:gd name="connsiteX144" fmla="*/ 6109524 w 6128435"/>
              <a:gd name="connsiteY144" fmla="*/ 5917328 h 6858000"/>
              <a:gd name="connsiteX145" fmla="*/ 6102493 w 6128435"/>
              <a:gd name="connsiteY145" fmla="*/ 5928602 h 6858000"/>
              <a:gd name="connsiteX146" fmla="*/ 6056863 w 6128435"/>
              <a:gd name="connsiteY146" fmla="*/ 6000643 h 6858000"/>
              <a:gd name="connsiteX147" fmla="*/ 6045436 w 6128435"/>
              <a:gd name="connsiteY147" fmla="*/ 6124480 h 6858000"/>
              <a:gd name="connsiteX148" fmla="*/ 6030489 w 6128435"/>
              <a:gd name="connsiteY148" fmla="*/ 6317666 h 6858000"/>
              <a:gd name="connsiteX149" fmla="*/ 6007492 w 6128435"/>
              <a:gd name="connsiteY149" fmla="*/ 6440818 h 6858000"/>
              <a:gd name="connsiteX150" fmla="*/ 6009467 w 6128435"/>
              <a:gd name="connsiteY150" fmla="*/ 6487076 h 6858000"/>
              <a:gd name="connsiteX151" fmla="*/ 5995064 w 6128435"/>
              <a:gd name="connsiteY151" fmla="*/ 6540791 h 6858000"/>
              <a:gd name="connsiteX152" fmla="*/ 5996309 w 6128435"/>
              <a:gd name="connsiteY152" fmla="*/ 6543961 h 6858000"/>
              <a:gd name="connsiteX153" fmla="*/ 5996048 w 6128435"/>
              <a:gd name="connsiteY153" fmla="*/ 6555444 h 6858000"/>
              <a:gd name="connsiteX154" fmla="*/ 6002524 w 6128435"/>
              <a:gd name="connsiteY154" fmla="*/ 6560188 h 6858000"/>
              <a:gd name="connsiteX155" fmla="*/ 6006823 w 6128435"/>
              <a:gd name="connsiteY155" fmla="*/ 6578546 h 6858000"/>
              <a:gd name="connsiteX156" fmla="*/ 6004510 w 6128435"/>
              <a:gd name="connsiteY156" fmla="*/ 6599256 h 6858000"/>
              <a:gd name="connsiteX157" fmla="*/ 5986207 w 6128435"/>
              <a:gd name="connsiteY157" fmla="*/ 6695855 h 6858000"/>
              <a:gd name="connsiteX158" fmla="*/ 5979428 w 6128435"/>
              <a:gd name="connsiteY158" fmla="*/ 6754678 h 6858000"/>
              <a:gd name="connsiteX159" fmla="*/ 5983398 w 6128435"/>
              <a:gd name="connsiteY159" fmla="*/ 6778641 h 6858000"/>
              <a:gd name="connsiteX160" fmla="*/ 5984543 w 6128435"/>
              <a:gd name="connsiteY160" fmla="*/ 6811016 h 6858000"/>
              <a:gd name="connsiteX161" fmla="*/ 5981802 w 6128435"/>
              <a:gd name="connsiteY161" fmla="*/ 6838578 h 6858000"/>
              <a:gd name="connsiteX162" fmla="*/ 5979671 w 6128435"/>
              <a:gd name="connsiteY162" fmla="*/ 6858000 h 6858000"/>
              <a:gd name="connsiteX163" fmla="*/ 0 w 6128435"/>
              <a:gd name="connsiteY163" fmla="*/ 6858000 h 6858000"/>
              <a:gd name="connsiteX164" fmla="*/ 0 w 6128435"/>
              <a:gd name="connsiteY16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63491 w 6128435"/>
              <a:gd name="connsiteY26" fmla="*/ 1642938 h 6858000"/>
              <a:gd name="connsiteX27" fmla="*/ 5261314 w 6128435"/>
              <a:gd name="connsiteY27" fmla="*/ 1689177 h 6858000"/>
              <a:gd name="connsiteX28" fmla="*/ 5259788 w 6128435"/>
              <a:gd name="connsiteY28" fmla="*/ 1768516 h 6858000"/>
              <a:gd name="connsiteX29" fmla="*/ 5255696 w 6128435"/>
              <a:gd name="connsiteY29" fmla="*/ 1953770 h 6858000"/>
              <a:gd name="connsiteX30" fmla="*/ 5252592 w 6128435"/>
              <a:gd name="connsiteY30" fmla="*/ 2092210 h 6858000"/>
              <a:gd name="connsiteX31" fmla="*/ 5264303 w 6128435"/>
              <a:gd name="connsiteY31" fmla="*/ 2225157 h 6858000"/>
              <a:gd name="connsiteX32" fmla="*/ 5254949 w 6128435"/>
              <a:gd name="connsiteY32" fmla="*/ 2236160 h 6858000"/>
              <a:gd name="connsiteX33" fmla="*/ 5250104 w 6128435"/>
              <a:gd name="connsiteY33" fmla="*/ 2249166 h 6858000"/>
              <a:gd name="connsiteX34" fmla="*/ 5251214 w 6128435"/>
              <a:gd name="connsiteY34" fmla="*/ 2250944 h 6858000"/>
              <a:gd name="connsiteX35" fmla="*/ 5250644 w 6128435"/>
              <a:gd name="connsiteY35" fmla="*/ 2266619 h 6858000"/>
              <a:gd name="connsiteX36" fmla="*/ 5247111 w 6128435"/>
              <a:gd name="connsiteY36" fmla="*/ 2269679 h 6858000"/>
              <a:gd name="connsiteX37" fmla="*/ 5279312 w 6128435"/>
              <a:gd name="connsiteY37" fmla="*/ 2302757 h 6858000"/>
              <a:gd name="connsiteX38" fmla="*/ 5293877 w 6128435"/>
              <a:gd name="connsiteY38" fmla="*/ 2368649 h 6858000"/>
              <a:gd name="connsiteX39" fmla="*/ 5311338 w 6128435"/>
              <a:gd name="connsiteY39" fmla="*/ 2404034 h 6858000"/>
              <a:gd name="connsiteX40" fmla="*/ 5338366 w 6128435"/>
              <a:gd name="connsiteY40" fmla="*/ 2465052 h 6858000"/>
              <a:gd name="connsiteX41" fmla="*/ 5371263 w 6128435"/>
              <a:gd name="connsiteY41" fmla="*/ 2586413 h 6858000"/>
              <a:gd name="connsiteX42" fmla="*/ 5407503 w 6128435"/>
              <a:gd name="connsiteY42" fmla="*/ 2786290 h 6858000"/>
              <a:gd name="connsiteX43" fmla="*/ 5407356 w 6128435"/>
              <a:gd name="connsiteY43" fmla="*/ 2787545 h 6858000"/>
              <a:gd name="connsiteX44" fmla="*/ 5411130 w 6128435"/>
              <a:gd name="connsiteY44" fmla="*/ 2788640 h 6858000"/>
              <a:gd name="connsiteX45" fmla="*/ 5416439 w 6128435"/>
              <a:gd name="connsiteY45" fmla="*/ 2805666 h 6858000"/>
              <a:gd name="connsiteX46" fmla="*/ 5416589 w 6128435"/>
              <a:gd name="connsiteY46" fmla="*/ 2810822 h 6858000"/>
              <a:gd name="connsiteX47" fmla="*/ 5418542 w 6128435"/>
              <a:gd name="connsiteY47" fmla="*/ 2817745 h 6858000"/>
              <a:gd name="connsiteX48" fmla="*/ 5418847 w 6128435"/>
              <a:gd name="connsiteY48" fmla="*/ 2817825 h 6858000"/>
              <a:gd name="connsiteX49" fmla="*/ 5457023 w 6128435"/>
              <a:gd name="connsiteY49" fmla="*/ 2858292 h 6858000"/>
              <a:gd name="connsiteX50" fmla="*/ 5479298 w 6128435"/>
              <a:gd name="connsiteY50" fmla="*/ 2947791 h 6858000"/>
              <a:gd name="connsiteX51" fmla="*/ 5481770 w 6128435"/>
              <a:gd name="connsiteY51" fmla="*/ 2951352 h 6858000"/>
              <a:gd name="connsiteX52" fmla="*/ 5482045 w 6128435"/>
              <a:gd name="connsiteY52" fmla="*/ 2984371 h 6858000"/>
              <a:gd name="connsiteX53" fmla="*/ 5482415 w 6128435"/>
              <a:gd name="connsiteY53" fmla="*/ 3004079 h 6858000"/>
              <a:gd name="connsiteX54" fmla="*/ 5483865 w 6128435"/>
              <a:gd name="connsiteY54" fmla="*/ 3005467 h 6858000"/>
              <a:gd name="connsiteX55" fmla="*/ 5482236 w 6128435"/>
              <a:gd name="connsiteY55" fmla="*/ 3019791 h 6858000"/>
              <a:gd name="connsiteX56" fmla="*/ 5481505 w 6128435"/>
              <a:gd name="connsiteY56" fmla="*/ 3095286 h 6858000"/>
              <a:gd name="connsiteX57" fmla="*/ 5477595 w 6128435"/>
              <a:gd name="connsiteY57" fmla="*/ 3250534 h 6858000"/>
              <a:gd name="connsiteX58" fmla="*/ 5532836 w 6128435"/>
              <a:gd name="connsiteY58" fmla="*/ 3353840 h 6858000"/>
              <a:gd name="connsiteX59" fmla="*/ 5561229 w 6128435"/>
              <a:gd name="connsiteY59" fmla="*/ 3395784 h 6858000"/>
              <a:gd name="connsiteX60" fmla="*/ 5589758 w 6128435"/>
              <a:gd name="connsiteY60" fmla="*/ 3506453 h 6858000"/>
              <a:gd name="connsiteX61" fmla="*/ 5596144 w 6128435"/>
              <a:gd name="connsiteY61" fmla="*/ 3534624 h 6858000"/>
              <a:gd name="connsiteX62" fmla="*/ 5597750 w 6128435"/>
              <a:gd name="connsiteY62" fmla="*/ 3534129 h 6858000"/>
              <a:gd name="connsiteX63" fmla="*/ 5599700 w 6128435"/>
              <a:gd name="connsiteY63" fmla="*/ 3547221 h 6858000"/>
              <a:gd name="connsiteX64" fmla="*/ 5615031 w 6128435"/>
              <a:gd name="connsiteY64" fmla="*/ 3557482 h 6858000"/>
              <a:gd name="connsiteX65" fmla="*/ 5618377 w 6128435"/>
              <a:gd name="connsiteY65" fmla="*/ 3588431 h 6858000"/>
              <a:gd name="connsiteX66" fmla="*/ 5612155 w 6128435"/>
              <a:gd name="connsiteY66" fmla="*/ 3589869 h 6858000"/>
              <a:gd name="connsiteX67" fmla="*/ 5620843 w 6128435"/>
              <a:gd name="connsiteY67" fmla="*/ 3606745 h 6858000"/>
              <a:gd name="connsiteX68" fmla="*/ 5655472 w 6128435"/>
              <a:gd name="connsiteY68" fmla="*/ 3678877 h 6858000"/>
              <a:gd name="connsiteX69" fmla="*/ 5680448 w 6128435"/>
              <a:gd name="connsiteY69" fmla="*/ 3717760 h 6858000"/>
              <a:gd name="connsiteX70" fmla="*/ 5683015 w 6128435"/>
              <a:gd name="connsiteY70" fmla="*/ 3762025 h 6858000"/>
              <a:gd name="connsiteX71" fmla="*/ 5696643 w 6128435"/>
              <a:gd name="connsiteY71" fmla="*/ 3773888 h 6858000"/>
              <a:gd name="connsiteX72" fmla="*/ 5699203 w 6128435"/>
              <a:gd name="connsiteY72" fmla="*/ 3775823 h 6858000"/>
              <a:gd name="connsiteX73" fmla="*/ 5704824 w 6128435"/>
              <a:gd name="connsiteY73" fmla="*/ 3785966 h 6858000"/>
              <a:gd name="connsiteX74" fmla="*/ 5712204 w 6128435"/>
              <a:gd name="connsiteY74" fmla="*/ 3785830 h 6858000"/>
              <a:gd name="connsiteX75" fmla="*/ 5724816 w 6128435"/>
              <a:gd name="connsiteY75" fmla="*/ 3798949 h 6858000"/>
              <a:gd name="connsiteX76" fmla="*/ 5733539 w 6128435"/>
              <a:gd name="connsiteY76" fmla="*/ 3818457 h 6858000"/>
              <a:gd name="connsiteX77" fmla="*/ 5768491 w 6128435"/>
              <a:gd name="connsiteY77" fmla="*/ 3914399 h 6858000"/>
              <a:gd name="connsiteX78" fmla="*/ 5793123 w 6128435"/>
              <a:gd name="connsiteY78" fmla="*/ 3969952 h 6858000"/>
              <a:gd name="connsiteX79" fmla="*/ 5808321 w 6128435"/>
              <a:gd name="connsiteY79" fmla="*/ 3988153 h 6858000"/>
              <a:gd name="connsiteX80" fmla="*/ 5825621 w 6128435"/>
              <a:gd name="connsiteY80" fmla="*/ 4015525 h 6858000"/>
              <a:gd name="connsiteX81" fmla="*/ 5860672 w 6128435"/>
              <a:gd name="connsiteY81" fmla="*/ 4061579 h 6858000"/>
              <a:gd name="connsiteX82" fmla="*/ 5872173 w 6128435"/>
              <a:gd name="connsiteY82" fmla="*/ 4088497 h 6858000"/>
              <a:gd name="connsiteX83" fmla="*/ 5883705 w 6128435"/>
              <a:gd name="connsiteY83" fmla="*/ 4101899 h 6858000"/>
              <a:gd name="connsiteX84" fmla="*/ 5885314 w 6128435"/>
              <a:gd name="connsiteY84" fmla="*/ 4108387 h 6858000"/>
              <a:gd name="connsiteX85" fmla="*/ 5894095 w 6128435"/>
              <a:gd name="connsiteY85" fmla="*/ 4128857 h 6858000"/>
              <a:gd name="connsiteX86" fmla="*/ 5898339 w 6128435"/>
              <a:gd name="connsiteY86" fmla="*/ 4140800 h 6858000"/>
              <a:gd name="connsiteX87" fmla="*/ 5899734 w 6128435"/>
              <a:gd name="connsiteY87" fmla="*/ 4145632 h 6858000"/>
              <a:gd name="connsiteX88" fmla="*/ 5903513 w 6128435"/>
              <a:gd name="connsiteY88" fmla="*/ 4187661 h 6858000"/>
              <a:gd name="connsiteX89" fmla="*/ 5917114 w 6128435"/>
              <a:gd name="connsiteY89" fmla="*/ 4213096 h 6858000"/>
              <a:gd name="connsiteX90" fmla="*/ 5921153 w 6128435"/>
              <a:gd name="connsiteY90" fmla="*/ 4236222 h 6858000"/>
              <a:gd name="connsiteX91" fmla="*/ 5924233 w 6128435"/>
              <a:gd name="connsiteY91" fmla="*/ 4242060 h 6858000"/>
              <a:gd name="connsiteX92" fmla="*/ 5928910 w 6128435"/>
              <a:gd name="connsiteY92" fmla="*/ 4300973 h 6858000"/>
              <a:gd name="connsiteX93" fmla="*/ 5939320 w 6128435"/>
              <a:gd name="connsiteY93" fmla="*/ 4340435 h 6858000"/>
              <a:gd name="connsiteX94" fmla="*/ 5946705 w 6128435"/>
              <a:gd name="connsiteY94" fmla="*/ 4428051 h 6858000"/>
              <a:gd name="connsiteX95" fmla="*/ 5949261 w 6128435"/>
              <a:gd name="connsiteY95" fmla="*/ 4449185 h 6858000"/>
              <a:gd name="connsiteX96" fmla="*/ 5957504 w 6128435"/>
              <a:gd name="connsiteY96" fmla="*/ 4465911 h 6858000"/>
              <a:gd name="connsiteX97" fmla="*/ 5964689 w 6128435"/>
              <a:gd name="connsiteY97" fmla="*/ 4468532 h 6858000"/>
              <a:gd name="connsiteX98" fmla="*/ 5967062 w 6128435"/>
              <a:gd name="connsiteY98" fmla="*/ 4479923 h 6858000"/>
              <a:gd name="connsiteX99" fmla="*/ 5968960 w 6128435"/>
              <a:gd name="connsiteY99" fmla="*/ 4482655 h 6858000"/>
              <a:gd name="connsiteX100" fmla="*/ 5978567 w 6128435"/>
              <a:gd name="connsiteY100" fmla="*/ 4498605 h 6858000"/>
              <a:gd name="connsiteX101" fmla="*/ 5980106 w 6128435"/>
              <a:gd name="connsiteY101" fmla="*/ 4585087 h 6858000"/>
              <a:gd name="connsiteX102" fmla="*/ 5998138 w 6128435"/>
              <a:gd name="connsiteY102" fmla="*/ 4697518 h 6858000"/>
              <a:gd name="connsiteX103" fmla="*/ 6013516 w 6128435"/>
              <a:gd name="connsiteY103" fmla="*/ 4786619 h 6858000"/>
              <a:gd name="connsiteX104" fmla="*/ 6025404 w 6128435"/>
              <a:gd name="connsiteY104" fmla="*/ 4858148 h 6858000"/>
              <a:gd name="connsiteX105" fmla="*/ 6007749 w 6128435"/>
              <a:gd name="connsiteY105" fmla="*/ 4964715 h 6858000"/>
              <a:gd name="connsiteX106" fmla="*/ 6005269 w 6128435"/>
              <a:gd name="connsiteY106" fmla="*/ 5150567 h 6858000"/>
              <a:gd name="connsiteX107" fmla="*/ 6001127 w 6128435"/>
              <a:gd name="connsiteY107" fmla="*/ 5164609 h 6858000"/>
              <a:gd name="connsiteX108" fmla="*/ 5996647 w 6128435"/>
              <a:gd name="connsiteY108" fmla="*/ 5185640 h 6858000"/>
              <a:gd name="connsiteX109" fmla="*/ 5998514 w 6128435"/>
              <a:gd name="connsiteY109" fmla="*/ 5189673 h 6858000"/>
              <a:gd name="connsiteX110" fmla="*/ 5995970 w 6128435"/>
              <a:gd name="connsiteY110" fmla="*/ 5221547 h 6858000"/>
              <a:gd name="connsiteX111" fmla="*/ 5997218 w 6128435"/>
              <a:gd name="connsiteY111" fmla="*/ 5222031 h 6858000"/>
              <a:gd name="connsiteX112" fmla="*/ 6002116 w 6128435"/>
              <a:gd name="connsiteY112" fmla="*/ 5231223 h 6858000"/>
              <a:gd name="connsiteX113" fmla="*/ 6008541 w 6128435"/>
              <a:gd name="connsiteY113" fmla="*/ 5248680 h 6858000"/>
              <a:gd name="connsiteX114" fmla="*/ 6039260 w 6128435"/>
              <a:gd name="connsiteY114" fmla="*/ 5289518 h 6858000"/>
              <a:gd name="connsiteX115" fmla="*/ 6036748 w 6128435"/>
              <a:gd name="connsiteY115" fmla="*/ 5322752 h 6858000"/>
              <a:gd name="connsiteX116" fmla="*/ 6036943 w 6128435"/>
              <a:gd name="connsiteY116" fmla="*/ 5329480 h 6858000"/>
              <a:gd name="connsiteX117" fmla="*/ 6037236 w 6128435"/>
              <a:gd name="connsiteY117" fmla="*/ 5329634 h 6858000"/>
              <a:gd name="connsiteX118" fmla="*/ 6038019 w 6128435"/>
              <a:gd name="connsiteY118" fmla="*/ 5336764 h 6858000"/>
              <a:gd name="connsiteX119" fmla="*/ 6037298 w 6128435"/>
              <a:gd name="connsiteY119" fmla="*/ 5341753 h 6858000"/>
              <a:gd name="connsiteX120" fmla="*/ 6037677 w 6128435"/>
              <a:gd name="connsiteY120" fmla="*/ 5354807 h 6858000"/>
              <a:gd name="connsiteX121" fmla="*/ 6039728 w 6128435"/>
              <a:gd name="connsiteY121" fmla="*/ 5359416 h 6858000"/>
              <a:gd name="connsiteX122" fmla="*/ 6043311 w 6128435"/>
              <a:gd name="connsiteY122" fmla="*/ 5361407 h 6858000"/>
              <a:gd name="connsiteX123" fmla="*/ 6042954 w 6128435"/>
              <a:gd name="connsiteY123" fmla="*/ 5362576 h 6858000"/>
              <a:gd name="connsiteX124" fmla="*/ 6053435 w 6128435"/>
              <a:gd name="connsiteY124" fmla="*/ 5387547 h 6858000"/>
              <a:gd name="connsiteX125" fmla="*/ 6065933 w 6128435"/>
              <a:gd name="connsiteY125" fmla="*/ 5443002 h 6858000"/>
              <a:gd name="connsiteX126" fmla="*/ 6068640 w 6128435"/>
              <a:gd name="connsiteY126" fmla="*/ 5474503 h 6858000"/>
              <a:gd name="connsiteX127" fmla="*/ 6080922 w 6128435"/>
              <a:gd name="connsiteY127" fmla="*/ 5561070 h 6858000"/>
              <a:gd name="connsiteX128" fmla="*/ 6096949 w 6128435"/>
              <a:gd name="connsiteY128" fmla="*/ 5648179 h 6858000"/>
              <a:gd name="connsiteX129" fmla="*/ 6125703 w 6128435"/>
              <a:gd name="connsiteY129" fmla="*/ 5692894 h 6858000"/>
              <a:gd name="connsiteX130" fmla="*/ 6126670 w 6128435"/>
              <a:gd name="connsiteY130" fmla="*/ 5697882 h 6858000"/>
              <a:gd name="connsiteX131" fmla="*/ 6124061 w 6128435"/>
              <a:gd name="connsiteY131" fmla="*/ 5710294 h 6858000"/>
              <a:gd name="connsiteX132" fmla="*/ 6122213 w 6128435"/>
              <a:gd name="connsiteY132" fmla="*/ 5714762 h 6858000"/>
              <a:gd name="connsiteX133" fmla="*/ 6121353 w 6128435"/>
              <a:gd name="connsiteY133" fmla="*/ 5721725 h 6858000"/>
              <a:gd name="connsiteX134" fmla="*/ 6121607 w 6128435"/>
              <a:gd name="connsiteY134" fmla="*/ 5721959 h 6858000"/>
              <a:gd name="connsiteX135" fmla="*/ 6120262 w 6128435"/>
              <a:gd name="connsiteY135" fmla="*/ 5728358 h 6858000"/>
              <a:gd name="connsiteX136" fmla="*/ 6110194 w 6128435"/>
              <a:gd name="connsiteY136" fmla="*/ 5758853 h 6858000"/>
              <a:gd name="connsiteX137" fmla="*/ 6127519 w 6128435"/>
              <a:gd name="connsiteY137" fmla="*/ 5865775 h 6858000"/>
              <a:gd name="connsiteX138" fmla="*/ 6128435 w 6128435"/>
              <a:gd name="connsiteY138" fmla="*/ 5870164 h 6858000"/>
              <a:gd name="connsiteX139" fmla="*/ 6119217 w 6128435"/>
              <a:gd name="connsiteY139" fmla="*/ 5888542 h 6858000"/>
              <a:gd name="connsiteX140" fmla="*/ 6115966 w 6128435"/>
              <a:gd name="connsiteY140" fmla="*/ 5898387 h 6858000"/>
              <a:gd name="connsiteX141" fmla="*/ 6111924 w 6128435"/>
              <a:gd name="connsiteY141" fmla="*/ 5900444 h 6858000"/>
              <a:gd name="connsiteX142" fmla="*/ 6108716 w 6128435"/>
              <a:gd name="connsiteY142" fmla="*/ 5915345 h 6858000"/>
              <a:gd name="connsiteX143" fmla="*/ 6109524 w 6128435"/>
              <a:gd name="connsiteY143" fmla="*/ 5917328 h 6858000"/>
              <a:gd name="connsiteX144" fmla="*/ 6102493 w 6128435"/>
              <a:gd name="connsiteY144" fmla="*/ 5928602 h 6858000"/>
              <a:gd name="connsiteX145" fmla="*/ 6056863 w 6128435"/>
              <a:gd name="connsiteY145" fmla="*/ 6000643 h 6858000"/>
              <a:gd name="connsiteX146" fmla="*/ 6045436 w 6128435"/>
              <a:gd name="connsiteY146" fmla="*/ 6124480 h 6858000"/>
              <a:gd name="connsiteX147" fmla="*/ 6030489 w 6128435"/>
              <a:gd name="connsiteY147" fmla="*/ 6317666 h 6858000"/>
              <a:gd name="connsiteX148" fmla="*/ 6007492 w 6128435"/>
              <a:gd name="connsiteY148" fmla="*/ 6440818 h 6858000"/>
              <a:gd name="connsiteX149" fmla="*/ 6009467 w 6128435"/>
              <a:gd name="connsiteY149" fmla="*/ 6487076 h 6858000"/>
              <a:gd name="connsiteX150" fmla="*/ 5995064 w 6128435"/>
              <a:gd name="connsiteY150" fmla="*/ 6540791 h 6858000"/>
              <a:gd name="connsiteX151" fmla="*/ 5996309 w 6128435"/>
              <a:gd name="connsiteY151" fmla="*/ 6543961 h 6858000"/>
              <a:gd name="connsiteX152" fmla="*/ 5996048 w 6128435"/>
              <a:gd name="connsiteY152" fmla="*/ 6555444 h 6858000"/>
              <a:gd name="connsiteX153" fmla="*/ 6002524 w 6128435"/>
              <a:gd name="connsiteY153" fmla="*/ 6560188 h 6858000"/>
              <a:gd name="connsiteX154" fmla="*/ 6006823 w 6128435"/>
              <a:gd name="connsiteY154" fmla="*/ 6578546 h 6858000"/>
              <a:gd name="connsiteX155" fmla="*/ 6004510 w 6128435"/>
              <a:gd name="connsiteY155" fmla="*/ 6599256 h 6858000"/>
              <a:gd name="connsiteX156" fmla="*/ 5986207 w 6128435"/>
              <a:gd name="connsiteY156" fmla="*/ 6695855 h 6858000"/>
              <a:gd name="connsiteX157" fmla="*/ 5979428 w 6128435"/>
              <a:gd name="connsiteY157" fmla="*/ 6754678 h 6858000"/>
              <a:gd name="connsiteX158" fmla="*/ 5983398 w 6128435"/>
              <a:gd name="connsiteY158" fmla="*/ 6778641 h 6858000"/>
              <a:gd name="connsiteX159" fmla="*/ 5984543 w 6128435"/>
              <a:gd name="connsiteY159" fmla="*/ 6811016 h 6858000"/>
              <a:gd name="connsiteX160" fmla="*/ 5981802 w 6128435"/>
              <a:gd name="connsiteY160" fmla="*/ 6838578 h 6858000"/>
              <a:gd name="connsiteX161" fmla="*/ 5979671 w 6128435"/>
              <a:gd name="connsiteY161" fmla="*/ 6858000 h 6858000"/>
              <a:gd name="connsiteX162" fmla="*/ 0 w 6128435"/>
              <a:gd name="connsiteY162" fmla="*/ 6858000 h 6858000"/>
              <a:gd name="connsiteX163" fmla="*/ 0 w 6128435"/>
              <a:gd name="connsiteY16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79312 w 6128435"/>
              <a:gd name="connsiteY35" fmla="*/ 2302757 h 6858000"/>
              <a:gd name="connsiteX36" fmla="*/ 5293877 w 6128435"/>
              <a:gd name="connsiteY36" fmla="*/ 2368649 h 6858000"/>
              <a:gd name="connsiteX37" fmla="*/ 5311338 w 6128435"/>
              <a:gd name="connsiteY37" fmla="*/ 2404034 h 6858000"/>
              <a:gd name="connsiteX38" fmla="*/ 5338366 w 6128435"/>
              <a:gd name="connsiteY38" fmla="*/ 2465052 h 6858000"/>
              <a:gd name="connsiteX39" fmla="*/ 5371263 w 6128435"/>
              <a:gd name="connsiteY39" fmla="*/ 2586413 h 6858000"/>
              <a:gd name="connsiteX40" fmla="*/ 5407503 w 6128435"/>
              <a:gd name="connsiteY40" fmla="*/ 2786290 h 6858000"/>
              <a:gd name="connsiteX41" fmla="*/ 5407356 w 6128435"/>
              <a:gd name="connsiteY41" fmla="*/ 2787545 h 6858000"/>
              <a:gd name="connsiteX42" fmla="*/ 5411130 w 6128435"/>
              <a:gd name="connsiteY42" fmla="*/ 2788640 h 6858000"/>
              <a:gd name="connsiteX43" fmla="*/ 5416439 w 6128435"/>
              <a:gd name="connsiteY43" fmla="*/ 2805666 h 6858000"/>
              <a:gd name="connsiteX44" fmla="*/ 5416589 w 6128435"/>
              <a:gd name="connsiteY44" fmla="*/ 2810822 h 6858000"/>
              <a:gd name="connsiteX45" fmla="*/ 5418542 w 6128435"/>
              <a:gd name="connsiteY45" fmla="*/ 2817745 h 6858000"/>
              <a:gd name="connsiteX46" fmla="*/ 5418847 w 6128435"/>
              <a:gd name="connsiteY46" fmla="*/ 2817825 h 6858000"/>
              <a:gd name="connsiteX47" fmla="*/ 5457023 w 6128435"/>
              <a:gd name="connsiteY47" fmla="*/ 2858292 h 6858000"/>
              <a:gd name="connsiteX48" fmla="*/ 5479298 w 6128435"/>
              <a:gd name="connsiteY48" fmla="*/ 2947791 h 6858000"/>
              <a:gd name="connsiteX49" fmla="*/ 5481770 w 6128435"/>
              <a:gd name="connsiteY49" fmla="*/ 2951352 h 6858000"/>
              <a:gd name="connsiteX50" fmla="*/ 5482045 w 6128435"/>
              <a:gd name="connsiteY50" fmla="*/ 2984371 h 6858000"/>
              <a:gd name="connsiteX51" fmla="*/ 5482415 w 6128435"/>
              <a:gd name="connsiteY51" fmla="*/ 3004079 h 6858000"/>
              <a:gd name="connsiteX52" fmla="*/ 5483865 w 6128435"/>
              <a:gd name="connsiteY52" fmla="*/ 3005467 h 6858000"/>
              <a:gd name="connsiteX53" fmla="*/ 5482236 w 6128435"/>
              <a:gd name="connsiteY53" fmla="*/ 3019791 h 6858000"/>
              <a:gd name="connsiteX54" fmla="*/ 5481505 w 6128435"/>
              <a:gd name="connsiteY54" fmla="*/ 3095286 h 6858000"/>
              <a:gd name="connsiteX55" fmla="*/ 5477595 w 6128435"/>
              <a:gd name="connsiteY55" fmla="*/ 3250534 h 6858000"/>
              <a:gd name="connsiteX56" fmla="*/ 5532836 w 6128435"/>
              <a:gd name="connsiteY56" fmla="*/ 3353840 h 6858000"/>
              <a:gd name="connsiteX57" fmla="*/ 5561229 w 6128435"/>
              <a:gd name="connsiteY57" fmla="*/ 3395784 h 6858000"/>
              <a:gd name="connsiteX58" fmla="*/ 5589758 w 6128435"/>
              <a:gd name="connsiteY58" fmla="*/ 3506453 h 6858000"/>
              <a:gd name="connsiteX59" fmla="*/ 5596144 w 6128435"/>
              <a:gd name="connsiteY59" fmla="*/ 3534624 h 6858000"/>
              <a:gd name="connsiteX60" fmla="*/ 5597750 w 6128435"/>
              <a:gd name="connsiteY60" fmla="*/ 3534129 h 6858000"/>
              <a:gd name="connsiteX61" fmla="*/ 5599700 w 6128435"/>
              <a:gd name="connsiteY61" fmla="*/ 3547221 h 6858000"/>
              <a:gd name="connsiteX62" fmla="*/ 5615031 w 6128435"/>
              <a:gd name="connsiteY62" fmla="*/ 3557482 h 6858000"/>
              <a:gd name="connsiteX63" fmla="*/ 5618377 w 6128435"/>
              <a:gd name="connsiteY63" fmla="*/ 3588431 h 6858000"/>
              <a:gd name="connsiteX64" fmla="*/ 5612155 w 6128435"/>
              <a:gd name="connsiteY64" fmla="*/ 3589869 h 6858000"/>
              <a:gd name="connsiteX65" fmla="*/ 5620843 w 6128435"/>
              <a:gd name="connsiteY65" fmla="*/ 3606745 h 6858000"/>
              <a:gd name="connsiteX66" fmla="*/ 5655472 w 6128435"/>
              <a:gd name="connsiteY66" fmla="*/ 3678877 h 6858000"/>
              <a:gd name="connsiteX67" fmla="*/ 5680448 w 6128435"/>
              <a:gd name="connsiteY67" fmla="*/ 3717760 h 6858000"/>
              <a:gd name="connsiteX68" fmla="*/ 5683015 w 6128435"/>
              <a:gd name="connsiteY68" fmla="*/ 3762025 h 6858000"/>
              <a:gd name="connsiteX69" fmla="*/ 5696643 w 6128435"/>
              <a:gd name="connsiteY69" fmla="*/ 3773888 h 6858000"/>
              <a:gd name="connsiteX70" fmla="*/ 5699203 w 6128435"/>
              <a:gd name="connsiteY70" fmla="*/ 3775823 h 6858000"/>
              <a:gd name="connsiteX71" fmla="*/ 5704824 w 6128435"/>
              <a:gd name="connsiteY71" fmla="*/ 3785966 h 6858000"/>
              <a:gd name="connsiteX72" fmla="*/ 5712204 w 6128435"/>
              <a:gd name="connsiteY72" fmla="*/ 3785830 h 6858000"/>
              <a:gd name="connsiteX73" fmla="*/ 5724816 w 6128435"/>
              <a:gd name="connsiteY73" fmla="*/ 3798949 h 6858000"/>
              <a:gd name="connsiteX74" fmla="*/ 5733539 w 6128435"/>
              <a:gd name="connsiteY74" fmla="*/ 3818457 h 6858000"/>
              <a:gd name="connsiteX75" fmla="*/ 5768491 w 6128435"/>
              <a:gd name="connsiteY75" fmla="*/ 3914399 h 6858000"/>
              <a:gd name="connsiteX76" fmla="*/ 5793123 w 6128435"/>
              <a:gd name="connsiteY76" fmla="*/ 3969952 h 6858000"/>
              <a:gd name="connsiteX77" fmla="*/ 5808321 w 6128435"/>
              <a:gd name="connsiteY77" fmla="*/ 3988153 h 6858000"/>
              <a:gd name="connsiteX78" fmla="*/ 5825621 w 6128435"/>
              <a:gd name="connsiteY78" fmla="*/ 4015525 h 6858000"/>
              <a:gd name="connsiteX79" fmla="*/ 5860672 w 6128435"/>
              <a:gd name="connsiteY79" fmla="*/ 4061579 h 6858000"/>
              <a:gd name="connsiteX80" fmla="*/ 5872173 w 6128435"/>
              <a:gd name="connsiteY80" fmla="*/ 4088497 h 6858000"/>
              <a:gd name="connsiteX81" fmla="*/ 5883705 w 6128435"/>
              <a:gd name="connsiteY81" fmla="*/ 4101899 h 6858000"/>
              <a:gd name="connsiteX82" fmla="*/ 5885314 w 6128435"/>
              <a:gd name="connsiteY82" fmla="*/ 4108387 h 6858000"/>
              <a:gd name="connsiteX83" fmla="*/ 5894095 w 6128435"/>
              <a:gd name="connsiteY83" fmla="*/ 4128857 h 6858000"/>
              <a:gd name="connsiteX84" fmla="*/ 5898339 w 6128435"/>
              <a:gd name="connsiteY84" fmla="*/ 4140800 h 6858000"/>
              <a:gd name="connsiteX85" fmla="*/ 5899734 w 6128435"/>
              <a:gd name="connsiteY85" fmla="*/ 4145632 h 6858000"/>
              <a:gd name="connsiteX86" fmla="*/ 5903513 w 6128435"/>
              <a:gd name="connsiteY86" fmla="*/ 4187661 h 6858000"/>
              <a:gd name="connsiteX87" fmla="*/ 5917114 w 6128435"/>
              <a:gd name="connsiteY87" fmla="*/ 4213096 h 6858000"/>
              <a:gd name="connsiteX88" fmla="*/ 5921153 w 6128435"/>
              <a:gd name="connsiteY88" fmla="*/ 4236222 h 6858000"/>
              <a:gd name="connsiteX89" fmla="*/ 5924233 w 6128435"/>
              <a:gd name="connsiteY89" fmla="*/ 4242060 h 6858000"/>
              <a:gd name="connsiteX90" fmla="*/ 5928910 w 6128435"/>
              <a:gd name="connsiteY90" fmla="*/ 4300973 h 6858000"/>
              <a:gd name="connsiteX91" fmla="*/ 5939320 w 6128435"/>
              <a:gd name="connsiteY91" fmla="*/ 4340435 h 6858000"/>
              <a:gd name="connsiteX92" fmla="*/ 5946705 w 6128435"/>
              <a:gd name="connsiteY92" fmla="*/ 4428051 h 6858000"/>
              <a:gd name="connsiteX93" fmla="*/ 5949261 w 6128435"/>
              <a:gd name="connsiteY93" fmla="*/ 4449185 h 6858000"/>
              <a:gd name="connsiteX94" fmla="*/ 5957504 w 6128435"/>
              <a:gd name="connsiteY94" fmla="*/ 4465911 h 6858000"/>
              <a:gd name="connsiteX95" fmla="*/ 5964689 w 6128435"/>
              <a:gd name="connsiteY95" fmla="*/ 4468532 h 6858000"/>
              <a:gd name="connsiteX96" fmla="*/ 5967062 w 6128435"/>
              <a:gd name="connsiteY96" fmla="*/ 4479923 h 6858000"/>
              <a:gd name="connsiteX97" fmla="*/ 5968960 w 6128435"/>
              <a:gd name="connsiteY97" fmla="*/ 4482655 h 6858000"/>
              <a:gd name="connsiteX98" fmla="*/ 5978567 w 6128435"/>
              <a:gd name="connsiteY98" fmla="*/ 4498605 h 6858000"/>
              <a:gd name="connsiteX99" fmla="*/ 5980106 w 6128435"/>
              <a:gd name="connsiteY99" fmla="*/ 4585087 h 6858000"/>
              <a:gd name="connsiteX100" fmla="*/ 5998138 w 6128435"/>
              <a:gd name="connsiteY100" fmla="*/ 4697518 h 6858000"/>
              <a:gd name="connsiteX101" fmla="*/ 6013516 w 6128435"/>
              <a:gd name="connsiteY101" fmla="*/ 4786619 h 6858000"/>
              <a:gd name="connsiteX102" fmla="*/ 6025404 w 6128435"/>
              <a:gd name="connsiteY102" fmla="*/ 4858148 h 6858000"/>
              <a:gd name="connsiteX103" fmla="*/ 6007749 w 6128435"/>
              <a:gd name="connsiteY103" fmla="*/ 4964715 h 6858000"/>
              <a:gd name="connsiteX104" fmla="*/ 6005269 w 6128435"/>
              <a:gd name="connsiteY104" fmla="*/ 5150567 h 6858000"/>
              <a:gd name="connsiteX105" fmla="*/ 6001127 w 6128435"/>
              <a:gd name="connsiteY105" fmla="*/ 5164609 h 6858000"/>
              <a:gd name="connsiteX106" fmla="*/ 5996647 w 6128435"/>
              <a:gd name="connsiteY106" fmla="*/ 5185640 h 6858000"/>
              <a:gd name="connsiteX107" fmla="*/ 5998514 w 6128435"/>
              <a:gd name="connsiteY107" fmla="*/ 5189673 h 6858000"/>
              <a:gd name="connsiteX108" fmla="*/ 5995970 w 6128435"/>
              <a:gd name="connsiteY108" fmla="*/ 5221547 h 6858000"/>
              <a:gd name="connsiteX109" fmla="*/ 5997218 w 6128435"/>
              <a:gd name="connsiteY109" fmla="*/ 5222031 h 6858000"/>
              <a:gd name="connsiteX110" fmla="*/ 6002116 w 6128435"/>
              <a:gd name="connsiteY110" fmla="*/ 5231223 h 6858000"/>
              <a:gd name="connsiteX111" fmla="*/ 6008541 w 6128435"/>
              <a:gd name="connsiteY111" fmla="*/ 5248680 h 6858000"/>
              <a:gd name="connsiteX112" fmla="*/ 6039260 w 6128435"/>
              <a:gd name="connsiteY112" fmla="*/ 5289518 h 6858000"/>
              <a:gd name="connsiteX113" fmla="*/ 6036748 w 6128435"/>
              <a:gd name="connsiteY113" fmla="*/ 5322752 h 6858000"/>
              <a:gd name="connsiteX114" fmla="*/ 6036943 w 6128435"/>
              <a:gd name="connsiteY114" fmla="*/ 5329480 h 6858000"/>
              <a:gd name="connsiteX115" fmla="*/ 6037236 w 6128435"/>
              <a:gd name="connsiteY115" fmla="*/ 5329634 h 6858000"/>
              <a:gd name="connsiteX116" fmla="*/ 6038019 w 6128435"/>
              <a:gd name="connsiteY116" fmla="*/ 5336764 h 6858000"/>
              <a:gd name="connsiteX117" fmla="*/ 6037298 w 6128435"/>
              <a:gd name="connsiteY117" fmla="*/ 5341753 h 6858000"/>
              <a:gd name="connsiteX118" fmla="*/ 6037677 w 6128435"/>
              <a:gd name="connsiteY118" fmla="*/ 5354807 h 6858000"/>
              <a:gd name="connsiteX119" fmla="*/ 6039728 w 6128435"/>
              <a:gd name="connsiteY119" fmla="*/ 5359416 h 6858000"/>
              <a:gd name="connsiteX120" fmla="*/ 6043311 w 6128435"/>
              <a:gd name="connsiteY120" fmla="*/ 5361407 h 6858000"/>
              <a:gd name="connsiteX121" fmla="*/ 6042954 w 6128435"/>
              <a:gd name="connsiteY121" fmla="*/ 5362576 h 6858000"/>
              <a:gd name="connsiteX122" fmla="*/ 6053435 w 6128435"/>
              <a:gd name="connsiteY122" fmla="*/ 5387547 h 6858000"/>
              <a:gd name="connsiteX123" fmla="*/ 6065933 w 6128435"/>
              <a:gd name="connsiteY123" fmla="*/ 5443002 h 6858000"/>
              <a:gd name="connsiteX124" fmla="*/ 6068640 w 6128435"/>
              <a:gd name="connsiteY124" fmla="*/ 5474503 h 6858000"/>
              <a:gd name="connsiteX125" fmla="*/ 6080922 w 6128435"/>
              <a:gd name="connsiteY125" fmla="*/ 5561070 h 6858000"/>
              <a:gd name="connsiteX126" fmla="*/ 6096949 w 6128435"/>
              <a:gd name="connsiteY126" fmla="*/ 5648179 h 6858000"/>
              <a:gd name="connsiteX127" fmla="*/ 6125703 w 6128435"/>
              <a:gd name="connsiteY127" fmla="*/ 5692894 h 6858000"/>
              <a:gd name="connsiteX128" fmla="*/ 6126670 w 6128435"/>
              <a:gd name="connsiteY128" fmla="*/ 5697882 h 6858000"/>
              <a:gd name="connsiteX129" fmla="*/ 6124061 w 6128435"/>
              <a:gd name="connsiteY129" fmla="*/ 5710294 h 6858000"/>
              <a:gd name="connsiteX130" fmla="*/ 6122213 w 6128435"/>
              <a:gd name="connsiteY130" fmla="*/ 5714762 h 6858000"/>
              <a:gd name="connsiteX131" fmla="*/ 6121353 w 6128435"/>
              <a:gd name="connsiteY131" fmla="*/ 5721725 h 6858000"/>
              <a:gd name="connsiteX132" fmla="*/ 6121607 w 6128435"/>
              <a:gd name="connsiteY132" fmla="*/ 5721959 h 6858000"/>
              <a:gd name="connsiteX133" fmla="*/ 6120262 w 6128435"/>
              <a:gd name="connsiteY133" fmla="*/ 5728358 h 6858000"/>
              <a:gd name="connsiteX134" fmla="*/ 6110194 w 6128435"/>
              <a:gd name="connsiteY134" fmla="*/ 5758853 h 6858000"/>
              <a:gd name="connsiteX135" fmla="*/ 6127519 w 6128435"/>
              <a:gd name="connsiteY135" fmla="*/ 5865775 h 6858000"/>
              <a:gd name="connsiteX136" fmla="*/ 6128435 w 6128435"/>
              <a:gd name="connsiteY136" fmla="*/ 5870164 h 6858000"/>
              <a:gd name="connsiteX137" fmla="*/ 6119217 w 6128435"/>
              <a:gd name="connsiteY137" fmla="*/ 5888542 h 6858000"/>
              <a:gd name="connsiteX138" fmla="*/ 6115966 w 6128435"/>
              <a:gd name="connsiteY138" fmla="*/ 5898387 h 6858000"/>
              <a:gd name="connsiteX139" fmla="*/ 6111924 w 6128435"/>
              <a:gd name="connsiteY139" fmla="*/ 5900444 h 6858000"/>
              <a:gd name="connsiteX140" fmla="*/ 6108716 w 6128435"/>
              <a:gd name="connsiteY140" fmla="*/ 5915345 h 6858000"/>
              <a:gd name="connsiteX141" fmla="*/ 6109524 w 6128435"/>
              <a:gd name="connsiteY141" fmla="*/ 5917328 h 6858000"/>
              <a:gd name="connsiteX142" fmla="*/ 6102493 w 6128435"/>
              <a:gd name="connsiteY142" fmla="*/ 5928602 h 6858000"/>
              <a:gd name="connsiteX143" fmla="*/ 6056863 w 6128435"/>
              <a:gd name="connsiteY143" fmla="*/ 6000643 h 6858000"/>
              <a:gd name="connsiteX144" fmla="*/ 6045436 w 6128435"/>
              <a:gd name="connsiteY144" fmla="*/ 6124480 h 6858000"/>
              <a:gd name="connsiteX145" fmla="*/ 6030489 w 6128435"/>
              <a:gd name="connsiteY145" fmla="*/ 6317666 h 6858000"/>
              <a:gd name="connsiteX146" fmla="*/ 6007492 w 6128435"/>
              <a:gd name="connsiteY146" fmla="*/ 6440818 h 6858000"/>
              <a:gd name="connsiteX147" fmla="*/ 6009467 w 6128435"/>
              <a:gd name="connsiteY147" fmla="*/ 6487076 h 6858000"/>
              <a:gd name="connsiteX148" fmla="*/ 5995064 w 6128435"/>
              <a:gd name="connsiteY148" fmla="*/ 6540791 h 6858000"/>
              <a:gd name="connsiteX149" fmla="*/ 5996309 w 6128435"/>
              <a:gd name="connsiteY149" fmla="*/ 6543961 h 6858000"/>
              <a:gd name="connsiteX150" fmla="*/ 5996048 w 6128435"/>
              <a:gd name="connsiteY150" fmla="*/ 6555444 h 6858000"/>
              <a:gd name="connsiteX151" fmla="*/ 6002524 w 6128435"/>
              <a:gd name="connsiteY151" fmla="*/ 6560188 h 6858000"/>
              <a:gd name="connsiteX152" fmla="*/ 6006823 w 6128435"/>
              <a:gd name="connsiteY152" fmla="*/ 6578546 h 6858000"/>
              <a:gd name="connsiteX153" fmla="*/ 6004510 w 6128435"/>
              <a:gd name="connsiteY153" fmla="*/ 6599256 h 6858000"/>
              <a:gd name="connsiteX154" fmla="*/ 5986207 w 6128435"/>
              <a:gd name="connsiteY154" fmla="*/ 6695855 h 6858000"/>
              <a:gd name="connsiteX155" fmla="*/ 5979428 w 6128435"/>
              <a:gd name="connsiteY155" fmla="*/ 6754678 h 6858000"/>
              <a:gd name="connsiteX156" fmla="*/ 5983398 w 6128435"/>
              <a:gd name="connsiteY156" fmla="*/ 6778641 h 6858000"/>
              <a:gd name="connsiteX157" fmla="*/ 5984543 w 6128435"/>
              <a:gd name="connsiteY157" fmla="*/ 6811016 h 6858000"/>
              <a:gd name="connsiteX158" fmla="*/ 5981802 w 6128435"/>
              <a:gd name="connsiteY158" fmla="*/ 6838578 h 6858000"/>
              <a:gd name="connsiteX159" fmla="*/ 5979671 w 6128435"/>
              <a:gd name="connsiteY159" fmla="*/ 6858000 h 6858000"/>
              <a:gd name="connsiteX160" fmla="*/ 0 w 6128435"/>
              <a:gd name="connsiteY160" fmla="*/ 6858000 h 6858000"/>
              <a:gd name="connsiteX161" fmla="*/ 0 w 6128435"/>
              <a:gd name="connsiteY16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2236 w 6128435"/>
              <a:gd name="connsiteY52" fmla="*/ 3019791 h 6858000"/>
              <a:gd name="connsiteX53" fmla="*/ 5481505 w 6128435"/>
              <a:gd name="connsiteY53" fmla="*/ 3095286 h 6858000"/>
              <a:gd name="connsiteX54" fmla="*/ 5477595 w 6128435"/>
              <a:gd name="connsiteY54" fmla="*/ 3250534 h 6858000"/>
              <a:gd name="connsiteX55" fmla="*/ 5532836 w 6128435"/>
              <a:gd name="connsiteY55" fmla="*/ 3353840 h 6858000"/>
              <a:gd name="connsiteX56" fmla="*/ 5561229 w 6128435"/>
              <a:gd name="connsiteY56" fmla="*/ 3395784 h 6858000"/>
              <a:gd name="connsiteX57" fmla="*/ 5589758 w 6128435"/>
              <a:gd name="connsiteY57" fmla="*/ 3506453 h 6858000"/>
              <a:gd name="connsiteX58" fmla="*/ 5596144 w 6128435"/>
              <a:gd name="connsiteY58" fmla="*/ 3534624 h 6858000"/>
              <a:gd name="connsiteX59" fmla="*/ 5597750 w 6128435"/>
              <a:gd name="connsiteY59" fmla="*/ 3534129 h 6858000"/>
              <a:gd name="connsiteX60" fmla="*/ 5599700 w 6128435"/>
              <a:gd name="connsiteY60" fmla="*/ 3547221 h 6858000"/>
              <a:gd name="connsiteX61" fmla="*/ 5615031 w 6128435"/>
              <a:gd name="connsiteY61" fmla="*/ 3557482 h 6858000"/>
              <a:gd name="connsiteX62" fmla="*/ 5618377 w 6128435"/>
              <a:gd name="connsiteY62" fmla="*/ 3588431 h 6858000"/>
              <a:gd name="connsiteX63" fmla="*/ 5612155 w 6128435"/>
              <a:gd name="connsiteY63" fmla="*/ 3589869 h 6858000"/>
              <a:gd name="connsiteX64" fmla="*/ 5620843 w 6128435"/>
              <a:gd name="connsiteY64" fmla="*/ 3606745 h 6858000"/>
              <a:gd name="connsiteX65" fmla="*/ 5655472 w 6128435"/>
              <a:gd name="connsiteY65" fmla="*/ 3678877 h 6858000"/>
              <a:gd name="connsiteX66" fmla="*/ 5680448 w 6128435"/>
              <a:gd name="connsiteY66" fmla="*/ 3717760 h 6858000"/>
              <a:gd name="connsiteX67" fmla="*/ 5683015 w 6128435"/>
              <a:gd name="connsiteY67" fmla="*/ 3762025 h 6858000"/>
              <a:gd name="connsiteX68" fmla="*/ 5696643 w 6128435"/>
              <a:gd name="connsiteY68" fmla="*/ 3773888 h 6858000"/>
              <a:gd name="connsiteX69" fmla="*/ 5699203 w 6128435"/>
              <a:gd name="connsiteY69" fmla="*/ 3775823 h 6858000"/>
              <a:gd name="connsiteX70" fmla="*/ 5704824 w 6128435"/>
              <a:gd name="connsiteY70" fmla="*/ 3785966 h 6858000"/>
              <a:gd name="connsiteX71" fmla="*/ 5712204 w 6128435"/>
              <a:gd name="connsiteY71" fmla="*/ 3785830 h 6858000"/>
              <a:gd name="connsiteX72" fmla="*/ 5724816 w 6128435"/>
              <a:gd name="connsiteY72" fmla="*/ 3798949 h 6858000"/>
              <a:gd name="connsiteX73" fmla="*/ 5733539 w 6128435"/>
              <a:gd name="connsiteY73" fmla="*/ 3818457 h 6858000"/>
              <a:gd name="connsiteX74" fmla="*/ 5768491 w 6128435"/>
              <a:gd name="connsiteY74" fmla="*/ 3914399 h 6858000"/>
              <a:gd name="connsiteX75" fmla="*/ 5793123 w 6128435"/>
              <a:gd name="connsiteY75" fmla="*/ 3969952 h 6858000"/>
              <a:gd name="connsiteX76" fmla="*/ 5808321 w 6128435"/>
              <a:gd name="connsiteY76" fmla="*/ 3988153 h 6858000"/>
              <a:gd name="connsiteX77" fmla="*/ 5825621 w 6128435"/>
              <a:gd name="connsiteY77" fmla="*/ 4015525 h 6858000"/>
              <a:gd name="connsiteX78" fmla="*/ 5860672 w 6128435"/>
              <a:gd name="connsiteY78" fmla="*/ 4061579 h 6858000"/>
              <a:gd name="connsiteX79" fmla="*/ 5872173 w 6128435"/>
              <a:gd name="connsiteY79" fmla="*/ 4088497 h 6858000"/>
              <a:gd name="connsiteX80" fmla="*/ 5883705 w 6128435"/>
              <a:gd name="connsiteY80" fmla="*/ 4101899 h 6858000"/>
              <a:gd name="connsiteX81" fmla="*/ 5885314 w 6128435"/>
              <a:gd name="connsiteY81" fmla="*/ 4108387 h 6858000"/>
              <a:gd name="connsiteX82" fmla="*/ 5894095 w 6128435"/>
              <a:gd name="connsiteY82" fmla="*/ 4128857 h 6858000"/>
              <a:gd name="connsiteX83" fmla="*/ 5898339 w 6128435"/>
              <a:gd name="connsiteY83" fmla="*/ 4140800 h 6858000"/>
              <a:gd name="connsiteX84" fmla="*/ 5899734 w 6128435"/>
              <a:gd name="connsiteY84" fmla="*/ 4145632 h 6858000"/>
              <a:gd name="connsiteX85" fmla="*/ 5903513 w 6128435"/>
              <a:gd name="connsiteY85" fmla="*/ 4187661 h 6858000"/>
              <a:gd name="connsiteX86" fmla="*/ 5917114 w 6128435"/>
              <a:gd name="connsiteY86" fmla="*/ 4213096 h 6858000"/>
              <a:gd name="connsiteX87" fmla="*/ 5921153 w 6128435"/>
              <a:gd name="connsiteY87" fmla="*/ 4236222 h 6858000"/>
              <a:gd name="connsiteX88" fmla="*/ 5924233 w 6128435"/>
              <a:gd name="connsiteY88" fmla="*/ 4242060 h 6858000"/>
              <a:gd name="connsiteX89" fmla="*/ 5928910 w 6128435"/>
              <a:gd name="connsiteY89" fmla="*/ 4300973 h 6858000"/>
              <a:gd name="connsiteX90" fmla="*/ 5939320 w 6128435"/>
              <a:gd name="connsiteY90" fmla="*/ 4340435 h 6858000"/>
              <a:gd name="connsiteX91" fmla="*/ 5946705 w 6128435"/>
              <a:gd name="connsiteY91" fmla="*/ 4428051 h 6858000"/>
              <a:gd name="connsiteX92" fmla="*/ 5949261 w 6128435"/>
              <a:gd name="connsiteY92" fmla="*/ 4449185 h 6858000"/>
              <a:gd name="connsiteX93" fmla="*/ 5957504 w 6128435"/>
              <a:gd name="connsiteY93" fmla="*/ 4465911 h 6858000"/>
              <a:gd name="connsiteX94" fmla="*/ 5964689 w 6128435"/>
              <a:gd name="connsiteY94" fmla="*/ 4468532 h 6858000"/>
              <a:gd name="connsiteX95" fmla="*/ 5967062 w 6128435"/>
              <a:gd name="connsiteY95" fmla="*/ 4479923 h 6858000"/>
              <a:gd name="connsiteX96" fmla="*/ 5968960 w 6128435"/>
              <a:gd name="connsiteY96" fmla="*/ 4482655 h 6858000"/>
              <a:gd name="connsiteX97" fmla="*/ 5978567 w 6128435"/>
              <a:gd name="connsiteY97" fmla="*/ 4498605 h 6858000"/>
              <a:gd name="connsiteX98" fmla="*/ 5980106 w 6128435"/>
              <a:gd name="connsiteY98" fmla="*/ 4585087 h 6858000"/>
              <a:gd name="connsiteX99" fmla="*/ 5998138 w 6128435"/>
              <a:gd name="connsiteY99" fmla="*/ 4697518 h 6858000"/>
              <a:gd name="connsiteX100" fmla="*/ 6013516 w 6128435"/>
              <a:gd name="connsiteY100" fmla="*/ 4786619 h 6858000"/>
              <a:gd name="connsiteX101" fmla="*/ 6025404 w 6128435"/>
              <a:gd name="connsiteY101" fmla="*/ 4858148 h 6858000"/>
              <a:gd name="connsiteX102" fmla="*/ 6007749 w 6128435"/>
              <a:gd name="connsiteY102" fmla="*/ 4964715 h 6858000"/>
              <a:gd name="connsiteX103" fmla="*/ 6005269 w 6128435"/>
              <a:gd name="connsiteY103" fmla="*/ 5150567 h 6858000"/>
              <a:gd name="connsiteX104" fmla="*/ 6001127 w 6128435"/>
              <a:gd name="connsiteY104" fmla="*/ 5164609 h 6858000"/>
              <a:gd name="connsiteX105" fmla="*/ 5996647 w 6128435"/>
              <a:gd name="connsiteY105" fmla="*/ 5185640 h 6858000"/>
              <a:gd name="connsiteX106" fmla="*/ 5998514 w 6128435"/>
              <a:gd name="connsiteY106" fmla="*/ 5189673 h 6858000"/>
              <a:gd name="connsiteX107" fmla="*/ 5995970 w 6128435"/>
              <a:gd name="connsiteY107" fmla="*/ 5221547 h 6858000"/>
              <a:gd name="connsiteX108" fmla="*/ 5997218 w 6128435"/>
              <a:gd name="connsiteY108" fmla="*/ 5222031 h 6858000"/>
              <a:gd name="connsiteX109" fmla="*/ 6002116 w 6128435"/>
              <a:gd name="connsiteY109" fmla="*/ 5231223 h 6858000"/>
              <a:gd name="connsiteX110" fmla="*/ 6008541 w 6128435"/>
              <a:gd name="connsiteY110" fmla="*/ 5248680 h 6858000"/>
              <a:gd name="connsiteX111" fmla="*/ 6039260 w 6128435"/>
              <a:gd name="connsiteY111" fmla="*/ 5289518 h 6858000"/>
              <a:gd name="connsiteX112" fmla="*/ 6036748 w 6128435"/>
              <a:gd name="connsiteY112" fmla="*/ 5322752 h 6858000"/>
              <a:gd name="connsiteX113" fmla="*/ 6036943 w 6128435"/>
              <a:gd name="connsiteY113" fmla="*/ 5329480 h 6858000"/>
              <a:gd name="connsiteX114" fmla="*/ 6037236 w 6128435"/>
              <a:gd name="connsiteY114" fmla="*/ 5329634 h 6858000"/>
              <a:gd name="connsiteX115" fmla="*/ 6038019 w 6128435"/>
              <a:gd name="connsiteY115" fmla="*/ 5336764 h 6858000"/>
              <a:gd name="connsiteX116" fmla="*/ 6037298 w 6128435"/>
              <a:gd name="connsiteY116" fmla="*/ 5341753 h 6858000"/>
              <a:gd name="connsiteX117" fmla="*/ 6037677 w 6128435"/>
              <a:gd name="connsiteY117" fmla="*/ 5354807 h 6858000"/>
              <a:gd name="connsiteX118" fmla="*/ 6039728 w 6128435"/>
              <a:gd name="connsiteY118" fmla="*/ 5359416 h 6858000"/>
              <a:gd name="connsiteX119" fmla="*/ 6043311 w 6128435"/>
              <a:gd name="connsiteY119" fmla="*/ 5361407 h 6858000"/>
              <a:gd name="connsiteX120" fmla="*/ 6042954 w 6128435"/>
              <a:gd name="connsiteY120" fmla="*/ 5362576 h 6858000"/>
              <a:gd name="connsiteX121" fmla="*/ 6053435 w 6128435"/>
              <a:gd name="connsiteY121" fmla="*/ 5387547 h 6858000"/>
              <a:gd name="connsiteX122" fmla="*/ 6065933 w 6128435"/>
              <a:gd name="connsiteY122" fmla="*/ 5443002 h 6858000"/>
              <a:gd name="connsiteX123" fmla="*/ 6068640 w 6128435"/>
              <a:gd name="connsiteY123" fmla="*/ 5474503 h 6858000"/>
              <a:gd name="connsiteX124" fmla="*/ 6080922 w 6128435"/>
              <a:gd name="connsiteY124" fmla="*/ 5561070 h 6858000"/>
              <a:gd name="connsiteX125" fmla="*/ 6096949 w 6128435"/>
              <a:gd name="connsiteY125" fmla="*/ 5648179 h 6858000"/>
              <a:gd name="connsiteX126" fmla="*/ 6125703 w 6128435"/>
              <a:gd name="connsiteY126" fmla="*/ 5692894 h 6858000"/>
              <a:gd name="connsiteX127" fmla="*/ 6126670 w 6128435"/>
              <a:gd name="connsiteY127" fmla="*/ 5697882 h 6858000"/>
              <a:gd name="connsiteX128" fmla="*/ 6124061 w 6128435"/>
              <a:gd name="connsiteY128" fmla="*/ 5710294 h 6858000"/>
              <a:gd name="connsiteX129" fmla="*/ 6122213 w 6128435"/>
              <a:gd name="connsiteY129" fmla="*/ 5714762 h 6858000"/>
              <a:gd name="connsiteX130" fmla="*/ 6121353 w 6128435"/>
              <a:gd name="connsiteY130" fmla="*/ 5721725 h 6858000"/>
              <a:gd name="connsiteX131" fmla="*/ 6121607 w 6128435"/>
              <a:gd name="connsiteY131" fmla="*/ 5721959 h 6858000"/>
              <a:gd name="connsiteX132" fmla="*/ 6120262 w 6128435"/>
              <a:gd name="connsiteY132" fmla="*/ 5728358 h 6858000"/>
              <a:gd name="connsiteX133" fmla="*/ 6110194 w 6128435"/>
              <a:gd name="connsiteY133" fmla="*/ 5758853 h 6858000"/>
              <a:gd name="connsiteX134" fmla="*/ 6127519 w 6128435"/>
              <a:gd name="connsiteY134" fmla="*/ 5865775 h 6858000"/>
              <a:gd name="connsiteX135" fmla="*/ 6128435 w 6128435"/>
              <a:gd name="connsiteY135" fmla="*/ 5870164 h 6858000"/>
              <a:gd name="connsiteX136" fmla="*/ 6119217 w 6128435"/>
              <a:gd name="connsiteY136" fmla="*/ 5888542 h 6858000"/>
              <a:gd name="connsiteX137" fmla="*/ 6115966 w 6128435"/>
              <a:gd name="connsiteY137" fmla="*/ 5898387 h 6858000"/>
              <a:gd name="connsiteX138" fmla="*/ 6111924 w 6128435"/>
              <a:gd name="connsiteY138" fmla="*/ 5900444 h 6858000"/>
              <a:gd name="connsiteX139" fmla="*/ 6108716 w 6128435"/>
              <a:gd name="connsiteY139" fmla="*/ 5915345 h 6858000"/>
              <a:gd name="connsiteX140" fmla="*/ 6109524 w 6128435"/>
              <a:gd name="connsiteY140" fmla="*/ 5917328 h 6858000"/>
              <a:gd name="connsiteX141" fmla="*/ 6102493 w 6128435"/>
              <a:gd name="connsiteY141" fmla="*/ 5928602 h 6858000"/>
              <a:gd name="connsiteX142" fmla="*/ 6056863 w 6128435"/>
              <a:gd name="connsiteY142" fmla="*/ 6000643 h 6858000"/>
              <a:gd name="connsiteX143" fmla="*/ 6045436 w 6128435"/>
              <a:gd name="connsiteY143" fmla="*/ 6124480 h 6858000"/>
              <a:gd name="connsiteX144" fmla="*/ 6030489 w 6128435"/>
              <a:gd name="connsiteY144" fmla="*/ 6317666 h 6858000"/>
              <a:gd name="connsiteX145" fmla="*/ 6007492 w 6128435"/>
              <a:gd name="connsiteY145" fmla="*/ 6440818 h 6858000"/>
              <a:gd name="connsiteX146" fmla="*/ 6009467 w 6128435"/>
              <a:gd name="connsiteY146" fmla="*/ 6487076 h 6858000"/>
              <a:gd name="connsiteX147" fmla="*/ 5995064 w 6128435"/>
              <a:gd name="connsiteY147" fmla="*/ 6540791 h 6858000"/>
              <a:gd name="connsiteX148" fmla="*/ 5996309 w 6128435"/>
              <a:gd name="connsiteY148" fmla="*/ 6543961 h 6858000"/>
              <a:gd name="connsiteX149" fmla="*/ 5996048 w 6128435"/>
              <a:gd name="connsiteY149" fmla="*/ 6555444 h 6858000"/>
              <a:gd name="connsiteX150" fmla="*/ 6002524 w 6128435"/>
              <a:gd name="connsiteY150" fmla="*/ 6560188 h 6858000"/>
              <a:gd name="connsiteX151" fmla="*/ 6006823 w 6128435"/>
              <a:gd name="connsiteY151" fmla="*/ 6578546 h 6858000"/>
              <a:gd name="connsiteX152" fmla="*/ 6004510 w 6128435"/>
              <a:gd name="connsiteY152" fmla="*/ 6599256 h 6858000"/>
              <a:gd name="connsiteX153" fmla="*/ 5986207 w 6128435"/>
              <a:gd name="connsiteY153" fmla="*/ 6695855 h 6858000"/>
              <a:gd name="connsiteX154" fmla="*/ 5979428 w 6128435"/>
              <a:gd name="connsiteY154" fmla="*/ 6754678 h 6858000"/>
              <a:gd name="connsiteX155" fmla="*/ 5983398 w 6128435"/>
              <a:gd name="connsiteY155" fmla="*/ 6778641 h 6858000"/>
              <a:gd name="connsiteX156" fmla="*/ 5984543 w 6128435"/>
              <a:gd name="connsiteY156" fmla="*/ 6811016 h 6858000"/>
              <a:gd name="connsiteX157" fmla="*/ 5981802 w 6128435"/>
              <a:gd name="connsiteY157" fmla="*/ 6838578 h 6858000"/>
              <a:gd name="connsiteX158" fmla="*/ 5979671 w 6128435"/>
              <a:gd name="connsiteY158" fmla="*/ 6858000 h 6858000"/>
              <a:gd name="connsiteX159" fmla="*/ 0 w 6128435"/>
              <a:gd name="connsiteY159" fmla="*/ 6858000 h 6858000"/>
              <a:gd name="connsiteX160" fmla="*/ 0 w 6128435"/>
              <a:gd name="connsiteY16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1505 w 6128435"/>
              <a:gd name="connsiteY52" fmla="*/ 3095286 h 6858000"/>
              <a:gd name="connsiteX53" fmla="*/ 5477595 w 6128435"/>
              <a:gd name="connsiteY53" fmla="*/ 3250534 h 6858000"/>
              <a:gd name="connsiteX54" fmla="*/ 5532836 w 6128435"/>
              <a:gd name="connsiteY54" fmla="*/ 3353840 h 6858000"/>
              <a:gd name="connsiteX55" fmla="*/ 5561229 w 6128435"/>
              <a:gd name="connsiteY55" fmla="*/ 3395784 h 6858000"/>
              <a:gd name="connsiteX56" fmla="*/ 5589758 w 6128435"/>
              <a:gd name="connsiteY56" fmla="*/ 3506453 h 6858000"/>
              <a:gd name="connsiteX57" fmla="*/ 5596144 w 6128435"/>
              <a:gd name="connsiteY57" fmla="*/ 3534624 h 6858000"/>
              <a:gd name="connsiteX58" fmla="*/ 5597750 w 6128435"/>
              <a:gd name="connsiteY58" fmla="*/ 3534129 h 6858000"/>
              <a:gd name="connsiteX59" fmla="*/ 5599700 w 6128435"/>
              <a:gd name="connsiteY59" fmla="*/ 3547221 h 6858000"/>
              <a:gd name="connsiteX60" fmla="*/ 5615031 w 6128435"/>
              <a:gd name="connsiteY60" fmla="*/ 3557482 h 6858000"/>
              <a:gd name="connsiteX61" fmla="*/ 5618377 w 6128435"/>
              <a:gd name="connsiteY61" fmla="*/ 3588431 h 6858000"/>
              <a:gd name="connsiteX62" fmla="*/ 5612155 w 6128435"/>
              <a:gd name="connsiteY62" fmla="*/ 3589869 h 6858000"/>
              <a:gd name="connsiteX63" fmla="*/ 5620843 w 6128435"/>
              <a:gd name="connsiteY63" fmla="*/ 3606745 h 6858000"/>
              <a:gd name="connsiteX64" fmla="*/ 5655472 w 6128435"/>
              <a:gd name="connsiteY64" fmla="*/ 3678877 h 6858000"/>
              <a:gd name="connsiteX65" fmla="*/ 5680448 w 6128435"/>
              <a:gd name="connsiteY65" fmla="*/ 3717760 h 6858000"/>
              <a:gd name="connsiteX66" fmla="*/ 5683015 w 6128435"/>
              <a:gd name="connsiteY66" fmla="*/ 3762025 h 6858000"/>
              <a:gd name="connsiteX67" fmla="*/ 5696643 w 6128435"/>
              <a:gd name="connsiteY67" fmla="*/ 3773888 h 6858000"/>
              <a:gd name="connsiteX68" fmla="*/ 5699203 w 6128435"/>
              <a:gd name="connsiteY68" fmla="*/ 3775823 h 6858000"/>
              <a:gd name="connsiteX69" fmla="*/ 5704824 w 6128435"/>
              <a:gd name="connsiteY69" fmla="*/ 3785966 h 6858000"/>
              <a:gd name="connsiteX70" fmla="*/ 5712204 w 6128435"/>
              <a:gd name="connsiteY70" fmla="*/ 3785830 h 6858000"/>
              <a:gd name="connsiteX71" fmla="*/ 5724816 w 6128435"/>
              <a:gd name="connsiteY71" fmla="*/ 3798949 h 6858000"/>
              <a:gd name="connsiteX72" fmla="*/ 5733539 w 6128435"/>
              <a:gd name="connsiteY72" fmla="*/ 3818457 h 6858000"/>
              <a:gd name="connsiteX73" fmla="*/ 5768491 w 6128435"/>
              <a:gd name="connsiteY73" fmla="*/ 3914399 h 6858000"/>
              <a:gd name="connsiteX74" fmla="*/ 5793123 w 6128435"/>
              <a:gd name="connsiteY74" fmla="*/ 3969952 h 6858000"/>
              <a:gd name="connsiteX75" fmla="*/ 5808321 w 6128435"/>
              <a:gd name="connsiteY75" fmla="*/ 3988153 h 6858000"/>
              <a:gd name="connsiteX76" fmla="*/ 5825621 w 6128435"/>
              <a:gd name="connsiteY76" fmla="*/ 4015525 h 6858000"/>
              <a:gd name="connsiteX77" fmla="*/ 5860672 w 6128435"/>
              <a:gd name="connsiteY77" fmla="*/ 4061579 h 6858000"/>
              <a:gd name="connsiteX78" fmla="*/ 5872173 w 6128435"/>
              <a:gd name="connsiteY78" fmla="*/ 4088497 h 6858000"/>
              <a:gd name="connsiteX79" fmla="*/ 5883705 w 6128435"/>
              <a:gd name="connsiteY79" fmla="*/ 4101899 h 6858000"/>
              <a:gd name="connsiteX80" fmla="*/ 5885314 w 6128435"/>
              <a:gd name="connsiteY80" fmla="*/ 4108387 h 6858000"/>
              <a:gd name="connsiteX81" fmla="*/ 5894095 w 6128435"/>
              <a:gd name="connsiteY81" fmla="*/ 4128857 h 6858000"/>
              <a:gd name="connsiteX82" fmla="*/ 5898339 w 6128435"/>
              <a:gd name="connsiteY82" fmla="*/ 4140800 h 6858000"/>
              <a:gd name="connsiteX83" fmla="*/ 5899734 w 6128435"/>
              <a:gd name="connsiteY83" fmla="*/ 4145632 h 6858000"/>
              <a:gd name="connsiteX84" fmla="*/ 5903513 w 6128435"/>
              <a:gd name="connsiteY84" fmla="*/ 4187661 h 6858000"/>
              <a:gd name="connsiteX85" fmla="*/ 5917114 w 6128435"/>
              <a:gd name="connsiteY85" fmla="*/ 4213096 h 6858000"/>
              <a:gd name="connsiteX86" fmla="*/ 5921153 w 6128435"/>
              <a:gd name="connsiteY86" fmla="*/ 4236222 h 6858000"/>
              <a:gd name="connsiteX87" fmla="*/ 5924233 w 6128435"/>
              <a:gd name="connsiteY87" fmla="*/ 4242060 h 6858000"/>
              <a:gd name="connsiteX88" fmla="*/ 5928910 w 6128435"/>
              <a:gd name="connsiteY88" fmla="*/ 4300973 h 6858000"/>
              <a:gd name="connsiteX89" fmla="*/ 5939320 w 6128435"/>
              <a:gd name="connsiteY89" fmla="*/ 4340435 h 6858000"/>
              <a:gd name="connsiteX90" fmla="*/ 5946705 w 6128435"/>
              <a:gd name="connsiteY90" fmla="*/ 4428051 h 6858000"/>
              <a:gd name="connsiteX91" fmla="*/ 5949261 w 6128435"/>
              <a:gd name="connsiteY91" fmla="*/ 4449185 h 6858000"/>
              <a:gd name="connsiteX92" fmla="*/ 5957504 w 6128435"/>
              <a:gd name="connsiteY92" fmla="*/ 4465911 h 6858000"/>
              <a:gd name="connsiteX93" fmla="*/ 5964689 w 6128435"/>
              <a:gd name="connsiteY93" fmla="*/ 4468532 h 6858000"/>
              <a:gd name="connsiteX94" fmla="*/ 5967062 w 6128435"/>
              <a:gd name="connsiteY94" fmla="*/ 4479923 h 6858000"/>
              <a:gd name="connsiteX95" fmla="*/ 5968960 w 6128435"/>
              <a:gd name="connsiteY95" fmla="*/ 4482655 h 6858000"/>
              <a:gd name="connsiteX96" fmla="*/ 5978567 w 6128435"/>
              <a:gd name="connsiteY96" fmla="*/ 4498605 h 6858000"/>
              <a:gd name="connsiteX97" fmla="*/ 5980106 w 6128435"/>
              <a:gd name="connsiteY97" fmla="*/ 4585087 h 6858000"/>
              <a:gd name="connsiteX98" fmla="*/ 5998138 w 6128435"/>
              <a:gd name="connsiteY98" fmla="*/ 4697518 h 6858000"/>
              <a:gd name="connsiteX99" fmla="*/ 6013516 w 6128435"/>
              <a:gd name="connsiteY99" fmla="*/ 4786619 h 6858000"/>
              <a:gd name="connsiteX100" fmla="*/ 6025404 w 6128435"/>
              <a:gd name="connsiteY100" fmla="*/ 4858148 h 6858000"/>
              <a:gd name="connsiteX101" fmla="*/ 6007749 w 6128435"/>
              <a:gd name="connsiteY101" fmla="*/ 4964715 h 6858000"/>
              <a:gd name="connsiteX102" fmla="*/ 6005269 w 6128435"/>
              <a:gd name="connsiteY102" fmla="*/ 5150567 h 6858000"/>
              <a:gd name="connsiteX103" fmla="*/ 6001127 w 6128435"/>
              <a:gd name="connsiteY103" fmla="*/ 5164609 h 6858000"/>
              <a:gd name="connsiteX104" fmla="*/ 5996647 w 6128435"/>
              <a:gd name="connsiteY104" fmla="*/ 5185640 h 6858000"/>
              <a:gd name="connsiteX105" fmla="*/ 5998514 w 6128435"/>
              <a:gd name="connsiteY105" fmla="*/ 5189673 h 6858000"/>
              <a:gd name="connsiteX106" fmla="*/ 5995970 w 6128435"/>
              <a:gd name="connsiteY106" fmla="*/ 5221547 h 6858000"/>
              <a:gd name="connsiteX107" fmla="*/ 5997218 w 6128435"/>
              <a:gd name="connsiteY107" fmla="*/ 5222031 h 6858000"/>
              <a:gd name="connsiteX108" fmla="*/ 6002116 w 6128435"/>
              <a:gd name="connsiteY108" fmla="*/ 5231223 h 6858000"/>
              <a:gd name="connsiteX109" fmla="*/ 6008541 w 6128435"/>
              <a:gd name="connsiteY109" fmla="*/ 5248680 h 6858000"/>
              <a:gd name="connsiteX110" fmla="*/ 6039260 w 6128435"/>
              <a:gd name="connsiteY110" fmla="*/ 5289518 h 6858000"/>
              <a:gd name="connsiteX111" fmla="*/ 6036748 w 6128435"/>
              <a:gd name="connsiteY111" fmla="*/ 5322752 h 6858000"/>
              <a:gd name="connsiteX112" fmla="*/ 6036943 w 6128435"/>
              <a:gd name="connsiteY112" fmla="*/ 5329480 h 6858000"/>
              <a:gd name="connsiteX113" fmla="*/ 6037236 w 6128435"/>
              <a:gd name="connsiteY113" fmla="*/ 5329634 h 6858000"/>
              <a:gd name="connsiteX114" fmla="*/ 6038019 w 6128435"/>
              <a:gd name="connsiteY114" fmla="*/ 5336764 h 6858000"/>
              <a:gd name="connsiteX115" fmla="*/ 6037298 w 6128435"/>
              <a:gd name="connsiteY115" fmla="*/ 5341753 h 6858000"/>
              <a:gd name="connsiteX116" fmla="*/ 6037677 w 6128435"/>
              <a:gd name="connsiteY116" fmla="*/ 5354807 h 6858000"/>
              <a:gd name="connsiteX117" fmla="*/ 6039728 w 6128435"/>
              <a:gd name="connsiteY117" fmla="*/ 5359416 h 6858000"/>
              <a:gd name="connsiteX118" fmla="*/ 6043311 w 6128435"/>
              <a:gd name="connsiteY118" fmla="*/ 5361407 h 6858000"/>
              <a:gd name="connsiteX119" fmla="*/ 6042954 w 6128435"/>
              <a:gd name="connsiteY119" fmla="*/ 5362576 h 6858000"/>
              <a:gd name="connsiteX120" fmla="*/ 6053435 w 6128435"/>
              <a:gd name="connsiteY120" fmla="*/ 5387547 h 6858000"/>
              <a:gd name="connsiteX121" fmla="*/ 6065933 w 6128435"/>
              <a:gd name="connsiteY121" fmla="*/ 5443002 h 6858000"/>
              <a:gd name="connsiteX122" fmla="*/ 6068640 w 6128435"/>
              <a:gd name="connsiteY122" fmla="*/ 5474503 h 6858000"/>
              <a:gd name="connsiteX123" fmla="*/ 6080922 w 6128435"/>
              <a:gd name="connsiteY123" fmla="*/ 5561070 h 6858000"/>
              <a:gd name="connsiteX124" fmla="*/ 6096949 w 6128435"/>
              <a:gd name="connsiteY124" fmla="*/ 5648179 h 6858000"/>
              <a:gd name="connsiteX125" fmla="*/ 6125703 w 6128435"/>
              <a:gd name="connsiteY125" fmla="*/ 5692894 h 6858000"/>
              <a:gd name="connsiteX126" fmla="*/ 6126670 w 6128435"/>
              <a:gd name="connsiteY126" fmla="*/ 5697882 h 6858000"/>
              <a:gd name="connsiteX127" fmla="*/ 6124061 w 6128435"/>
              <a:gd name="connsiteY127" fmla="*/ 5710294 h 6858000"/>
              <a:gd name="connsiteX128" fmla="*/ 6122213 w 6128435"/>
              <a:gd name="connsiteY128" fmla="*/ 5714762 h 6858000"/>
              <a:gd name="connsiteX129" fmla="*/ 6121353 w 6128435"/>
              <a:gd name="connsiteY129" fmla="*/ 5721725 h 6858000"/>
              <a:gd name="connsiteX130" fmla="*/ 6121607 w 6128435"/>
              <a:gd name="connsiteY130" fmla="*/ 5721959 h 6858000"/>
              <a:gd name="connsiteX131" fmla="*/ 6120262 w 6128435"/>
              <a:gd name="connsiteY131" fmla="*/ 5728358 h 6858000"/>
              <a:gd name="connsiteX132" fmla="*/ 6110194 w 6128435"/>
              <a:gd name="connsiteY132" fmla="*/ 5758853 h 6858000"/>
              <a:gd name="connsiteX133" fmla="*/ 6127519 w 6128435"/>
              <a:gd name="connsiteY133" fmla="*/ 5865775 h 6858000"/>
              <a:gd name="connsiteX134" fmla="*/ 6128435 w 6128435"/>
              <a:gd name="connsiteY134" fmla="*/ 5870164 h 6858000"/>
              <a:gd name="connsiteX135" fmla="*/ 6119217 w 6128435"/>
              <a:gd name="connsiteY135" fmla="*/ 5888542 h 6858000"/>
              <a:gd name="connsiteX136" fmla="*/ 6115966 w 6128435"/>
              <a:gd name="connsiteY136" fmla="*/ 5898387 h 6858000"/>
              <a:gd name="connsiteX137" fmla="*/ 6111924 w 6128435"/>
              <a:gd name="connsiteY137" fmla="*/ 5900444 h 6858000"/>
              <a:gd name="connsiteX138" fmla="*/ 6108716 w 6128435"/>
              <a:gd name="connsiteY138" fmla="*/ 5915345 h 6858000"/>
              <a:gd name="connsiteX139" fmla="*/ 6109524 w 6128435"/>
              <a:gd name="connsiteY139" fmla="*/ 5917328 h 6858000"/>
              <a:gd name="connsiteX140" fmla="*/ 6102493 w 6128435"/>
              <a:gd name="connsiteY140" fmla="*/ 5928602 h 6858000"/>
              <a:gd name="connsiteX141" fmla="*/ 6056863 w 6128435"/>
              <a:gd name="connsiteY141" fmla="*/ 6000643 h 6858000"/>
              <a:gd name="connsiteX142" fmla="*/ 6045436 w 6128435"/>
              <a:gd name="connsiteY142" fmla="*/ 6124480 h 6858000"/>
              <a:gd name="connsiteX143" fmla="*/ 6030489 w 6128435"/>
              <a:gd name="connsiteY143" fmla="*/ 6317666 h 6858000"/>
              <a:gd name="connsiteX144" fmla="*/ 6007492 w 6128435"/>
              <a:gd name="connsiteY144" fmla="*/ 6440818 h 6858000"/>
              <a:gd name="connsiteX145" fmla="*/ 6009467 w 6128435"/>
              <a:gd name="connsiteY145" fmla="*/ 6487076 h 6858000"/>
              <a:gd name="connsiteX146" fmla="*/ 5995064 w 6128435"/>
              <a:gd name="connsiteY146" fmla="*/ 6540791 h 6858000"/>
              <a:gd name="connsiteX147" fmla="*/ 5996309 w 6128435"/>
              <a:gd name="connsiteY147" fmla="*/ 6543961 h 6858000"/>
              <a:gd name="connsiteX148" fmla="*/ 5996048 w 6128435"/>
              <a:gd name="connsiteY148" fmla="*/ 6555444 h 6858000"/>
              <a:gd name="connsiteX149" fmla="*/ 6002524 w 6128435"/>
              <a:gd name="connsiteY149" fmla="*/ 6560188 h 6858000"/>
              <a:gd name="connsiteX150" fmla="*/ 6006823 w 6128435"/>
              <a:gd name="connsiteY150" fmla="*/ 6578546 h 6858000"/>
              <a:gd name="connsiteX151" fmla="*/ 6004510 w 6128435"/>
              <a:gd name="connsiteY151" fmla="*/ 6599256 h 6858000"/>
              <a:gd name="connsiteX152" fmla="*/ 5986207 w 6128435"/>
              <a:gd name="connsiteY152" fmla="*/ 6695855 h 6858000"/>
              <a:gd name="connsiteX153" fmla="*/ 5979428 w 6128435"/>
              <a:gd name="connsiteY153" fmla="*/ 6754678 h 6858000"/>
              <a:gd name="connsiteX154" fmla="*/ 5983398 w 6128435"/>
              <a:gd name="connsiteY154" fmla="*/ 6778641 h 6858000"/>
              <a:gd name="connsiteX155" fmla="*/ 5984543 w 6128435"/>
              <a:gd name="connsiteY155" fmla="*/ 6811016 h 6858000"/>
              <a:gd name="connsiteX156" fmla="*/ 5981802 w 6128435"/>
              <a:gd name="connsiteY156" fmla="*/ 6838578 h 6858000"/>
              <a:gd name="connsiteX157" fmla="*/ 5979671 w 6128435"/>
              <a:gd name="connsiteY157" fmla="*/ 6858000 h 6858000"/>
              <a:gd name="connsiteX158" fmla="*/ 0 w 6128435"/>
              <a:gd name="connsiteY158" fmla="*/ 6858000 h 6858000"/>
              <a:gd name="connsiteX159" fmla="*/ 0 w 6128435"/>
              <a:gd name="connsiteY15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477595 w 6128435"/>
              <a:gd name="connsiteY52" fmla="*/ 3250534 h 6858000"/>
              <a:gd name="connsiteX53" fmla="*/ 5532836 w 6128435"/>
              <a:gd name="connsiteY53" fmla="*/ 3353840 h 6858000"/>
              <a:gd name="connsiteX54" fmla="*/ 5561229 w 6128435"/>
              <a:gd name="connsiteY54" fmla="*/ 3395784 h 6858000"/>
              <a:gd name="connsiteX55" fmla="*/ 5589758 w 6128435"/>
              <a:gd name="connsiteY55" fmla="*/ 3506453 h 6858000"/>
              <a:gd name="connsiteX56" fmla="*/ 5596144 w 6128435"/>
              <a:gd name="connsiteY56" fmla="*/ 3534624 h 6858000"/>
              <a:gd name="connsiteX57" fmla="*/ 5597750 w 6128435"/>
              <a:gd name="connsiteY57" fmla="*/ 3534129 h 6858000"/>
              <a:gd name="connsiteX58" fmla="*/ 5599700 w 6128435"/>
              <a:gd name="connsiteY58" fmla="*/ 3547221 h 6858000"/>
              <a:gd name="connsiteX59" fmla="*/ 5615031 w 6128435"/>
              <a:gd name="connsiteY59" fmla="*/ 3557482 h 6858000"/>
              <a:gd name="connsiteX60" fmla="*/ 5618377 w 6128435"/>
              <a:gd name="connsiteY60" fmla="*/ 3588431 h 6858000"/>
              <a:gd name="connsiteX61" fmla="*/ 5612155 w 6128435"/>
              <a:gd name="connsiteY61" fmla="*/ 3589869 h 6858000"/>
              <a:gd name="connsiteX62" fmla="*/ 5620843 w 6128435"/>
              <a:gd name="connsiteY62" fmla="*/ 3606745 h 6858000"/>
              <a:gd name="connsiteX63" fmla="*/ 5655472 w 6128435"/>
              <a:gd name="connsiteY63" fmla="*/ 3678877 h 6858000"/>
              <a:gd name="connsiteX64" fmla="*/ 5680448 w 6128435"/>
              <a:gd name="connsiteY64" fmla="*/ 3717760 h 6858000"/>
              <a:gd name="connsiteX65" fmla="*/ 5683015 w 6128435"/>
              <a:gd name="connsiteY65" fmla="*/ 3762025 h 6858000"/>
              <a:gd name="connsiteX66" fmla="*/ 5696643 w 6128435"/>
              <a:gd name="connsiteY66" fmla="*/ 3773888 h 6858000"/>
              <a:gd name="connsiteX67" fmla="*/ 5699203 w 6128435"/>
              <a:gd name="connsiteY67" fmla="*/ 3775823 h 6858000"/>
              <a:gd name="connsiteX68" fmla="*/ 5704824 w 6128435"/>
              <a:gd name="connsiteY68" fmla="*/ 3785966 h 6858000"/>
              <a:gd name="connsiteX69" fmla="*/ 5712204 w 6128435"/>
              <a:gd name="connsiteY69" fmla="*/ 3785830 h 6858000"/>
              <a:gd name="connsiteX70" fmla="*/ 5724816 w 6128435"/>
              <a:gd name="connsiteY70" fmla="*/ 3798949 h 6858000"/>
              <a:gd name="connsiteX71" fmla="*/ 5733539 w 6128435"/>
              <a:gd name="connsiteY71" fmla="*/ 3818457 h 6858000"/>
              <a:gd name="connsiteX72" fmla="*/ 5768491 w 6128435"/>
              <a:gd name="connsiteY72" fmla="*/ 3914399 h 6858000"/>
              <a:gd name="connsiteX73" fmla="*/ 5793123 w 6128435"/>
              <a:gd name="connsiteY73" fmla="*/ 3969952 h 6858000"/>
              <a:gd name="connsiteX74" fmla="*/ 5808321 w 6128435"/>
              <a:gd name="connsiteY74" fmla="*/ 3988153 h 6858000"/>
              <a:gd name="connsiteX75" fmla="*/ 5825621 w 6128435"/>
              <a:gd name="connsiteY75" fmla="*/ 4015525 h 6858000"/>
              <a:gd name="connsiteX76" fmla="*/ 5860672 w 6128435"/>
              <a:gd name="connsiteY76" fmla="*/ 4061579 h 6858000"/>
              <a:gd name="connsiteX77" fmla="*/ 5872173 w 6128435"/>
              <a:gd name="connsiteY77" fmla="*/ 4088497 h 6858000"/>
              <a:gd name="connsiteX78" fmla="*/ 5883705 w 6128435"/>
              <a:gd name="connsiteY78" fmla="*/ 4101899 h 6858000"/>
              <a:gd name="connsiteX79" fmla="*/ 5885314 w 6128435"/>
              <a:gd name="connsiteY79" fmla="*/ 4108387 h 6858000"/>
              <a:gd name="connsiteX80" fmla="*/ 5894095 w 6128435"/>
              <a:gd name="connsiteY80" fmla="*/ 4128857 h 6858000"/>
              <a:gd name="connsiteX81" fmla="*/ 5898339 w 6128435"/>
              <a:gd name="connsiteY81" fmla="*/ 4140800 h 6858000"/>
              <a:gd name="connsiteX82" fmla="*/ 5899734 w 6128435"/>
              <a:gd name="connsiteY82" fmla="*/ 4145632 h 6858000"/>
              <a:gd name="connsiteX83" fmla="*/ 5903513 w 6128435"/>
              <a:gd name="connsiteY83" fmla="*/ 4187661 h 6858000"/>
              <a:gd name="connsiteX84" fmla="*/ 5917114 w 6128435"/>
              <a:gd name="connsiteY84" fmla="*/ 4213096 h 6858000"/>
              <a:gd name="connsiteX85" fmla="*/ 5921153 w 6128435"/>
              <a:gd name="connsiteY85" fmla="*/ 4236222 h 6858000"/>
              <a:gd name="connsiteX86" fmla="*/ 5924233 w 6128435"/>
              <a:gd name="connsiteY86" fmla="*/ 4242060 h 6858000"/>
              <a:gd name="connsiteX87" fmla="*/ 5928910 w 6128435"/>
              <a:gd name="connsiteY87" fmla="*/ 4300973 h 6858000"/>
              <a:gd name="connsiteX88" fmla="*/ 5939320 w 6128435"/>
              <a:gd name="connsiteY88" fmla="*/ 4340435 h 6858000"/>
              <a:gd name="connsiteX89" fmla="*/ 5946705 w 6128435"/>
              <a:gd name="connsiteY89" fmla="*/ 4428051 h 6858000"/>
              <a:gd name="connsiteX90" fmla="*/ 5949261 w 6128435"/>
              <a:gd name="connsiteY90" fmla="*/ 4449185 h 6858000"/>
              <a:gd name="connsiteX91" fmla="*/ 5957504 w 6128435"/>
              <a:gd name="connsiteY91" fmla="*/ 4465911 h 6858000"/>
              <a:gd name="connsiteX92" fmla="*/ 5964689 w 6128435"/>
              <a:gd name="connsiteY92" fmla="*/ 4468532 h 6858000"/>
              <a:gd name="connsiteX93" fmla="*/ 5967062 w 6128435"/>
              <a:gd name="connsiteY93" fmla="*/ 4479923 h 6858000"/>
              <a:gd name="connsiteX94" fmla="*/ 5968960 w 6128435"/>
              <a:gd name="connsiteY94" fmla="*/ 4482655 h 6858000"/>
              <a:gd name="connsiteX95" fmla="*/ 5978567 w 6128435"/>
              <a:gd name="connsiteY95" fmla="*/ 4498605 h 6858000"/>
              <a:gd name="connsiteX96" fmla="*/ 5980106 w 6128435"/>
              <a:gd name="connsiteY96" fmla="*/ 4585087 h 6858000"/>
              <a:gd name="connsiteX97" fmla="*/ 5998138 w 6128435"/>
              <a:gd name="connsiteY97" fmla="*/ 4697518 h 6858000"/>
              <a:gd name="connsiteX98" fmla="*/ 6013516 w 6128435"/>
              <a:gd name="connsiteY98" fmla="*/ 4786619 h 6858000"/>
              <a:gd name="connsiteX99" fmla="*/ 6025404 w 6128435"/>
              <a:gd name="connsiteY99" fmla="*/ 4858148 h 6858000"/>
              <a:gd name="connsiteX100" fmla="*/ 6007749 w 6128435"/>
              <a:gd name="connsiteY100" fmla="*/ 4964715 h 6858000"/>
              <a:gd name="connsiteX101" fmla="*/ 6005269 w 6128435"/>
              <a:gd name="connsiteY101" fmla="*/ 5150567 h 6858000"/>
              <a:gd name="connsiteX102" fmla="*/ 6001127 w 6128435"/>
              <a:gd name="connsiteY102" fmla="*/ 5164609 h 6858000"/>
              <a:gd name="connsiteX103" fmla="*/ 5996647 w 6128435"/>
              <a:gd name="connsiteY103" fmla="*/ 5185640 h 6858000"/>
              <a:gd name="connsiteX104" fmla="*/ 5998514 w 6128435"/>
              <a:gd name="connsiteY104" fmla="*/ 5189673 h 6858000"/>
              <a:gd name="connsiteX105" fmla="*/ 5995970 w 6128435"/>
              <a:gd name="connsiteY105" fmla="*/ 5221547 h 6858000"/>
              <a:gd name="connsiteX106" fmla="*/ 5997218 w 6128435"/>
              <a:gd name="connsiteY106" fmla="*/ 5222031 h 6858000"/>
              <a:gd name="connsiteX107" fmla="*/ 6002116 w 6128435"/>
              <a:gd name="connsiteY107" fmla="*/ 5231223 h 6858000"/>
              <a:gd name="connsiteX108" fmla="*/ 6008541 w 6128435"/>
              <a:gd name="connsiteY108" fmla="*/ 5248680 h 6858000"/>
              <a:gd name="connsiteX109" fmla="*/ 6039260 w 6128435"/>
              <a:gd name="connsiteY109" fmla="*/ 5289518 h 6858000"/>
              <a:gd name="connsiteX110" fmla="*/ 6036748 w 6128435"/>
              <a:gd name="connsiteY110" fmla="*/ 5322752 h 6858000"/>
              <a:gd name="connsiteX111" fmla="*/ 6036943 w 6128435"/>
              <a:gd name="connsiteY111" fmla="*/ 5329480 h 6858000"/>
              <a:gd name="connsiteX112" fmla="*/ 6037236 w 6128435"/>
              <a:gd name="connsiteY112" fmla="*/ 5329634 h 6858000"/>
              <a:gd name="connsiteX113" fmla="*/ 6038019 w 6128435"/>
              <a:gd name="connsiteY113" fmla="*/ 5336764 h 6858000"/>
              <a:gd name="connsiteX114" fmla="*/ 6037298 w 6128435"/>
              <a:gd name="connsiteY114" fmla="*/ 5341753 h 6858000"/>
              <a:gd name="connsiteX115" fmla="*/ 6037677 w 6128435"/>
              <a:gd name="connsiteY115" fmla="*/ 5354807 h 6858000"/>
              <a:gd name="connsiteX116" fmla="*/ 6039728 w 6128435"/>
              <a:gd name="connsiteY116" fmla="*/ 5359416 h 6858000"/>
              <a:gd name="connsiteX117" fmla="*/ 6043311 w 6128435"/>
              <a:gd name="connsiteY117" fmla="*/ 5361407 h 6858000"/>
              <a:gd name="connsiteX118" fmla="*/ 6042954 w 6128435"/>
              <a:gd name="connsiteY118" fmla="*/ 5362576 h 6858000"/>
              <a:gd name="connsiteX119" fmla="*/ 6053435 w 6128435"/>
              <a:gd name="connsiteY119" fmla="*/ 5387547 h 6858000"/>
              <a:gd name="connsiteX120" fmla="*/ 6065933 w 6128435"/>
              <a:gd name="connsiteY120" fmla="*/ 5443002 h 6858000"/>
              <a:gd name="connsiteX121" fmla="*/ 6068640 w 6128435"/>
              <a:gd name="connsiteY121" fmla="*/ 5474503 h 6858000"/>
              <a:gd name="connsiteX122" fmla="*/ 6080922 w 6128435"/>
              <a:gd name="connsiteY122" fmla="*/ 5561070 h 6858000"/>
              <a:gd name="connsiteX123" fmla="*/ 6096949 w 6128435"/>
              <a:gd name="connsiteY123" fmla="*/ 5648179 h 6858000"/>
              <a:gd name="connsiteX124" fmla="*/ 6125703 w 6128435"/>
              <a:gd name="connsiteY124" fmla="*/ 5692894 h 6858000"/>
              <a:gd name="connsiteX125" fmla="*/ 6126670 w 6128435"/>
              <a:gd name="connsiteY125" fmla="*/ 5697882 h 6858000"/>
              <a:gd name="connsiteX126" fmla="*/ 6124061 w 6128435"/>
              <a:gd name="connsiteY126" fmla="*/ 5710294 h 6858000"/>
              <a:gd name="connsiteX127" fmla="*/ 6122213 w 6128435"/>
              <a:gd name="connsiteY127" fmla="*/ 5714762 h 6858000"/>
              <a:gd name="connsiteX128" fmla="*/ 6121353 w 6128435"/>
              <a:gd name="connsiteY128" fmla="*/ 5721725 h 6858000"/>
              <a:gd name="connsiteX129" fmla="*/ 6121607 w 6128435"/>
              <a:gd name="connsiteY129" fmla="*/ 5721959 h 6858000"/>
              <a:gd name="connsiteX130" fmla="*/ 6120262 w 6128435"/>
              <a:gd name="connsiteY130" fmla="*/ 5728358 h 6858000"/>
              <a:gd name="connsiteX131" fmla="*/ 6110194 w 6128435"/>
              <a:gd name="connsiteY131" fmla="*/ 5758853 h 6858000"/>
              <a:gd name="connsiteX132" fmla="*/ 6127519 w 6128435"/>
              <a:gd name="connsiteY132" fmla="*/ 5865775 h 6858000"/>
              <a:gd name="connsiteX133" fmla="*/ 6128435 w 6128435"/>
              <a:gd name="connsiteY133" fmla="*/ 5870164 h 6858000"/>
              <a:gd name="connsiteX134" fmla="*/ 6119217 w 6128435"/>
              <a:gd name="connsiteY134" fmla="*/ 5888542 h 6858000"/>
              <a:gd name="connsiteX135" fmla="*/ 6115966 w 6128435"/>
              <a:gd name="connsiteY135" fmla="*/ 5898387 h 6858000"/>
              <a:gd name="connsiteX136" fmla="*/ 6111924 w 6128435"/>
              <a:gd name="connsiteY136" fmla="*/ 5900444 h 6858000"/>
              <a:gd name="connsiteX137" fmla="*/ 6108716 w 6128435"/>
              <a:gd name="connsiteY137" fmla="*/ 5915345 h 6858000"/>
              <a:gd name="connsiteX138" fmla="*/ 6109524 w 6128435"/>
              <a:gd name="connsiteY138" fmla="*/ 5917328 h 6858000"/>
              <a:gd name="connsiteX139" fmla="*/ 6102493 w 6128435"/>
              <a:gd name="connsiteY139" fmla="*/ 5928602 h 6858000"/>
              <a:gd name="connsiteX140" fmla="*/ 6056863 w 6128435"/>
              <a:gd name="connsiteY140" fmla="*/ 6000643 h 6858000"/>
              <a:gd name="connsiteX141" fmla="*/ 6045436 w 6128435"/>
              <a:gd name="connsiteY141" fmla="*/ 6124480 h 6858000"/>
              <a:gd name="connsiteX142" fmla="*/ 6030489 w 6128435"/>
              <a:gd name="connsiteY142" fmla="*/ 6317666 h 6858000"/>
              <a:gd name="connsiteX143" fmla="*/ 6007492 w 6128435"/>
              <a:gd name="connsiteY143" fmla="*/ 6440818 h 6858000"/>
              <a:gd name="connsiteX144" fmla="*/ 6009467 w 6128435"/>
              <a:gd name="connsiteY144" fmla="*/ 6487076 h 6858000"/>
              <a:gd name="connsiteX145" fmla="*/ 5995064 w 6128435"/>
              <a:gd name="connsiteY145" fmla="*/ 6540791 h 6858000"/>
              <a:gd name="connsiteX146" fmla="*/ 5996309 w 6128435"/>
              <a:gd name="connsiteY146" fmla="*/ 6543961 h 6858000"/>
              <a:gd name="connsiteX147" fmla="*/ 5996048 w 6128435"/>
              <a:gd name="connsiteY147" fmla="*/ 6555444 h 6858000"/>
              <a:gd name="connsiteX148" fmla="*/ 6002524 w 6128435"/>
              <a:gd name="connsiteY148" fmla="*/ 6560188 h 6858000"/>
              <a:gd name="connsiteX149" fmla="*/ 6006823 w 6128435"/>
              <a:gd name="connsiteY149" fmla="*/ 6578546 h 6858000"/>
              <a:gd name="connsiteX150" fmla="*/ 6004510 w 6128435"/>
              <a:gd name="connsiteY150" fmla="*/ 6599256 h 6858000"/>
              <a:gd name="connsiteX151" fmla="*/ 5986207 w 6128435"/>
              <a:gd name="connsiteY151" fmla="*/ 6695855 h 6858000"/>
              <a:gd name="connsiteX152" fmla="*/ 5979428 w 6128435"/>
              <a:gd name="connsiteY152" fmla="*/ 6754678 h 6858000"/>
              <a:gd name="connsiteX153" fmla="*/ 5983398 w 6128435"/>
              <a:gd name="connsiteY153" fmla="*/ 6778641 h 6858000"/>
              <a:gd name="connsiteX154" fmla="*/ 5984543 w 6128435"/>
              <a:gd name="connsiteY154" fmla="*/ 6811016 h 6858000"/>
              <a:gd name="connsiteX155" fmla="*/ 5981802 w 6128435"/>
              <a:gd name="connsiteY155" fmla="*/ 6838578 h 6858000"/>
              <a:gd name="connsiteX156" fmla="*/ 5979671 w 6128435"/>
              <a:gd name="connsiteY156" fmla="*/ 6858000 h 6858000"/>
              <a:gd name="connsiteX157" fmla="*/ 0 w 6128435"/>
              <a:gd name="connsiteY157" fmla="*/ 6858000 h 6858000"/>
              <a:gd name="connsiteX158" fmla="*/ 0 w 6128435"/>
              <a:gd name="connsiteY15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32836 w 6128435"/>
              <a:gd name="connsiteY52" fmla="*/ 3353840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9524 w 6128435"/>
              <a:gd name="connsiteY136" fmla="*/ 5917328 h 6858000"/>
              <a:gd name="connsiteX137" fmla="*/ 6102493 w 6128435"/>
              <a:gd name="connsiteY137" fmla="*/ 5928602 h 6858000"/>
              <a:gd name="connsiteX138" fmla="*/ 6056863 w 6128435"/>
              <a:gd name="connsiteY138" fmla="*/ 6000643 h 6858000"/>
              <a:gd name="connsiteX139" fmla="*/ 6045436 w 6128435"/>
              <a:gd name="connsiteY139" fmla="*/ 6124480 h 6858000"/>
              <a:gd name="connsiteX140" fmla="*/ 6030489 w 6128435"/>
              <a:gd name="connsiteY140" fmla="*/ 6317666 h 6858000"/>
              <a:gd name="connsiteX141" fmla="*/ 6007492 w 6128435"/>
              <a:gd name="connsiteY141" fmla="*/ 6440818 h 6858000"/>
              <a:gd name="connsiteX142" fmla="*/ 6009467 w 6128435"/>
              <a:gd name="connsiteY142" fmla="*/ 6487076 h 6858000"/>
              <a:gd name="connsiteX143" fmla="*/ 5995064 w 6128435"/>
              <a:gd name="connsiteY143" fmla="*/ 6540791 h 6858000"/>
              <a:gd name="connsiteX144" fmla="*/ 5996309 w 6128435"/>
              <a:gd name="connsiteY144" fmla="*/ 6543961 h 6858000"/>
              <a:gd name="connsiteX145" fmla="*/ 5996048 w 6128435"/>
              <a:gd name="connsiteY145" fmla="*/ 6555444 h 6858000"/>
              <a:gd name="connsiteX146" fmla="*/ 6002524 w 6128435"/>
              <a:gd name="connsiteY146" fmla="*/ 6560188 h 6858000"/>
              <a:gd name="connsiteX147" fmla="*/ 6006823 w 6128435"/>
              <a:gd name="connsiteY147" fmla="*/ 6578546 h 6858000"/>
              <a:gd name="connsiteX148" fmla="*/ 6004510 w 6128435"/>
              <a:gd name="connsiteY148" fmla="*/ 6599256 h 6858000"/>
              <a:gd name="connsiteX149" fmla="*/ 5986207 w 6128435"/>
              <a:gd name="connsiteY149" fmla="*/ 6695855 h 6858000"/>
              <a:gd name="connsiteX150" fmla="*/ 5979428 w 6128435"/>
              <a:gd name="connsiteY150" fmla="*/ 6754678 h 6858000"/>
              <a:gd name="connsiteX151" fmla="*/ 5983398 w 6128435"/>
              <a:gd name="connsiteY151" fmla="*/ 6778641 h 6858000"/>
              <a:gd name="connsiteX152" fmla="*/ 5984543 w 6128435"/>
              <a:gd name="connsiteY152" fmla="*/ 6811016 h 6858000"/>
              <a:gd name="connsiteX153" fmla="*/ 5981802 w 6128435"/>
              <a:gd name="connsiteY153" fmla="*/ 6838578 h 6858000"/>
              <a:gd name="connsiteX154" fmla="*/ 5979671 w 6128435"/>
              <a:gd name="connsiteY154" fmla="*/ 6858000 h 6858000"/>
              <a:gd name="connsiteX155" fmla="*/ 0 w 6128435"/>
              <a:gd name="connsiteY155" fmla="*/ 6858000 h 6858000"/>
              <a:gd name="connsiteX156" fmla="*/ 0 w 6128435"/>
              <a:gd name="connsiteY15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2493 w 6128435"/>
              <a:gd name="connsiteY136" fmla="*/ 5928602 h 6858000"/>
              <a:gd name="connsiteX137" fmla="*/ 6056863 w 6128435"/>
              <a:gd name="connsiteY137" fmla="*/ 6000643 h 6858000"/>
              <a:gd name="connsiteX138" fmla="*/ 6045436 w 6128435"/>
              <a:gd name="connsiteY138" fmla="*/ 6124480 h 6858000"/>
              <a:gd name="connsiteX139" fmla="*/ 6030489 w 6128435"/>
              <a:gd name="connsiteY139" fmla="*/ 6317666 h 6858000"/>
              <a:gd name="connsiteX140" fmla="*/ 6007492 w 6128435"/>
              <a:gd name="connsiteY140" fmla="*/ 6440818 h 6858000"/>
              <a:gd name="connsiteX141" fmla="*/ 6009467 w 6128435"/>
              <a:gd name="connsiteY141" fmla="*/ 6487076 h 6858000"/>
              <a:gd name="connsiteX142" fmla="*/ 5995064 w 6128435"/>
              <a:gd name="connsiteY142" fmla="*/ 6540791 h 6858000"/>
              <a:gd name="connsiteX143" fmla="*/ 5996309 w 6128435"/>
              <a:gd name="connsiteY143" fmla="*/ 6543961 h 6858000"/>
              <a:gd name="connsiteX144" fmla="*/ 5996048 w 6128435"/>
              <a:gd name="connsiteY144" fmla="*/ 6555444 h 6858000"/>
              <a:gd name="connsiteX145" fmla="*/ 6002524 w 6128435"/>
              <a:gd name="connsiteY145" fmla="*/ 6560188 h 6858000"/>
              <a:gd name="connsiteX146" fmla="*/ 6006823 w 6128435"/>
              <a:gd name="connsiteY146" fmla="*/ 6578546 h 6858000"/>
              <a:gd name="connsiteX147" fmla="*/ 6004510 w 6128435"/>
              <a:gd name="connsiteY147" fmla="*/ 6599256 h 6858000"/>
              <a:gd name="connsiteX148" fmla="*/ 5986207 w 6128435"/>
              <a:gd name="connsiteY148" fmla="*/ 6695855 h 6858000"/>
              <a:gd name="connsiteX149" fmla="*/ 5979428 w 6128435"/>
              <a:gd name="connsiteY149" fmla="*/ 6754678 h 6858000"/>
              <a:gd name="connsiteX150" fmla="*/ 5983398 w 6128435"/>
              <a:gd name="connsiteY150" fmla="*/ 6778641 h 6858000"/>
              <a:gd name="connsiteX151" fmla="*/ 5984543 w 6128435"/>
              <a:gd name="connsiteY151" fmla="*/ 6811016 h 6858000"/>
              <a:gd name="connsiteX152" fmla="*/ 5981802 w 6128435"/>
              <a:gd name="connsiteY152" fmla="*/ 6838578 h 6858000"/>
              <a:gd name="connsiteX153" fmla="*/ 5979671 w 6128435"/>
              <a:gd name="connsiteY153" fmla="*/ 6858000 h 6858000"/>
              <a:gd name="connsiteX154" fmla="*/ 0 w 6128435"/>
              <a:gd name="connsiteY154" fmla="*/ 6858000 h 6858000"/>
              <a:gd name="connsiteX155" fmla="*/ 0 w 6128435"/>
              <a:gd name="connsiteY15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2493 w 6128435"/>
              <a:gd name="connsiteY135" fmla="*/ 5928602 h 6858000"/>
              <a:gd name="connsiteX136" fmla="*/ 6056863 w 6128435"/>
              <a:gd name="connsiteY136" fmla="*/ 6000643 h 6858000"/>
              <a:gd name="connsiteX137" fmla="*/ 6045436 w 6128435"/>
              <a:gd name="connsiteY137" fmla="*/ 6124480 h 6858000"/>
              <a:gd name="connsiteX138" fmla="*/ 6030489 w 6128435"/>
              <a:gd name="connsiteY138" fmla="*/ 6317666 h 6858000"/>
              <a:gd name="connsiteX139" fmla="*/ 6007492 w 6128435"/>
              <a:gd name="connsiteY139" fmla="*/ 6440818 h 6858000"/>
              <a:gd name="connsiteX140" fmla="*/ 6009467 w 6128435"/>
              <a:gd name="connsiteY140" fmla="*/ 6487076 h 6858000"/>
              <a:gd name="connsiteX141" fmla="*/ 5995064 w 6128435"/>
              <a:gd name="connsiteY141" fmla="*/ 6540791 h 6858000"/>
              <a:gd name="connsiteX142" fmla="*/ 5996309 w 6128435"/>
              <a:gd name="connsiteY142" fmla="*/ 6543961 h 6858000"/>
              <a:gd name="connsiteX143" fmla="*/ 5996048 w 6128435"/>
              <a:gd name="connsiteY143" fmla="*/ 6555444 h 6858000"/>
              <a:gd name="connsiteX144" fmla="*/ 6002524 w 6128435"/>
              <a:gd name="connsiteY144" fmla="*/ 6560188 h 6858000"/>
              <a:gd name="connsiteX145" fmla="*/ 6006823 w 6128435"/>
              <a:gd name="connsiteY145" fmla="*/ 6578546 h 6858000"/>
              <a:gd name="connsiteX146" fmla="*/ 6004510 w 6128435"/>
              <a:gd name="connsiteY146" fmla="*/ 6599256 h 6858000"/>
              <a:gd name="connsiteX147" fmla="*/ 5986207 w 6128435"/>
              <a:gd name="connsiteY147" fmla="*/ 6695855 h 6858000"/>
              <a:gd name="connsiteX148" fmla="*/ 5979428 w 6128435"/>
              <a:gd name="connsiteY148" fmla="*/ 6754678 h 6858000"/>
              <a:gd name="connsiteX149" fmla="*/ 5983398 w 6128435"/>
              <a:gd name="connsiteY149" fmla="*/ 6778641 h 6858000"/>
              <a:gd name="connsiteX150" fmla="*/ 5984543 w 6128435"/>
              <a:gd name="connsiteY150" fmla="*/ 6811016 h 6858000"/>
              <a:gd name="connsiteX151" fmla="*/ 5981802 w 6128435"/>
              <a:gd name="connsiteY151" fmla="*/ 6838578 h 6858000"/>
              <a:gd name="connsiteX152" fmla="*/ 5979671 w 6128435"/>
              <a:gd name="connsiteY152" fmla="*/ 6858000 h 6858000"/>
              <a:gd name="connsiteX153" fmla="*/ 0 w 6128435"/>
              <a:gd name="connsiteY153" fmla="*/ 6858000 h 6858000"/>
              <a:gd name="connsiteX154" fmla="*/ 0 w 6128435"/>
              <a:gd name="connsiteY15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02493 w 6128435"/>
              <a:gd name="connsiteY134" fmla="*/ 5928602 h 6858000"/>
              <a:gd name="connsiteX135" fmla="*/ 6056863 w 6128435"/>
              <a:gd name="connsiteY135" fmla="*/ 6000643 h 6858000"/>
              <a:gd name="connsiteX136" fmla="*/ 6045436 w 6128435"/>
              <a:gd name="connsiteY136" fmla="*/ 6124480 h 6858000"/>
              <a:gd name="connsiteX137" fmla="*/ 6030489 w 6128435"/>
              <a:gd name="connsiteY137" fmla="*/ 6317666 h 6858000"/>
              <a:gd name="connsiteX138" fmla="*/ 6007492 w 6128435"/>
              <a:gd name="connsiteY138" fmla="*/ 6440818 h 6858000"/>
              <a:gd name="connsiteX139" fmla="*/ 6009467 w 6128435"/>
              <a:gd name="connsiteY139" fmla="*/ 6487076 h 6858000"/>
              <a:gd name="connsiteX140" fmla="*/ 5995064 w 6128435"/>
              <a:gd name="connsiteY140" fmla="*/ 6540791 h 6858000"/>
              <a:gd name="connsiteX141" fmla="*/ 5996309 w 6128435"/>
              <a:gd name="connsiteY141" fmla="*/ 6543961 h 6858000"/>
              <a:gd name="connsiteX142" fmla="*/ 5996048 w 6128435"/>
              <a:gd name="connsiteY142" fmla="*/ 6555444 h 6858000"/>
              <a:gd name="connsiteX143" fmla="*/ 6002524 w 6128435"/>
              <a:gd name="connsiteY143" fmla="*/ 6560188 h 6858000"/>
              <a:gd name="connsiteX144" fmla="*/ 6006823 w 6128435"/>
              <a:gd name="connsiteY144" fmla="*/ 6578546 h 6858000"/>
              <a:gd name="connsiteX145" fmla="*/ 6004510 w 6128435"/>
              <a:gd name="connsiteY145" fmla="*/ 6599256 h 6858000"/>
              <a:gd name="connsiteX146" fmla="*/ 5986207 w 6128435"/>
              <a:gd name="connsiteY146" fmla="*/ 6695855 h 6858000"/>
              <a:gd name="connsiteX147" fmla="*/ 5979428 w 6128435"/>
              <a:gd name="connsiteY147" fmla="*/ 6754678 h 6858000"/>
              <a:gd name="connsiteX148" fmla="*/ 5983398 w 6128435"/>
              <a:gd name="connsiteY148" fmla="*/ 6778641 h 6858000"/>
              <a:gd name="connsiteX149" fmla="*/ 5984543 w 6128435"/>
              <a:gd name="connsiteY149" fmla="*/ 6811016 h 6858000"/>
              <a:gd name="connsiteX150" fmla="*/ 5981802 w 6128435"/>
              <a:gd name="connsiteY150" fmla="*/ 6838578 h 6858000"/>
              <a:gd name="connsiteX151" fmla="*/ 5979671 w 6128435"/>
              <a:gd name="connsiteY151" fmla="*/ 6858000 h 6858000"/>
              <a:gd name="connsiteX152" fmla="*/ 0 w 6128435"/>
              <a:gd name="connsiteY152" fmla="*/ 6858000 h 6858000"/>
              <a:gd name="connsiteX153" fmla="*/ 0 w 6128435"/>
              <a:gd name="connsiteY15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16589 w 6127519"/>
              <a:gd name="connsiteY43" fmla="*/ 2810822 h 6858000"/>
              <a:gd name="connsiteX44" fmla="*/ 5418542 w 6127519"/>
              <a:gd name="connsiteY44" fmla="*/ 2817745 h 6858000"/>
              <a:gd name="connsiteX45" fmla="*/ 5418847 w 6127519"/>
              <a:gd name="connsiteY45" fmla="*/ 2817825 h 6858000"/>
              <a:gd name="connsiteX46" fmla="*/ 5457023 w 6127519"/>
              <a:gd name="connsiteY46" fmla="*/ 2858292 h 6858000"/>
              <a:gd name="connsiteX47" fmla="*/ 5479298 w 6127519"/>
              <a:gd name="connsiteY47" fmla="*/ 2947791 h 6858000"/>
              <a:gd name="connsiteX48" fmla="*/ 5481770 w 6127519"/>
              <a:gd name="connsiteY48" fmla="*/ 2951352 h 6858000"/>
              <a:gd name="connsiteX49" fmla="*/ 5482045 w 6127519"/>
              <a:gd name="connsiteY49" fmla="*/ 2984371 h 6858000"/>
              <a:gd name="connsiteX50" fmla="*/ 5482415 w 6127519"/>
              <a:gd name="connsiteY50" fmla="*/ 3004079 h 6858000"/>
              <a:gd name="connsiteX51" fmla="*/ 5503944 w 6127519"/>
              <a:gd name="connsiteY51" fmla="*/ 3123335 h 6858000"/>
              <a:gd name="connsiteX52" fmla="*/ 5516007 w 6127519"/>
              <a:gd name="connsiteY52" fmla="*/ 3258473 h 6858000"/>
              <a:gd name="connsiteX53" fmla="*/ 5566839 w 6127519"/>
              <a:gd name="connsiteY53" fmla="*/ 3345295 h 6858000"/>
              <a:gd name="connsiteX54" fmla="*/ 5589758 w 6127519"/>
              <a:gd name="connsiteY54" fmla="*/ 3506453 h 6858000"/>
              <a:gd name="connsiteX55" fmla="*/ 5596144 w 6127519"/>
              <a:gd name="connsiteY55" fmla="*/ 3534624 h 6858000"/>
              <a:gd name="connsiteX56" fmla="*/ 5597750 w 6127519"/>
              <a:gd name="connsiteY56" fmla="*/ 3534129 h 6858000"/>
              <a:gd name="connsiteX57" fmla="*/ 5599700 w 6127519"/>
              <a:gd name="connsiteY57" fmla="*/ 3547221 h 6858000"/>
              <a:gd name="connsiteX58" fmla="*/ 5615031 w 6127519"/>
              <a:gd name="connsiteY58" fmla="*/ 3557482 h 6858000"/>
              <a:gd name="connsiteX59" fmla="*/ 5618377 w 6127519"/>
              <a:gd name="connsiteY59" fmla="*/ 3588431 h 6858000"/>
              <a:gd name="connsiteX60" fmla="*/ 5612155 w 6127519"/>
              <a:gd name="connsiteY60" fmla="*/ 3589869 h 6858000"/>
              <a:gd name="connsiteX61" fmla="*/ 5620843 w 6127519"/>
              <a:gd name="connsiteY61" fmla="*/ 3606745 h 6858000"/>
              <a:gd name="connsiteX62" fmla="*/ 5655472 w 6127519"/>
              <a:gd name="connsiteY62" fmla="*/ 3678877 h 6858000"/>
              <a:gd name="connsiteX63" fmla="*/ 5680448 w 6127519"/>
              <a:gd name="connsiteY63" fmla="*/ 3717760 h 6858000"/>
              <a:gd name="connsiteX64" fmla="*/ 5683015 w 6127519"/>
              <a:gd name="connsiteY64" fmla="*/ 3762025 h 6858000"/>
              <a:gd name="connsiteX65" fmla="*/ 5696643 w 6127519"/>
              <a:gd name="connsiteY65" fmla="*/ 3773888 h 6858000"/>
              <a:gd name="connsiteX66" fmla="*/ 5699203 w 6127519"/>
              <a:gd name="connsiteY66" fmla="*/ 3775823 h 6858000"/>
              <a:gd name="connsiteX67" fmla="*/ 5704824 w 6127519"/>
              <a:gd name="connsiteY67" fmla="*/ 3785966 h 6858000"/>
              <a:gd name="connsiteX68" fmla="*/ 5712204 w 6127519"/>
              <a:gd name="connsiteY68" fmla="*/ 3785830 h 6858000"/>
              <a:gd name="connsiteX69" fmla="*/ 5724816 w 6127519"/>
              <a:gd name="connsiteY69" fmla="*/ 3798949 h 6858000"/>
              <a:gd name="connsiteX70" fmla="*/ 5733539 w 6127519"/>
              <a:gd name="connsiteY70" fmla="*/ 3818457 h 6858000"/>
              <a:gd name="connsiteX71" fmla="*/ 5768491 w 6127519"/>
              <a:gd name="connsiteY71" fmla="*/ 3914399 h 6858000"/>
              <a:gd name="connsiteX72" fmla="*/ 5793123 w 6127519"/>
              <a:gd name="connsiteY72" fmla="*/ 3969952 h 6858000"/>
              <a:gd name="connsiteX73" fmla="*/ 5808321 w 6127519"/>
              <a:gd name="connsiteY73" fmla="*/ 3988153 h 6858000"/>
              <a:gd name="connsiteX74" fmla="*/ 5825621 w 6127519"/>
              <a:gd name="connsiteY74" fmla="*/ 4015525 h 6858000"/>
              <a:gd name="connsiteX75" fmla="*/ 5860672 w 6127519"/>
              <a:gd name="connsiteY75" fmla="*/ 4061579 h 6858000"/>
              <a:gd name="connsiteX76" fmla="*/ 5872173 w 6127519"/>
              <a:gd name="connsiteY76" fmla="*/ 4088497 h 6858000"/>
              <a:gd name="connsiteX77" fmla="*/ 5883705 w 6127519"/>
              <a:gd name="connsiteY77" fmla="*/ 4101899 h 6858000"/>
              <a:gd name="connsiteX78" fmla="*/ 5885314 w 6127519"/>
              <a:gd name="connsiteY78" fmla="*/ 4108387 h 6858000"/>
              <a:gd name="connsiteX79" fmla="*/ 5894095 w 6127519"/>
              <a:gd name="connsiteY79" fmla="*/ 4128857 h 6858000"/>
              <a:gd name="connsiteX80" fmla="*/ 5898339 w 6127519"/>
              <a:gd name="connsiteY80" fmla="*/ 4140800 h 6858000"/>
              <a:gd name="connsiteX81" fmla="*/ 5899734 w 6127519"/>
              <a:gd name="connsiteY81" fmla="*/ 4145632 h 6858000"/>
              <a:gd name="connsiteX82" fmla="*/ 5903513 w 6127519"/>
              <a:gd name="connsiteY82" fmla="*/ 4187661 h 6858000"/>
              <a:gd name="connsiteX83" fmla="*/ 5917114 w 6127519"/>
              <a:gd name="connsiteY83" fmla="*/ 4213096 h 6858000"/>
              <a:gd name="connsiteX84" fmla="*/ 5921153 w 6127519"/>
              <a:gd name="connsiteY84" fmla="*/ 4236222 h 6858000"/>
              <a:gd name="connsiteX85" fmla="*/ 5924233 w 6127519"/>
              <a:gd name="connsiteY85" fmla="*/ 4242060 h 6858000"/>
              <a:gd name="connsiteX86" fmla="*/ 5928910 w 6127519"/>
              <a:gd name="connsiteY86" fmla="*/ 4300973 h 6858000"/>
              <a:gd name="connsiteX87" fmla="*/ 5939320 w 6127519"/>
              <a:gd name="connsiteY87" fmla="*/ 4340435 h 6858000"/>
              <a:gd name="connsiteX88" fmla="*/ 5946705 w 6127519"/>
              <a:gd name="connsiteY88" fmla="*/ 4428051 h 6858000"/>
              <a:gd name="connsiteX89" fmla="*/ 5949261 w 6127519"/>
              <a:gd name="connsiteY89" fmla="*/ 4449185 h 6858000"/>
              <a:gd name="connsiteX90" fmla="*/ 5957504 w 6127519"/>
              <a:gd name="connsiteY90" fmla="*/ 4465911 h 6858000"/>
              <a:gd name="connsiteX91" fmla="*/ 5964689 w 6127519"/>
              <a:gd name="connsiteY91" fmla="*/ 4468532 h 6858000"/>
              <a:gd name="connsiteX92" fmla="*/ 5967062 w 6127519"/>
              <a:gd name="connsiteY92" fmla="*/ 4479923 h 6858000"/>
              <a:gd name="connsiteX93" fmla="*/ 5968960 w 6127519"/>
              <a:gd name="connsiteY93" fmla="*/ 4482655 h 6858000"/>
              <a:gd name="connsiteX94" fmla="*/ 5978567 w 6127519"/>
              <a:gd name="connsiteY94" fmla="*/ 4498605 h 6858000"/>
              <a:gd name="connsiteX95" fmla="*/ 5980106 w 6127519"/>
              <a:gd name="connsiteY95" fmla="*/ 4585087 h 6858000"/>
              <a:gd name="connsiteX96" fmla="*/ 5998138 w 6127519"/>
              <a:gd name="connsiteY96" fmla="*/ 4697518 h 6858000"/>
              <a:gd name="connsiteX97" fmla="*/ 6013516 w 6127519"/>
              <a:gd name="connsiteY97" fmla="*/ 4786619 h 6858000"/>
              <a:gd name="connsiteX98" fmla="*/ 6025404 w 6127519"/>
              <a:gd name="connsiteY98" fmla="*/ 4858148 h 6858000"/>
              <a:gd name="connsiteX99" fmla="*/ 6007749 w 6127519"/>
              <a:gd name="connsiteY99" fmla="*/ 4964715 h 6858000"/>
              <a:gd name="connsiteX100" fmla="*/ 6005269 w 6127519"/>
              <a:gd name="connsiteY100" fmla="*/ 5150567 h 6858000"/>
              <a:gd name="connsiteX101" fmla="*/ 6001127 w 6127519"/>
              <a:gd name="connsiteY101" fmla="*/ 5164609 h 6858000"/>
              <a:gd name="connsiteX102" fmla="*/ 5996647 w 6127519"/>
              <a:gd name="connsiteY102" fmla="*/ 5185640 h 6858000"/>
              <a:gd name="connsiteX103" fmla="*/ 5998514 w 6127519"/>
              <a:gd name="connsiteY103" fmla="*/ 5189673 h 6858000"/>
              <a:gd name="connsiteX104" fmla="*/ 5995970 w 6127519"/>
              <a:gd name="connsiteY104" fmla="*/ 5221547 h 6858000"/>
              <a:gd name="connsiteX105" fmla="*/ 5997218 w 6127519"/>
              <a:gd name="connsiteY105" fmla="*/ 5222031 h 6858000"/>
              <a:gd name="connsiteX106" fmla="*/ 6002116 w 6127519"/>
              <a:gd name="connsiteY106" fmla="*/ 5231223 h 6858000"/>
              <a:gd name="connsiteX107" fmla="*/ 6008541 w 6127519"/>
              <a:gd name="connsiteY107" fmla="*/ 5248680 h 6858000"/>
              <a:gd name="connsiteX108" fmla="*/ 6039260 w 6127519"/>
              <a:gd name="connsiteY108" fmla="*/ 5289518 h 6858000"/>
              <a:gd name="connsiteX109" fmla="*/ 6036748 w 6127519"/>
              <a:gd name="connsiteY109" fmla="*/ 5322752 h 6858000"/>
              <a:gd name="connsiteX110" fmla="*/ 6036943 w 6127519"/>
              <a:gd name="connsiteY110" fmla="*/ 5329480 h 6858000"/>
              <a:gd name="connsiteX111" fmla="*/ 6037236 w 6127519"/>
              <a:gd name="connsiteY111" fmla="*/ 5329634 h 6858000"/>
              <a:gd name="connsiteX112" fmla="*/ 6038019 w 6127519"/>
              <a:gd name="connsiteY112" fmla="*/ 5336764 h 6858000"/>
              <a:gd name="connsiteX113" fmla="*/ 6037298 w 6127519"/>
              <a:gd name="connsiteY113" fmla="*/ 5341753 h 6858000"/>
              <a:gd name="connsiteX114" fmla="*/ 6037677 w 6127519"/>
              <a:gd name="connsiteY114" fmla="*/ 5354807 h 6858000"/>
              <a:gd name="connsiteX115" fmla="*/ 6039728 w 6127519"/>
              <a:gd name="connsiteY115" fmla="*/ 5359416 h 6858000"/>
              <a:gd name="connsiteX116" fmla="*/ 6043311 w 6127519"/>
              <a:gd name="connsiteY116" fmla="*/ 5361407 h 6858000"/>
              <a:gd name="connsiteX117" fmla="*/ 6042954 w 6127519"/>
              <a:gd name="connsiteY117" fmla="*/ 5362576 h 6858000"/>
              <a:gd name="connsiteX118" fmla="*/ 6053435 w 6127519"/>
              <a:gd name="connsiteY118" fmla="*/ 5387547 h 6858000"/>
              <a:gd name="connsiteX119" fmla="*/ 6065933 w 6127519"/>
              <a:gd name="connsiteY119" fmla="*/ 5443002 h 6858000"/>
              <a:gd name="connsiteX120" fmla="*/ 6068640 w 6127519"/>
              <a:gd name="connsiteY120" fmla="*/ 5474503 h 6858000"/>
              <a:gd name="connsiteX121" fmla="*/ 6080922 w 6127519"/>
              <a:gd name="connsiteY121" fmla="*/ 5561070 h 6858000"/>
              <a:gd name="connsiteX122" fmla="*/ 6096949 w 6127519"/>
              <a:gd name="connsiteY122" fmla="*/ 5648179 h 6858000"/>
              <a:gd name="connsiteX123" fmla="*/ 6125703 w 6127519"/>
              <a:gd name="connsiteY123" fmla="*/ 5692894 h 6858000"/>
              <a:gd name="connsiteX124" fmla="*/ 6126670 w 6127519"/>
              <a:gd name="connsiteY124" fmla="*/ 5697882 h 6858000"/>
              <a:gd name="connsiteX125" fmla="*/ 6124061 w 6127519"/>
              <a:gd name="connsiteY125" fmla="*/ 5710294 h 6858000"/>
              <a:gd name="connsiteX126" fmla="*/ 6122213 w 6127519"/>
              <a:gd name="connsiteY126" fmla="*/ 5714762 h 6858000"/>
              <a:gd name="connsiteX127" fmla="*/ 6121353 w 6127519"/>
              <a:gd name="connsiteY127" fmla="*/ 5721725 h 6858000"/>
              <a:gd name="connsiteX128" fmla="*/ 6121607 w 6127519"/>
              <a:gd name="connsiteY128" fmla="*/ 5721959 h 6858000"/>
              <a:gd name="connsiteX129" fmla="*/ 6120262 w 6127519"/>
              <a:gd name="connsiteY129" fmla="*/ 5728358 h 6858000"/>
              <a:gd name="connsiteX130" fmla="*/ 6110194 w 6127519"/>
              <a:gd name="connsiteY130" fmla="*/ 5758853 h 6858000"/>
              <a:gd name="connsiteX131" fmla="*/ 6127519 w 6127519"/>
              <a:gd name="connsiteY131" fmla="*/ 5865775 h 6858000"/>
              <a:gd name="connsiteX132" fmla="*/ 6119217 w 6127519"/>
              <a:gd name="connsiteY132" fmla="*/ 5888542 h 6858000"/>
              <a:gd name="connsiteX133" fmla="*/ 6102493 w 6127519"/>
              <a:gd name="connsiteY133" fmla="*/ 5928602 h 6858000"/>
              <a:gd name="connsiteX134" fmla="*/ 6056863 w 6127519"/>
              <a:gd name="connsiteY134" fmla="*/ 6000643 h 6858000"/>
              <a:gd name="connsiteX135" fmla="*/ 6045436 w 6127519"/>
              <a:gd name="connsiteY135" fmla="*/ 6124480 h 6858000"/>
              <a:gd name="connsiteX136" fmla="*/ 6030489 w 6127519"/>
              <a:gd name="connsiteY136" fmla="*/ 6317666 h 6858000"/>
              <a:gd name="connsiteX137" fmla="*/ 6007492 w 6127519"/>
              <a:gd name="connsiteY137" fmla="*/ 6440818 h 6858000"/>
              <a:gd name="connsiteX138" fmla="*/ 6009467 w 6127519"/>
              <a:gd name="connsiteY138" fmla="*/ 6487076 h 6858000"/>
              <a:gd name="connsiteX139" fmla="*/ 5995064 w 6127519"/>
              <a:gd name="connsiteY139" fmla="*/ 6540791 h 6858000"/>
              <a:gd name="connsiteX140" fmla="*/ 5996309 w 6127519"/>
              <a:gd name="connsiteY140" fmla="*/ 6543961 h 6858000"/>
              <a:gd name="connsiteX141" fmla="*/ 5996048 w 6127519"/>
              <a:gd name="connsiteY141" fmla="*/ 6555444 h 6858000"/>
              <a:gd name="connsiteX142" fmla="*/ 6002524 w 6127519"/>
              <a:gd name="connsiteY142" fmla="*/ 6560188 h 6858000"/>
              <a:gd name="connsiteX143" fmla="*/ 6006823 w 6127519"/>
              <a:gd name="connsiteY143" fmla="*/ 6578546 h 6858000"/>
              <a:gd name="connsiteX144" fmla="*/ 6004510 w 6127519"/>
              <a:gd name="connsiteY144" fmla="*/ 6599256 h 6858000"/>
              <a:gd name="connsiteX145" fmla="*/ 5986207 w 6127519"/>
              <a:gd name="connsiteY145" fmla="*/ 6695855 h 6858000"/>
              <a:gd name="connsiteX146" fmla="*/ 5979428 w 6127519"/>
              <a:gd name="connsiteY146" fmla="*/ 6754678 h 6858000"/>
              <a:gd name="connsiteX147" fmla="*/ 5983398 w 6127519"/>
              <a:gd name="connsiteY147" fmla="*/ 6778641 h 6858000"/>
              <a:gd name="connsiteX148" fmla="*/ 5984543 w 6127519"/>
              <a:gd name="connsiteY148" fmla="*/ 6811016 h 6858000"/>
              <a:gd name="connsiteX149" fmla="*/ 5981802 w 6127519"/>
              <a:gd name="connsiteY149" fmla="*/ 6838578 h 6858000"/>
              <a:gd name="connsiteX150" fmla="*/ 5979671 w 6127519"/>
              <a:gd name="connsiteY150" fmla="*/ 6858000 h 6858000"/>
              <a:gd name="connsiteX151" fmla="*/ 0 w 6127519"/>
              <a:gd name="connsiteY151" fmla="*/ 6858000 h 6858000"/>
              <a:gd name="connsiteX152" fmla="*/ 0 w 612751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08541 w 6127689"/>
              <a:gd name="connsiteY107" fmla="*/ 5248680 h 6858000"/>
              <a:gd name="connsiteX108" fmla="*/ 6039260 w 6127689"/>
              <a:gd name="connsiteY108" fmla="*/ 5289518 h 6858000"/>
              <a:gd name="connsiteX109" fmla="*/ 6036748 w 6127689"/>
              <a:gd name="connsiteY109" fmla="*/ 5322752 h 6858000"/>
              <a:gd name="connsiteX110" fmla="*/ 6036943 w 6127689"/>
              <a:gd name="connsiteY110" fmla="*/ 5329480 h 6858000"/>
              <a:gd name="connsiteX111" fmla="*/ 6037236 w 6127689"/>
              <a:gd name="connsiteY111" fmla="*/ 5329634 h 6858000"/>
              <a:gd name="connsiteX112" fmla="*/ 6038019 w 6127689"/>
              <a:gd name="connsiteY112" fmla="*/ 5336764 h 6858000"/>
              <a:gd name="connsiteX113" fmla="*/ 6037298 w 6127689"/>
              <a:gd name="connsiteY113" fmla="*/ 5341753 h 6858000"/>
              <a:gd name="connsiteX114" fmla="*/ 6037677 w 6127689"/>
              <a:gd name="connsiteY114" fmla="*/ 5354807 h 6858000"/>
              <a:gd name="connsiteX115" fmla="*/ 6039728 w 6127689"/>
              <a:gd name="connsiteY115" fmla="*/ 5359416 h 6858000"/>
              <a:gd name="connsiteX116" fmla="*/ 6043311 w 6127689"/>
              <a:gd name="connsiteY116" fmla="*/ 5361407 h 6858000"/>
              <a:gd name="connsiteX117" fmla="*/ 6042954 w 6127689"/>
              <a:gd name="connsiteY117" fmla="*/ 5362576 h 6858000"/>
              <a:gd name="connsiteX118" fmla="*/ 6053435 w 6127689"/>
              <a:gd name="connsiteY118" fmla="*/ 5387547 h 6858000"/>
              <a:gd name="connsiteX119" fmla="*/ 6065933 w 6127689"/>
              <a:gd name="connsiteY119" fmla="*/ 5443002 h 6858000"/>
              <a:gd name="connsiteX120" fmla="*/ 6068640 w 6127689"/>
              <a:gd name="connsiteY120" fmla="*/ 5474503 h 6858000"/>
              <a:gd name="connsiteX121" fmla="*/ 6080922 w 6127689"/>
              <a:gd name="connsiteY121" fmla="*/ 5561070 h 6858000"/>
              <a:gd name="connsiteX122" fmla="*/ 6096949 w 6127689"/>
              <a:gd name="connsiteY122" fmla="*/ 5648179 h 6858000"/>
              <a:gd name="connsiteX123" fmla="*/ 6125703 w 6127689"/>
              <a:gd name="connsiteY123" fmla="*/ 5692894 h 6858000"/>
              <a:gd name="connsiteX124" fmla="*/ 6126670 w 6127689"/>
              <a:gd name="connsiteY124" fmla="*/ 5697882 h 6858000"/>
              <a:gd name="connsiteX125" fmla="*/ 6124061 w 6127689"/>
              <a:gd name="connsiteY125" fmla="*/ 5710294 h 6858000"/>
              <a:gd name="connsiteX126" fmla="*/ 6122213 w 6127689"/>
              <a:gd name="connsiteY126" fmla="*/ 5714762 h 6858000"/>
              <a:gd name="connsiteX127" fmla="*/ 6121353 w 6127689"/>
              <a:gd name="connsiteY127" fmla="*/ 5721725 h 6858000"/>
              <a:gd name="connsiteX128" fmla="*/ 6121607 w 6127689"/>
              <a:gd name="connsiteY128" fmla="*/ 5721959 h 6858000"/>
              <a:gd name="connsiteX129" fmla="*/ 6120262 w 6127689"/>
              <a:gd name="connsiteY129" fmla="*/ 5728358 h 6858000"/>
              <a:gd name="connsiteX130" fmla="*/ 6127024 w 6127689"/>
              <a:gd name="connsiteY130" fmla="*/ 5786902 h 6858000"/>
              <a:gd name="connsiteX131" fmla="*/ 6127519 w 6127689"/>
              <a:gd name="connsiteY131" fmla="*/ 5865775 h 6858000"/>
              <a:gd name="connsiteX132" fmla="*/ 6119217 w 6127689"/>
              <a:gd name="connsiteY132" fmla="*/ 5888542 h 6858000"/>
              <a:gd name="connsiteX133" fmla="*/ 6102493 w 6127689"/>
              <a:gd name="connsiteY133" fmla="*/ 5928602 h 6858000"/>
              <a:gd name="connsiteX134" fmla="*/ 6056863 w 6127689"/>
              <a:gd name="connsiteY134" fmla="*/ 6000643 h 6858000"/>
              <a:gd name="connsiteX135" fmla="*/ 6045436 w 6127689"/>
              <a:gd name="connsiteY135" fmla="*/ 6124480 h 6858000"/>
              <a:gd name="connsiteX136" fmla="*/ 6030489 w 6127689"/>
              <a:gd name="connsiteY136" fmla="*/ 6317666 h 6858000"/>
              <a:gd name="connsiteX137" fmla="*/ 6007492 w 6127689"/>
              <a:gd name="connsiteY137" fmla="*/ 6440818 h 6858000"/>
              <a:gd name="connsiteX138" fmla="*/ 6009467 w 6127689"/>
              <a:gd name="connsiteY138" fmla="*/ 6487076 h 6858000"/>
              <a:gd name="connsiteX139" fmla="*/ 5995064 w 6127689"/>
              <a:gd name="connsiteY139" fmla="*/ 6540791 h 6858000"/>
              <a:gd name="connsiteX140" fmla="*/ 5996309 w 6127689"/>
              <a:gd name="connsiteY140" fmla="*/ 6543961 h 6858000"/>
              <a:gd name="connsiteX141" fmla="*/ 5996048 w 6127689"/>
              <a:gd name="connsiteY141" fmla="*/ 6555444 h 6858000"/>
              <a:gd name="connsiteX142" fmla="*/ 6002524 w 6127689"/>
              <a:gd name="connsiteY142" fmla="*/ 6560188 h 6858000"/>
              <a:gd name="connsiteX143" fmla="*/ 6006823 w 6127689"/>
              <a:gd name="connsiteY143" fmla="*/ 6578546 h 6858000"/>
              <a:gd name="connsiteX144" fmla="*/ 6004510 w 6127689"/>
              <a:gd name="connsiteY144" fmla="*/ 6599256 h 6858000"/>
              <a:gd name="connsiteX145" fmla="*/ 5986207 w 6127689"/>
              <a:gd name="connsiteY145" fmla="*/ 6695855 h 6858000"/>
              <a:gd name="connsiteX146" fmla="*/ 5979428 w 6127689"/>
              <a:gd name="connsiteY146" fmla="*/ 6754678 h 6858000"/>
              <a:gd name="connsiteX147" fmla="*/ 5983398 w 6127689"/>
              <a:gd name="connsiteY147" fmla="*/ 6778641 h 6858000"/>
              <a:gd name="connsiteX148" fmla="*/ 5984543 w 6127689"/>
              <a:gd name="connsiteY148" fmla="*/ 6811016 h 6858000"/>
              <a:gd name="connsiteX149" fmla="*/ 5981802 w 6127689"/>
              <a:gd name="connsiteY149" fmla="*/ 6838578 h 6858000"/>
              <a:gd name="connsiteX150" fmla="*/ 5979671 w 6127689"/>
              <a:gd name="connsiteY150" fmla="*/ 6858000 h 6858000"/>
              <a:gd name="connsiteX151" fmla="*/ 0 w 6127689"/>
              <a:gd name="connsiteY151" fmla="*/ 6858000 h 6858000"/>
              <a:gd name="connsiteX152" fmla="*/ 0 w 612768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39260 w 6127689"/>
              <a:gd name="connsiteY107" fmla="*/ 5289518 h 6858000"/>
              <a:gd name="connsiteX108" fmla="*/ 6036748 w 6127689"/>
              <a:gd name="connsiteY108" fmla="*/ 5322752 h 6858000"/>
              <a:gd name="connsiteX109" fmla="*/ 6036943 w 6127689"/>
              <a:gd name="connsiteY109" fmla="*/ 5329480 h 6858000"/>
              <a:gd name="connsiteX110" fmla="*/ 6037236 w 6127689"/>
              <a:gd name="connsiteY110" fmla="*/ 5329634 h 6858000"/>
              <a:gd name="connsiteX111" fmla="*/ 6038019 w 6127689"/>
              <a:gd name="connsiteY111" fmla="*/ 5336764 h 6858000"/>
              <a:gd name="connsiteX112" fmla="*/ 6037298 w 6127689"/>
              <a:gd name="connsiteY112" fmla="*/ 5341753 h 6858000"/>
              <a:gd name="connsiteX113" fmla="*/ 6037677 w 6127689"/>
              <a:gd name="connsiteY113" fmla="*/ 5354807 h 6858000"/>
              <a:gd name="connsiteX114" fmla="*/ 6039728 w 6127689"/>
              <a:gd name="connsiteY114" fmla="*/ 5359416 h 6858000"/>
              <a:gd name="connsiteX115" fmla="*/ 6043311 w 6127689"/>
              <a:gd name="connsiteY115" fmla="*/ 5361407 h 6858000"/>
              <a:gd name="connsiteX116" fmla="*/ 6042954 w 6127689"/>
              <a:gd name="connsiteY116" fmla="*/ 5362576 h 6858000"/>
              <a:gd name="connsiteX117" fmla="*/ 6053435 w 6127689"/>
              <a:gd name="connsiteY117" fmla="*/ 5387547 h 6858000"/>
              <a:gd name="connsiteX118" fmla="*/ 6065933 w 6127689"/>
              <a:gd name="connsiteY118" fmla="*/ 5443002 h 6858000"/>
              <a:gd name="connsiteX119" fmla="*/ 6068640 w 6127689"/>
              <a:gd name="connsiteY119" fmla="*/ 5474503 h 6858000"/>
              <a:gd name="connsiteX120" fmla="*/ 6080922 w 6127689"/>
              <a:gd name="connsiteY120" fmla="*/ 5561070 h 6858000"/>
              <a:gd name="connsiteX121" fmla="*/ 6096949 w 6127689"/>
              <a:gd name="connsiteY121" fmla="*/ 5648179 h 6858000"/>
              <a:gd name="connsiteX122" fmla="*/ 6125703 w 6127689"/>
              <a:gd name="connsiteY122" fmla="*/ 5692894 h 6858000"/>
              <a:gd name="connsiteX123" fmla="*/ 6126670 w 6127689"/>
              <a:gd name="connsiteY123" fmla="*/ 5697882 h 6858000"/>
              <a:gd name="connsiteX124" fmla="*/ 6124061 w 6127689"/>
              <a:gd name="connsiteY124" fmla="*/ 5710294 h 6858000"/>
              <a:gd name="connsiteX125" fmla="*/ 6122213 w 6127689"/>
              <a:gd name="connsiteY125" fmla="*/ 5714762 h 6858000"/>
              <a:gd name="connsiteX126" fmla="*/ 6121353 w 6127689"/>
              <a:gd name="connsiteY126" fmla="*/ 5721725 h 6858000"/>
              <a:gd name="connsiteX127" fmla="*/ 6121607 w 6127689"/>
              <a:gd name="connsiteY127" fmla="*/ 5721959 h 6858000"/>
              <a:gd name="connsiteX128" fmla="*/ 6120262 w 6127689"/>
              <a:gd name="connsiteY128" fmla="*/ 5728358 h 6858000"/>
              <a:gd name="connsiteX129" fmla="*/ 6127024 w 6127689"/>
              <a:gd name="connsiteY129" fmla="*/ 5786902 h 6858000"/>
              <a:gd name="connsiteX130" fmla="*/ 6127519 w 6127689"/>
              <a:gd name="connsiteY130" fmla="*/ 5865775 h 6858000"/>
              <a:gd name="connsiteX131" fmla="*/ 6119217 w 6127689"/>
              <a:gd name="connsiteY131" fmla="*/ 5888542 h 6858000"/>
              <a:gd name="connsiteX132" fmla="*/ 6102493 w 6127689"/>
              <a:gd name="connsiteY132" fmla="*/ 5928602 h 6858000"/>
              <a:gd name="connsiteX133" fmla="*/ 6056863 w 6127689"/>
              <a:gd name="connsiteY133" fmla="*/ 6000643 h 6858000"/>
              <a:gd name="connsiteX134" fmla="*/ 6045436 w 6127689"/>
              <a:gd name="connsiteY134" fmla="*/ 6124480 h 6858000"/>
              <a:gd name="connsiteX135" fmla="*/ 6030489 w 6127689"/>
              <a:gd name="connsiteY135" fmla="*/ 6317666 h 6858000"/>
              <a:gd name="connsiteX136" fmla="*/ 6007492 w 6127689"/>
              <a:gd name="connsiteY136" fmla="*/ 6440818 h 6858000"/>
              <a:gd name="connsiteX137" fmla="*/ 6009467 w 6127689"/>
              <a:gd name="connsiteY137" fmla="*/ 6487076 h 6858000"/>
              <a:gd name="connsiteX138" fmla="*/ 5995064 w 6127689"/>
              <a:gd name="connsiteY138" fmla="*/ 6540791 h 6858000"/>
              <a:gd name="connsiteX139" fmla="*/ 5996309 w 6127689"/>
              <a:gd name="connsiteY139" fmla="*/ 6543961 h 6858000"/>
              <a:gd name="connsiteX140" fmla="*/ 5996048 w 6127689"/>
              <a:gd name="connsiteY140" fmla="*/ 6555444 h 6858000"/>
              <a:gd name="connsiteX141" fmla="*/ 6002524 w 6127689"/>
              <a:gd name="connsiteY141" fmla="*/ 6560188 h 6858000"/>
              <a:gd name="connsiteX142" fmla="*/ 6006823 w 6127689"/>
              <a:gd name="connsiteY142" fmla="*/ 6578546 h 6858000"/>
              <a:gd name="connsiteX143" fmla="*/ 6004510 w 6127689"/>
              <a:gd name="connsiteY143" fmla="*/ 6599256 h 6858000"/>
              <a:gd name="connsiteX144" fmla="*/ 5986207 w 6127689"/>
              <a:gd name="connsiteY144" fmla="*/ 6695855 h 6858000"/>
              <a:gd name="connsiteX145" fmla="*/ 5979428 w 6127689"/>
              <a:gd name="connsiteY145" fmla="*/ 6754678 h 6858000"/>
              <a:gd name="connsiteX146" fmla="*/ 5983398 w 6127689"/>
              <a:gd name="connsiteY146" fmla="*/ 6778641 h 6858000"/>
              <a:gd name="connsiteX147" fmla="*/ 5984543 w 6127689"/>
              <a:gd name="connsiteY147" fmla="*/ 6811016 h 6858000"/>
              <a:gd name="connsiteX148" fmla="*/ 5981802 w 6127689"/>
              <a:gd name="connsiteY148" fmla="*/ 6838578 h 6858000"/>
              <a:gd name="connsiteX149" fmla="*/ 5979671 w 6127689"/>
              <a:gd name="connsiteY149" fmla="*/ 6858000 h 6858000"/>
              <a:gd name="connsiteX150" fmla="*/ 0 w 6127689"/>
              <a:gd name="connsiteY150" fmla="*/ 6858000 h 6858000"/>
              <a:gd name="connsiteX151" fmla="*/ 0 w 6127689"/>
              <a:gd name="connsiteY15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9260 w 6127689"/>
              <a:gd name="connsiteY106" fmla="*/ 5289518 h 6858000"/>
              <a:gd name="connsiteX107" fmla="*/ 6036748 w 6127689"/>
              <a:gd name="connsiteY107" fmla="*/ 5322752 h 6858000"/>
              <a:gd name="connsiteX108" fmla="*/ 6036943 w 6127689"/>
              <a:gd name="connsiteY108" fmla="*/ 5329480 h 6858000"/>
              <a:gd name="connsiteX109" fmla="*/ 6037236 w 6127689"/>
              <a:gd name="connsiteY109" fmla="*/ 5329634 h 6858000"/>
              <a:gd name="connsiteX110" fmla="*/ 6038019 w 6127689"/>
              <a:gd name="connsiteY110" fmla="*/ 5336764 h 6858000"/>
              <a:gd name="connsiteX111" fmla="*/ 6037298 w 6127689"/>
              <a:gd name="connsiteY111" fmla="*/ 5341753 h 6858000"/>
              <a:gd name="connsiteX112" fmla="*/ 6037677 w 6127689"/>
              <a:gd name="connsiteY112" fmla="*/ 5354807 h 6858000"/>
              <a:gd name="connsiteX113" fmla="*/ 6039728 w 6127689"/>
              <a:gd name="connsiteY113" fmla="*/ 5359416 h 6858000"/>
              <a:gd name="connsiteX114" fmla="*/ 6043311 w 6127689"/>
              <a:gd name="connsiteY114" fmla="*/ 5361407 h 6858000"/>
              <a:gd name="connsiteX115" fmla="*/ 6042954 w 6127689"/>
              <a:gd name="connsiteY115" fmla="*/ 5362576 h 6858000"/>
              <a:gd name="connsiteX116" fmla="*/ 6053435 w 6127689"/>
              <a:gd name="connsiteY116" fmla="*/ 5387547 h 6858000"/>
              <a:gd name="connsiteX117" fmla="*/ 6065933 w 6127689"/>
              <a:gd name="connsiteY117" fmla="*/ 5443002 h 6858000"/>
              <a:gd name="connsiteX118" fmla="*/ 6068640 w 6127689"/>
              <a:gd name="connsiteY118" fmla="*/ 5474503 h 6858000"/>
              <a:gd name="connsiteX119" fmla="*/ 6080922 w 6127689"/>
              <a:gd name="connsiteY119" fmla="*/ 5561070 h 6858000"/>
              <a:gd name="connsiteX120" fmla="*/ 6096949 w 6127689"/>
              <a:gd name="connsiteY120" fmla="*/ 5648179 h 6858000"/>
              <a:gd name="connsiteX121" fmla="*/ 6125703 w 6127689"/>
              <a:gd name="connsiteY121" fmla="*/ 5692894 h 6858000"/>
              <a:gd name="connsiteX122" fmla="*/ 6126670 w 6127689"/>
              <a:gd name="connsiteY122" fmla="*/ 5697882 h 6858000"/>
              <a:gd name="connsiteX123" fmla="*/ 6124061 w 6127689"/>
              <a:gd name="connsiteY123" fmla="*/ 5710294 h 6858000"/>
              <a:gd name="connsiteX124" fmla="*/ 6122213 w 6127689"/>
              <a:gd name="connsiteY124" fmla="*/ 5714762 h 6858000"/>
              <a:gd name="connsiteX125" fmla="*/ 6121353 w 6127689"/>
              <a:gd name="connsiteY125" fmla="*/ 5721725 h 6858000"/>
              <a:gd name="connsiteX126" fmla="*/ 6121607 w 6127689"/>
              <a:gd name="connsiteY126" fmla="*/ 5721959 h 6858000"/>
              <a:gd name="connsiteX127" fmla="*/ 6120262 w 6127689"/>
              <a:gd name="connsiteY127" fmla="*/ 5728358 h 6858000"/>
              <a:gd name="connsiteX128" fmla="*/ 6127024 w 6127689"/>
              <a:gd name="connsiteY128" fmla="*/ 5786902 h 6858000"/>
              <a:gd name="connsiteX129" fmla="*/ 6127519 w 6127689"/>
              <a:gd name="connsiteY129" fmla="*/ 5865775 h 6858000"/>
              <a:gd name="connsiteX130" fmla="*/ 6119217 w 6127689"/>
              <a:gd name="connsiteY130" fmla="*/ 5888542 h 6858000"/>
              <a:gd name="connsiteX131" fmla="*/ 6102493 w 6127689"/>
              <a:gd name="connsiteY131" fmla="*/ 5928602 h 6858000"/>
              <a:gd name="connsiteX132" fmla="*/ 6056863 w 6127689"/>
              <a:gd name="connsiteY132" fmla="*/ 6000643 h 6858000"/>
              <a:gd name="connsiteX133" fmla="*/ 6045436 w 6127689"/>
              <a:gd name="connsiteY133" fmla="*/ 6124480 h 6858000"/>
              <a:gd name="connsiteX134" fmla="*/ 6030489 w 6127689"/>
              <a:gd name="connsiteY134" fmla="*/ 6317666 h 6858000"/>
              <a:gd name="connsiteX135" fmla="*/ 6007492 w 6127689"/>
              <a:gd name="connsiteY135" fmla="*/ 6440818 h 6858000"/>
              <a:gd name="connsiteX136" fmla="*/ 6009467 w 6127689"/>
              <a:gd name="connsiteY136" fmla="*/ 6487076 h 6858000"/>
              <a:gd name="connsiteX137" fmla="*/ 5995064 w 6127689"/>
              <a:gd name="connsiteY137" fmla="*/ 6540791 h 6858000"/>
              <a:gd name="connsiteX138" fmla="*/ 5996309 w 6127689"/>
              <a:gd name="connsiteY138" fmla="*/ 6543961 h 6858000"/>
              <a:gd name="connsiteX139" fmla="*/ 5996048 w 6127689"/>
              <a:gd name="connsiteY139" fmla="*/ 6555444 h 6858000"/>
              <a:gd name="connsiteX140" fmla="*/ 6002524 w 6127689"/>
              <a:gd name="connsiteY140" fmla="*/ 6560188 h 6858000"/>
              <a:gd name="connsiteX141" fmla="*/ 6006823 w 6127689"/>
              <a:gd name="connsiteY141" fmla="*/ 6578546 h 6858000"/>
              <a:gd name="connsiteX142" fmla="*/ 6004510 w 6127689"/>
              <a:gd name="connsiteY142" fmla="*/ 6599256 h 6858000"/>
              <a:gd name="connsiteX143" fmla="*/ 5986207 w 6127689"/>
              <a:gd name="connsiteY143" fmla="*/ 6695855 h 6858000"/>
              <a:gd name="connsiteX144" fmla="*/ 5979428 w 6127689"/>
              <a:gd name="connsiteY144" fmla="*/ 6754678 h 6858000"/>
              <a:gd name="connsiteX145" fmla="*/ 5983398 w 6127689"/>
              <a:gd name="connsiteY145" fmla="*/ 6778641 h 6858000"/>
              <a:gd name="connsiteX146" fmla="*/ 5984543 w 6127689"/>
              <a:gd name="connsiteY146" fmla="*/ 6811016 h 6858000"/>
              <a:gd name="connsiteX147" fmla="*/ 5981802 w 6127689"/>
              <a:gd name="connsiteY147" fmla="*/ 6838578 h 6858000"/>
              <a:gd name="connsiteX148" fmla="*/ 5979671 w 6127689"/>
              <a:gd name="connsiteY148" fmla="*/ 6858000 h 6858000"/>
              <a:gd name="connsiteX149" fmla="*/ 0 w 6127689"/>
              <a:gd name="connsiteY149" fmla="*/ 6858000 h 6858000"/>
              <a:gd name="connsiteX150" fmla="*/ 0 w 6127689"/>
              <a:gd name="connsiteY15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42096 w 6127689"/>
              <a:gd name="connsiteY105" fmla="*/ 523325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6018409 w 6127689"/>
              <a:gd name="connsiteY104" fmla="*/ 522715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1153 w 6127689"/>
              <a:gd name="connsiteY83" fmla="*/ 4236222 h 6858000"/>
              <a:gd name="connsiteX84" fmla="*/ 5924233 w 6127689"/>
              <a:gd name="connsiteY84" fmla="*/ 4242060 h 6858000"/>
              <a:gd name="connsiteX85" fmla="*/ 5928910 w 6127689"/>
              <a:gd name="connsiteY85" fmla="*/ 4300973 h 6858000"/>
              <a:gd name="connsiteX86" fmla="*/ 5939320 w 6127689"/>
              <a:gd name="connsiteY86" fmla="*/ 4340435 h 6858000"/>
              <a:gd name="connsiteX87" fmla="*/ 5946705 w 6127689"/>
              <a:gd name="connsiteY87" fmla="*/ 4428051 h 6858000"/>
              <a:gd name="connsiteX88" fmla="*/ 5949261 w 6127689"/>
              <a:gd name="connsiteY88" fmla="*/ 4449185 h 6858000"/>
              <a:gd name="connsiteX89" fmla="*/ 5957504 w 6127689"/>
              <a:gd name="connsiteY89" fmla="*/ 4465911 h 6858000"/>
              <a:gd name="connsiteX90" fmla="*/ 5964689 w 6127689"/>
              <a:gd name="connsiteY90" fmla="*/ 4468532 h 6858000"/>
              <a:gd name="connsiteX91" fmla="*/ 5967062 w 6127689"/>
              <a:gd name="connsiteY91" fmla="*/ 4479923 h 6858000"/>
              <a:gd name="connsiteX92" fmla="*/ 5968960 w 6127689"/>
              <a:gd name="connsiteY92" fmla="*/ 4482655 h 6858000"/>
              <a:gd name="connsiteX93" fmla="*/ 5978567 w 6127689"/>
              <a:gd name="connsiteY93" fmla="*/ 4498605 h 6858000"/>
              <a:gd name="connsiteX94" fmla="*/ 5980106 w 6127689"/>
              <a:gd name="connsiteY94" fmla="*/ 4585087 h 6858000"/>
              <a:gd name="connsiteX95" fmla="*/ 5998138 w 6127689"/>
              <a:gd name="connsiteY95" fmla="*/ 4697518 h 6858000"/>
              <a:gd name="connsiteX96" fmla="*/ 6013516 w 6127689"/>
              <a:gd name="connsiteY96" fmla="*/ 4786619 h 6858000"/>
              <a:gd name="connsiteX97" fmla="*/ 6025404 w 6127689"/>
              <a:gd name="connsiteY97" fmla="*/ 4858148 h 6858000"/>
              <a:gd name="connsiteX98" fmla="*/ 6007749 w 6127689"/>
              <a:gd name="connsiteY98" fmla="*/ 4964715 h 6858000"/>
              <a:gd name="connsiteX99" fmla="*/ 6005269 w 6127689"/>
              <a:gd name="connsiteY99" fmla="*/ 5150567 h 6858000"/>
              <a:gd name="connsiteX100" fmla="*/ 6001127 w 6127689"/>
              <a:gd name="connsiteY100" fmla="*/ 5164609 h 6858000"/>
              <a:gd name="connsiteX101" fmla="*/ 5996647 w 6127689"/>
              <a:gd name="connsiteY101" fmla="*/ 5185640 h 6858000"/>
              <a:gd name="connsiteX102" fmla="*/ 5998514 w 6127689"/>
              <a:gd name="connsiteY102" fmla="*/ 5189673 h 6858000"/>
              <a:gd name="connsiteX103" fmla="*/ 6018409 w 6127689"/>
              <a:gd name="connsiteY103" fmla="*/ 5227157 h 6858000"/>
              <a:gd name="connsiteX104" fmla="*/ 6036748 w 6127689"/>
              <a:gd name="connsiteY104" fmla="*/ 5322752 h 6858000"/>
              <a:gd name="connsiteX105" fmla="*/ 6036943 w 6127689"/>
              <a:gd name="connsiteY105" fmla="*/ 5329480 h 6858000"/>
              <a:gd name="connsiteX106" fmla="*/ 6037236 w 6127689"/>
              <a:gd name="connsiteY106" fmla="*/ 5329634 h 6858000"/>
              <a:gd name="connsiteX107" fmla="*/ 6038019 w 6127689"/>
              <a:gd name="connsiteY107" fmla="*/ 5336764 h 6858000"/>
              <a:gd name="connsiteX108" fmla="*/ 6037298 w 6127689"/>
              <a:gd name="connsiteY108" fmla="*/ 5341753 h 6858000"/>
              <a:gd name="connsiteX109" fmla="*/ 6037677 w 6127689"/>
              <a:gd name="connsiteY109" fmla="*/ 5354807 h 6858000"/>
              <a:gd name="connsiteX110" fmla="*/ 6039728 w 6127689"/>
              <a:gd name="connsiteY110" fmla="*/ 5359416 h 6858000"/>
              <a:gd name="connsiteX111" fmla="*/ 6043311 w 6127689"/>
              <a:gd name="connsiteY111" fmla="*/ 5361407 h 6858000"/>
              <a:gd name="connsiteX112" fmla="*/ 6042954 w 6127689"/>
              <a:gd name="connsiteY112" fmla="*/ 5362576 h 6858000"/>
              <a:gd name="connsiteX113" fmla="*/ 6053435 w 6127689"/>
              <a:gd name="connsiteY113" fmla="*/ 5387547 h 6858000"/>
              <a:gd name="connsiteX114" fmla="*/ 6065933 w 6127689"/>
              <a:gd name="connsiteY114" fmla="*/ 5443002 h 6858000"/>
              <a:gd name="connsiteX115" fmla="*/ 6068640 w 6127689"/>
              <a:gd name="connsiteY115" fmla="*/ 5474503 h 6858000"/>
              <a:gd name="connsiteX116" fmla="*/ 6080922 w 6127689"/>
              <a:gd name="connsiteY116" fmla="*/ 5561070 h 6858000"/>
              <a:gd name="connsiteX117" fmla="*/ 6096949 w 6127689"/>
              <a:gd name="connsiteY117" fmla="*/ 5648179 h 6858000"/>
              <a:gd name="connsiteX118" fmla="*/ 6125703 w 6127689"/>
              <a:gd name="connsiteY118" fmla="*/ 5692894 h 6858000"/>
              <a:gd name="connsiteX119" fmla="*/ 6126670 w 6127689"/>
              <a:gd name="connsiteY119" fmla="*/ 5697882 h 6858000"/>
              <a:gd name="connsiteX120" fmla="*/ 6124061 w 6127689"/>
              <a:gd name="connsiteY120" fmla="*/ 5710294 h 6858000"/>
              <a:gd name="connsiteX121" fmla="*/ 6122213 w 6127689"/>
              <a:gd name="connsiteY121" fmla="*/ 5714762 h 6858000"/>
              <a:gd name="connsiteX122" fmla="*/ 6121353 w 6127689"/>
              <a:gd name="connsiteY122" fmla="*/ 5721725 h 6858000"/>
              <a:gd name="connsiteX123" fmla="*/ 6121607 w 6127689"/>
              <a:gd name="connsiteY123" fmla="*/ 5721959 h 6858000"/>
              <a:gd name="connsiteX124" fmla="*/ 6120262 w 6127689"/>
              <a:gd name="connsiteY124" fmla="*/ 5728358 h 6858000"/>
              <a:gd name="connsiteX125" fmla="*/ 6127024 w 6127689"/>
              <a:gd name="connsiteY125" fmla="*/ 5786902 h 6858000"/>
              <a:gd name="connsiteX126" fmla="*/ 6127519 w 6127689"/>
              <a:gd name="connsiteY126" fmla="*/ 5865775 h 6858000"/>
              <a:gd name="connsiteX127" fmla="*/ 6119217 w 6127689"/>
              <a:gd name="connsiteY127" fmla="*/ 5888542 h 6858000"/>
              <a:gd name="connsiteX128" fmla="*/ 6102493 w 6127689"/>
              <a:gd name="connsiteY128" fmla="*/ 5928602 h 6858000"/>
              <a:gd name="connsiteX129" fmla="*/ 6056863 w 6127689"/>
              <a:gd name="connsiteY129" fmla="*/ 6000643 h 6858000"/>
              <a:gd name="connsiteX130" fmla="*/ 6045436 w 6127689"/>
              <a:gd name="connsiteY130" fmla="*/ 6124480 h 6858000"/>
              <a:gd name="connsiteX131" fmla="*/ 6030489 w 6127689"/>
              <a:gd name="connsiteY131" fmla="*/ 6317666 h 6858000"/>
              <a:gd name="connsiteX132" fmla="*/ 6007492 w 6127689"/>
              <a:gd name="connsiteY132" fmla="*/ 6440818 h 6858000"/>
              <a:gd name="connsiteX133" fmla="*/ 6009467 w 6127689"/>
              <a:gd name="connsiteY133" fmla="*/ 6487076 h 6858000"/>
              <a:gd name="connsiteX134" fmla="*/ 5995064 w 6127689"/>
              <a:gd name="connsiteY134" fmla="*/ 6540791 h 6858000"/>
              <a:gd name="connsiteX135" fmla="*/ 5996309 w 6127689"/>
              <a:gd name="connsiteY135" fmla="*/ 6543961 h 6858000"/>
              <a:gd name="connsiteX136" fmla="*/ 5996048 w 6127689"/>
              <a:gd name="connsiteY136" fmla="*/ 6555444 h 6858000"/>
              <a:gd name="connsiteX137" fmla="*/ 6002524 w 6127689"/>
              <a:gd name="connsiteY137" fmla="*/ 6560188 h 6858000"/>
              <a:gd name="connsiteX138" fmla="*/ 6006823 w 6127689"/>
              <a:gd name="connsiteY138" fmla="*/ 6578546 h 6858000"/>
              <a:gd name="connsiteX139" fmla="*/ 6004510 w 6127689"/>
              <a:gd name="connsiteY139" fmla="*/ 6599256 h 6858000"/>
              <a:gd name="connsiteX140" fmla="*/ 5986207 w 6127689"/>
              <a:gd name="connsiteY140" fmla="*/ 6695855 h 6858000"/>
              <a:gd name="connsiteX141" fmla="*/ 5979428 w 6127689"/>
              <a:gd name="connsiteY141" fmla="*/ 6754678 h 6858000"/>
              <a:gd name="connsiteX142" fmla="*/ 5983398 w 6127689"/>
              <a:gd name="connsiteY142" fmla="*/ 6778641 h 6858000"/>
              <a:gd name="connsiteX143" fmla="*/ 5984543 w 6127689"/>
              <a:gd name="connsiteY143" fmla="*/ 6811016 h 6858000"/>
              <a:gd name="connsiteX144" fmla="*/ 5981802 w 6127689"/>
              <a:gd name="connsiteY144" fmla="*/ 6838578 h 6858000"/>
              <a:gd name="connsiteX145" fmla="*/ 5979671 w 6127689"/>
              <a:gd name="connsiteY145" fmla="*/ 6858000 h 6858000"/>
              <a:gd name="connsiteX146" fmla="*/ 0 w 6127689"/>
              <a:gd name="connsiteY146" fmla="*/ 6858000 h 6858000"/>
              <a:gd name="connsiteX147" fmla="*/ 0 w 6127689"/>
              <a:gd name="connsiteY14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4233 w 6127689"/>
              <a:gd name="connsiteY83" fmla="*/ 4242060 h 6858000"/>
              <a:gd name="connsiteX84" fmla="*/ 5928910 w 6127689"/>
              <a:gd name="connsiteY84" fmla="*/ 4300973 h 6858000"/>
              <a:gd name="connsiteX85" fmla="*/ 5939320 w 6127689"/>
              <a:gd name="connsiteY85" fmla="*/ 4340435 h 6858000"/>
              <a:gd name="connsiteX86" fmla="*/ 5946705 w 6127689"/>
              <a:gd name="connsiteY86" fmla="*/ 4428051 h 6858000"/>
              <a:gd name="connsiteX87" fmla="*/ 5949261 w 6127689"/>
              <a:gd name="connsiteY87" fmla="*/ 4449185 h 6858000"/>
              <a:gd name="connsiteX88" fmla="*/ 5957504 w 6127689"/>
              <a:gd name="connsiteY88" fmla="*/ 4465911 h 6858000"/>
              <a:gd name="connsiteX89" fmla="*/ 5964689 w 6127689"/>
              <a:gd name="connsiteY89" fmla="*/ 4468532 h 6858000"/>
              <a:gd name="connsiteX90" fmla="*/ 5967062 w 6127689"/>
              <a:gd name="connsiteY90" fmla="*/ 4479923 h 6858000"/>
              <a:gd name="connsiteX91" fmla="*/ 5968960 w 6127689"/>
              <a:gd name="connsiteY91" fmla="*/ 4482655 h 6858000"/>
              <a:gd name="connsiteX92" fmla="*/ 5978567 w 6127689"/>
              <a:gd name="connsiteY92" fmla="*/ 4498605 h 6858000"/>
              <a:gd name="connsiteX93" fmla="*/ 5980106 w 6127689"/>
              <a:gd name="connsiteY93" fmla="*/ 4585087 h 6858000"/>
              <a:gd name="connsiteX94" fmla="*/ 5998138 w 6127689"/>
              <a:gd name="connsiteY94" fmla="*/ 4697518 h 6858000"/>
              <a:gd name="connsiteX95" fmla="*/ 6013516 w 6127689"/>
              <a:gd name="connsiteY95" fmla="*/ 4786619 h 6858000"/>
              <a:gd name="connsiteX96" fmla="*/ 6025404 w 6127689"/>
              <a:gd name="connsiteY96" fmla="*/ 4858148 h 6858000"/>
              <a:gd name="connsiteX97" fmla="*/ 6007749 w 6127689"/>
              <a:gd name="connsiteY97" fmla="*/ 4964715 h 6858000"/>
              <a:gd name="connsiteX98" fmla="*/ 6005269 w 6127689"/>
              <a:gd name="connsiteY98" fmla="*/ 5150567 h 6858000"/>
              <a:gd name="connsiteX99" fmla="*/ 6001127 w 6127689"/>
              <a:gd name="connsiteY99" fmla="*/ 5164609 h 6858000"/>
              <a:gd name="connsiteX100" fmla="*/ 5996647 w 6127689"/>
              <a:gd name="connsiteY100" fmla="*/ 5185640 h 6858000"/>
              <a:gd name="connsiteX101" fmla="*/ 5998514 w 6127689"/>
              <a:gd name="connsiteY101" fmla="*/ 5189673 h 6858000"/>
              <a:gd name="connsiteX102" fmla="*/ 6018409 w 6127689"/>
              <a:gd name="connsiteY102" fmla="*/ 5227157 h 6858000"/>
              <a:gd name="connsiteX103" fmla="*/ 6036748 w 6127689"/>
              <a:gd name="connsiteY103" fmla="*/ 5322752 h 6858000"/>
              <a:gd name="connsiteX104" fmla="*/ 6036943 w 6127689"/>
              <a:gd name="connsiteY104" fmla="*/ 5329480 h 6858000"/>
              <a:gd name="connsiteX105" fmla="*/ 6037236 w 6127689"/>
              <a:gd name="connsiteY105" fmla="*/ 5329634 h 6858000"/>
              <a:gd name="connsiteX106" fmla="*/ 6038019 w 6127689"/>
              <a:gd name="connsiteY106" fmla="*/ 5336764 h 6858000"/>
              <a:gd name="connsiteX107" fmla="*/ 6037298 w 6127689"/>
              <a:gd name="connsiteY107" fmla="*/ 5341753 h 6858000"/>
              <a:gd name="connsiteX108" fmla="*/ 6037677 w 6127689"/>
              <a:gd name="connsiteY108" fmla="*/ 5354807 h 6858000"/>
              <a:gd name="connsiteX109" fmla="*/ 6039728 w 6127689"/>
              <a:gd name="connsiteY109" fmla="*/ 5359416 h 6858000"/>
              <a:gd name="connsiteX110" fmla="*/ 6043311 w 6127689"/>
              <a:gd name="connsiteY110" fmla="*/ 5361407 h 6858000"/>
              <a:gd name="connsiteX111" fmla="*/ 6042954 w 6127689"/>
              <a:gd name="connsiteY111" fmla="*/ 5362576 h 6858000"/>
              <a:gd name="connsiteX112" fmla="*/ 6053435 w 6127689"/>
              <a:gd name="connsiteY112" fmla="*/ 5387547 h 6858000"/>
              <a:gd name="connsiteX113" fmla="*/ 6065933 w 6127689"/>
              <a:gd name="connsiteY113" fmla="*/ 5443002 h 6858000"/>
              <a:gd name="connsiteX114" fmla="*/ 6068640 w 6127689"/>
              <a:gd name="connsiteY114" fmla="*/ 5474503 h 6858000"/>
              <a:gd name="connsiteX115" fmla="*/ 6080922 w 6127689"/>
              <a:gd name="connsiteY115" fmla="*/ 5561070 h 6858000"/>
              <a:gd name="connsiteX116" fmla="*/ 6096949 w 6127689"/>
              <a:gd name="connsiteY116" fmla="*/ 5648179 h 6858000"/>
              <a:gd name="connsiteX117" fmla="*/ 6125703 w 6127689"/>
              <a:gd name="connsiteY117" fmla="*/ 5692894 h 6858000"/>
              <a:gd name="connsiteX118" fmla="*/ 6126670 w 6127689"/>
              <a:gd name="connsiteY118" fmla="*/ 5697882 h 6858000"/>
              <a:gd name="connsiteX119" fmla="*/ 6124061 w 6127689"/>
              <a:gd name="connsiteY119" fmla="*/ 5710294 h 6858000"/>
              <a:gd name="connsiteX120" fmla="*/ 6122213 w 6127689"/>
              <a:gd name="connsiteY120" fmla="*/ 5714762 h 6858000"/>
              <a:gd name="connsiteX121" fmla="*/ 6121353 w 6127689"/>
              <a:gd name="connsiteY121" fmla="*/ 5721725 h 6858000"/>
              <a:gd name="connsiteX122" fmla="*/ 6121607 w 6127689"/>
              <a:gd name="connsiteY122" fmla="*/ 5721959 h 6858000"/>
              <a:gd name="connsiteX123" fmla="*/ 6120262 w 6127689"/>
              <a:gd name="connsiteY123" fmla="*/ 5728358 h 6858000"/>
              <a:gd name="connsiteX124" fmla="*/ 6127024 w 6127689"/>
              <a:gd name="connsiteY124" fmla="*/ 5786902 h 6858000"/>
              <a:gd name="connsiteX125" fmla="*/ 6127519 w 6127689"/>
              <a:gd name="connsiteY125" fmla="*/ 5865775 h 6858000"/>
              <a:gd name="connsiteX126" fmla="*/ 6119217 w 6127689"/>
              <a:gd name="connsiteY126" fmla="*/ 5888542 h 6858000"/>
              <a:gd name="connsiteX127" fmla="*/ 6102493 w 6127689"/>
              <a:gd name="connsiteY127" fmla="*/ 5928602 h 6858000"/>
              <a:gd name="connsiteX128" fmla="*/ 6056863 w 6127689"/>
              <a:gd name="connsiteY128" fmla="*/ 6000643 h 6858000"/>
              <a:gd name="connsiteX129" fmla="*/ 6045436 w 6127689"/>
              <a:gd name="connsiteY129" fmla="*/ 6124480 h 6858000"/>
              <a:gd name="connsiteX130" fmla="*/ 6030489 w 6127689"/>
              <a:gd name="connsiteY130" fmla="*/ 6317666 h 6858000"/>
              <a:gd name="connsiteX131" fmla="*/ 6007492 w 6127689"/>
              <a:gd name="connsiteY131" fmla="*/ 6440818 h 6858000"/>
              <a:gd name="connsiteX132" fmla="*/ 6009467 w 6127689"/>
              <a:gd name="connsiteY132" fmla="*/ 6487076 h 6858000"/>
              <a:gd name="connsiteX133" fmla="*/ 5995064 w 6127689"/>
              <a:gd name="connsiteY133" fmla="*/ 6540791 h 6858000"/>
              <a:gd name="connsiteX134" fmla="*/ 5996309 w 6127689"/>
              <a:gd name="connsiteY134" fmla="*/ 6543961 h 6858000"/>
              <a:gd name="connsiteX135" fmla="*/ 5996048 w 6127689"/>
              <a:gd name="connsiteY135" fmla="*/ 6555444 h 6858000"/>
              <a:gd name="connsiteX136" fmla="*/ 6002524 w 6127689"/>
              <a:gd name="connsiteY136" fmla="*/ 6560188 h 6858000"/>
              <a:gd name="connsiteX137" fmla="*/ 6006823 w 6127689"/>
              <a:gd name="connsiteY137" fmla="*/ 6578546 h 6858000"/>
              <a:gd name="connsiteX138" fmla="*/ 6004510 w 6127689"/>
              <a:gd name="connsiteY138" fmla="*/ 6599256 h 6858000"/>
              <a:gd name="connsiteX139" fmla="*/ 5986207 w 6127689"/>
              <a:gd name="connsiteY139" fmla="*/ 6695855 h 6858000"/>
              <a:gd name="connsiteX140" fmla="*/ 5979428 w 6127689"/>
              <a:gd name="connsiteY140" fmla="*/ 6754678 h 6858000"/>
              <a:gd name="connsiteX141" fmla="*/ 5983398 w 6127689"/>
              <a:gd name="connsiteY141" fmla="*/ 6778641 h 6858000"/>
              <a:gd name="connsiteX142" fmla="*/ 5984543 w 6127689"/>
              <a:gd name="connsiteY142" fmla="*/ 6811016 h 6858000"/>
              <a:gd name="connsiteX143" fmla="*/ 5981802 w 6127689"/>
              <a:gd name="connsiteY143" fmla="*/ 6838578 h 6858000"/>
              <a:gd name="connsiteX144" fmla="*/ 5979671 w 6127689"/>
              <a:gd name="connsiteY144" fmla="*/ 6858000 h 6858000"/>
              <a:gd name="connsiteX145" fmla="*/ 0 w 6127689"/>
              <a:gd name="connsiteY145" fmla="*/ 6858000 h 6858000"/>
              <a:gd name="connsiteX146" fmla="*/ 0 w 6127689"/>
              <a:gd name="connsiteY14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33539 w 6127689"/>
              <a:gd name="connsiteY69" fmla="*/ 3818457 h 6858000"/>
              <a:gd name="connsiteX70" fmla="*/ 5768491 w 6127689"/>
              <a:gd name="connsiteY70" fmla="*/ 3914399 h 6858000"/>
              <a:gd name="connsiteX71" fmla="*/ 5793123 w 6127689"/>
              <a:gd name="connsiteY71" fmla="*/ 3969952 h 6858000"/>
              <a:gd name="connsiteX72" fmla="*/ 5808321 w 6127689"/>
              <a:gd name="connsiteY72" fmla="*/ 3988153 h 6858000"/>
              <a:gd name="connsiteX73" fmla="*/ 5825621 w 6127689"/>
              <a:gd name="connsiteY73" fmla="*/ 4015525 h 6858000"/>
              <a:gd name="connsiteX74" fmla="*/ 5860672 w 6127689"/>
              <a:gd name="connsiteY74" fmla="*/ 4061579 h 6858000"/>
              <a:gd name="connsiteX75" fmla="*/ 5872173 w 6127689"/>
              <a:gd name="connsiteY75" fmla="*/ 4088497 h 6858000"/>
              <a:gd name="connsiteX76" fmla="*/ 5883705 w 6127689"/>
              <a:gd name="connsiteY76" fmla="*/ 4101899 h 6858000"/>
              <a:gd name="connsiteX77" fmla="*/ 5894095 w 6127689"/>
              <a:gd name="connsiteY77" fmla="*/ 4128857 h 6858000"/>
              <a:gd name="connsiteX78" fmla="*/ 5898339 w 6127689"/>
              <a:gd name="connsiteY78" fmla="*/ 4140800 h 6858000"/>
              <a:gd name="connsiteX79" fmla="*/ 5899734 w 6127689"/>
              <a:gd name="connsiteY79" fmla="*/ 4145632 h 6858000"/>
              <a:gd name="connsiteX80" fmla="*/ 5903513 w 6127689"/>
              <a:gd name="connsiteY80" fmla="*/ 4187661 h 6858000"/>
              <a:gd name="connsiteX81" fmla="*/ 5917114 w 6127689"/>
              <a:gd name="connsiteY81" fmla="*/ 4213096 h 6858000"/>
              <a:gd name="connsiteX82" fmla="*/ 5924233 w 6127689"/>
              <a:gd name="connsiteY82" fmla="*/ 4242060 h 6858000"/>
              <a:gd name="connsiteX83" fmla="*/ 5928910 w 6127689"/>
              <a:gd name="connsiteY83" fmla="*/ 4300973 h 6858000"/>
              <a:gd name="connsiteX84" fmla="*/ 5939320 w 6127689"/>
              <a:gd name="connsiteY84" fmla="*/ 4340435 h 6858000"/>
              <a:gd name="connsiteX85" fmla="*/ 5946705 w 6127689"/>
              <a:gd name="connsiteY85" fmla="*/ 4428051 h 6858000"/>
              <a:gd name="connsiteX86" fmla="*/ 5949261 w 6127689"/>
              <a:gd name="connsiteY86" fmla="*/ 4449185 h 6858000"/>
              <a:gd name="connsiteX87" fmla="*/ 5957504 w 6127689"/>
              <a:gd name="connsiteY87" fmla="*/ 4465911 h 6858000"/>
              <a:gd name="connsiteX88" fmla="*/ 5964689 w 6127689"/>
              <a:gd name="connsiteY88" fmla="*/ 4468532 h 6858000"/>
              <a:gd name="connsiteX89" fmla="*/ 5967062 w 6127689"/>
              <a:gd name="connsiteY89" fmla="*/ 4479923 h 6858000"/>
              <a:gd name="connsiteX90" fmla="*/ 5968960 w 6127689"/>
              <a:gd name="connsiteY90" fmla="*/ 4482655 h 6858000"/>
              <a:gd name="connsiteX91" fmla="*/ 5978567 w 6127689"/>
              <a:gd name="connsiteY91" fmla="*/ 4498605 h 6858000"/>
              <a:gd name="connsiteX92" fmla="*/ 5980106 w 6127689"/>
              <a:gd name="connsiteY92" fmla="*/ 4585087 h 6858000"/>
              <a:gd name="connsiteX93" fmla="*/ 5998138 w 6127689"/>
              <a:gd name="connsiteY93" fmla="*/ 4697518 h 6858000"/>
              <a:gd name="connsiteX94" fmla="*/ 6013516 w 6127689"/>
              <a:gd name="connsiteY94" fmla="*/ 4786619 h 6858000"/>
              <a:gd name="connsiteX95" fmla="*/ 6025404 w 6127689"/>
              <a:gd name="connsiteY95" fmla="*/ 4858148 h 6858000"/>
              <a:gd name="connsiteX96" fmla="*/ 6007749 w 6127689"/>
              <a:gd name="connsiteY96" fmla="*/ 4964715 h 6858000"/>
              <a:gd name="connsiteX97" fmla="*/ 6005269 w 6127689"/>
              <a:gd name="connsiteY97" fmla="*/ 5150567 h 6858000"/>
              <a:gd name="connsiteX98" fmla="*/ 6001127 w 6127689"/>
              <a:gd name="connsiteY98" fmla="*/ 5164609 h 6858000"/>
              <a:gd name="connsiteX99" fmla="*/ 5996647 w 6127689"/>
              <a:gd name="connsiteY99" fmla="*/ 5185640 h 6858000"/>
              <a:gd name="connsiteX100" fmla="*/ 5998514 w 6127689"/>
              <a:gd name="connsiteY100" fmla="*/ 5189673 h 6858000"/>
              <a:gd name="connsiteX101" fmla="*/ 6018409 w 6127689"/>
              <a:gd name="connsiteY101" fmla="*/ 5227157 h 6858000"/>
              <a:gd name="connsiteX102" fmla="*/ 6036748 w 6127689"/>
              <a:gd name="connsiteY102" fmla="*/ 5322752 h 6858000"/>
              <a:gd name="connsiteX103" fmla="*/ 6036943 w 6127689"/>
              <a:gd name="connsiteY103" fmla="*/ 5329480 h 6858000"/>
              <a:gd name="connsiteX104" fmla="*/ 6037236 w 6127689"/>
              <a:gd name="connsiteY104" fmla="*/ 5329634 h 6858000"/>
              <a:gd name="connsiteX105" fmla="*/ 6038019 w 6127689"/>
              <a:gd name="connsiteY105" fmla="*/ 5336764 h 6858000"/>
              <a:gd name="connsiteX106" fmla="*/ 6037298 w 6127689"/>
              <a:gd name="connsiteY106" fmla="*/ 5341753 h 6858000"/>
              <a:gd name="connsiteX107" fmla="*/ 6037677 w 6127689"/>
              <a:gd name="connsiteY107" fmla="*/ 5354807 h 6858000"/>
              <a:gd name="connsiteX108" fmla="*/ 6039728 w 6127689"/>
              <a:gd name="connsiteY108" fmla="*/ 5359416 h 6858000"/>
              <a:gd name="connsiteX109" fmla="*/ 6043311 w 6127689"/>
              <a:gd name="connsiteY109" fmla="*/ 5361407 h 6858000"/>
              <a:gd name="connsiteX110" fmla="*/ 6042954 w 6127689"/>
              <a:gd name="connsiteY110" fmla="*/ 5362576 h 6858000"/>
              <a:gd name="connsiteX111" fmla="*/ 6053435 w 6127689"/>
              <a:gd name="connsiteY111" fmla="*/ 5387547 h 6858000"/>
              <a:gd name="connsiteX112" fmla="*/ 6065933 w 6127689"/>
              <a:gd name="connsiteY112" fmla="*/ 5443002 h 6858000"/>
              <a:gd name="connsiteX113" fmla="*/ 6068640 w 6127689"/>
              <a:gd name="connsiteY113" fmla="*/ 5474503 h 6858000"/>
              <a:gd name="connsiteX114" fmla="*/ 6080922 w 6127689"/>
              <a:gd name="connsiteY114" fmla="*/ 5561070 h 6858000"/>
              <a:gd name="connsiteX115" fmla="*/ 6096949 w 6127689"/>
              <a:gd name="connsiteY115" fmla="*/ 5648179 h 6858000"/>
              <a:gd name="connsiteX116" fmla="*/ 6125703 w 6127689"/>
              <a:gd name="connsiteY116" fmla="*/ 5692894 h 6858000"/>
              <a:gd name="connsiteX117" fmla="*/ 6126670 w 6127689"/>
              <a:gd name="connsiteY117" fmla="*/ 5697882 h 6858000"/>
              <a:gd name="connsiteX118" fmla="*/ 6124061 w 6127689"/>
              <a:gd name="connsiteY118" fmla="*/ 5710294 h 6858000"/>
              <a:gd name="connsiteX119" fmla="*/ 6122213 w 6127689"/>
              <a:gd name="connsiteY119" fmla="*/ 5714762 h 6858000"/>
              <a:gd name="connsiteX120" fmla="*/ 6121353 w 6127689"/>
              <a:gd name="connsiteY120" fmla="*/ 5721725 h 6858000"/>
              <a:gd name="connsiteX121" fmla="*/ 6121607 w 6127689"/>
              <a:gd name="connsiteY121" fmla="*/ 5721959 h 6858000"/>
              <a:gd name="connsiteX122" fmla="*/ 6120262 w 6127689"/>
              <a:gd name="connsiteY122" fmla="*/ 5728358 h 6858000"/>
              <a:gd name="connsiteX123" fmla="*/ 6127024 w 6127689"/>
              <a:gd name="connsiteY123" fmla="*/ 5786902 h 6858000"/>
              <a:gd name="connsiteX124" fmla="*/ 6127519 w 6127689"/>
              <a:gd name="connsiteY124" fmla="*/ 5865775 h 6858000"/>
              <a:gd name="connsiteX125" fmla="*/ 6119217 w 6127689"/>
              <a:gd name="connsiteY125" fmla="*/ 5888542 h 6858000"/>
              <a:gd name="connsiteX126" fmla="*/ 6102493 w 6127689"/>
              <a:gd name="connsiteY126" fmla="*/ 5928602 h 6858000"/>
              <a:gd name="connsiteX127" fmla="*/ 6056863 w 6127689"/>
              <a:gd name="connsiteY127" fmla="*/ 6000643 h 6858000"/>
              <a:gd name="connsiteX128" fmla="*/ 6045436 w 6127689"/>
              <a:gd name="connsiteY128" fmla="*/ 6124480 h 6858000"/>
              <a:gd name="connsiteX129" fmla="*/ 6030489 w 6127689"/>
              <a:gd name="connsiteY129" fmla="*/ 6317666 h 6858000"/>
              <a:gd name="connsiteX130" fmla="*/ 6007492 w 6127689"/>
              <a:gd name="connsiteY130" fmla="*/ 6440818 h 6858000"/>
              <a:gd name="connsiteX131" fmla="*/ 6009467 w 6127689"/>
              <a:gd name="connsiteY131" fmla="*/ 6487076 h 6858000"/>
              <a:gd name="connsiteX132" fmla="*/ 5995064 w 6127689"/>
              <a:gd name="connsiteY132" fmla="*/ 6540791 h 6858000"/>
              <a:gd name="connsiteX133" fmla="*/ 5996309 w 6127689"/>
              <a:gd name="connsiteY133" fmla="*/ 6543961 h 6858000"/>
              <a:gd name="connsiteX134" fmla="*/ 5996048 w 6127689"/>
              <a:gd name="connsiteY134" fmla="*/ 6555444 h 6858000"/>
              <a:gd name="connsiteX135" fmla="*/ 6002524 w 6127689"/>
              <a:gd name="connsiteY135" fmla="*/ 6560188 h 6858000"/>
              <a:gd name="connsiteX136" fmla="*/ 6006823 w 6127689"/>
              <a:gd name="connsiteY136" fmla="*/ 6578546 h 6858000"/>
              <a:gd name="connsiteX137" fmla="*/ 6004510 w 6127689"/>
              <a:gd name="connsiteY137" fmla="*/ 6599256 h 6858000"/>
              <a:gd name="connsiteX138" fmla="*/ 5986207 w 6127689"/>
              <a:gd name="connsiteY138" fmla="*/ 6695855 h 6858000"/>
              <a:gd name="connsiteX139" fmla="*/ 5979428 w 6127689"/>
              <a:gd name="connsiteY139" fmla="*/ 6754678 h 6858000"/>
              <a:gd name="connsiteX140" fmla="*/ 5983398 w 6127689"/>
              <a:gd name="connsiteY140" fmla="*/ 6778641 h 6858000"/>
              <a:gd name="connsiteX141" fmla="*/ 5984543 w 6127689"/>
              <a:gd name="connsiteY141" fmla="*/ 6811016 h 6858000"/>
              <a:gd name="connsiteX142" fmla="*/ 5981802 w 6127689"/>
              <a:gd name="connsiteY142" fmla="*/ 6838578 h 6858000"/>
              <a:gd name="connsiteX143" fmla="*/ 5979671 w 6127689"/>
              <a:gd name="connsiteY143" fmla="*/ 6858000 h 6858000"/>
              <a:gd name="connsiteX144" fmla="*/ 0 w 6127689"/>
              <a:gd name="connsiteY144" fmla="*/ 6858000 h 6858000"/>
              <a:gd name="connsiteX145" fmla="*/ 0 w 6127689"/>
              <a:gd name="connsiteY14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12204 w 6127689"/>
              <a:gd name="connsiteY67" fmla="*/ 3785830 h 6858000"/>
              <a:gd name="connsiteX68" fmla="*/ 5733539 w 6127689"/>
              <a:gd name="connsiteY68" fmla="*/ 3818457 h 6858000"/>
              <a:gd name="connsiteX69" fmla="*/ 5768491 w 6127689"/>
              <a:gd name="connsiteY69" fmla="*/ 3914399 h 6858000"/>
              <a:gd name="connsiteX70" fmla="*/ 5793123 w 6127689"/>
              <a:gd name="connsiteY70" fmla="*/ 3969952 h 6858000"/>
              <a:gd name="connsiteX71" fmla="*/ 5808321 w 6127689"/>
              <a:gd name="connsiteY71" fmla="*/ 3988153 h 6858000"/>
              <a:gd name="connsiteX72" fmla="*/ 5825621 w 6127689"/>
              <a:gd name="connsiteY72" fmla="*/ 4015525 h 6858000"/>
              <a:gd name="connsiteX73" fmla="*/ 5860672 w 6127689"/>
              <a:gd name="connsiteY73" fmla="*/ 4061579 h 6858000"/>
              <a:gd name="connsiteX74" fmla="*/ 5872173 w 6127689"/>
              <a:gd name="connsiteY74" fmla="*/ 4088497 h 6858000"/>
              <a:gd name="connsiteX75" fmla="*/ 5883705 w 6127689"/>
              <a:gd name="connsiteY75" fmla="*/ 4101899 h 6858000"/>
              <a:gd name="connsiteX76" fmla="*/ 5894095 w 6127689"/>
              <a:gd name="connsiteY76" fmla="*/ 4128857 h 6858000"/>
              <a:gd name="connsiteX77" fmla="*/ 5898339 w 6127689"/>
              <a:gd name="connsiteY77" fmla="*/ 4140800 h 6858000"/>
              <a:gd name="connsiteX78" fmla="*/ 5899734 w 6127689"/>
              <a:gd name="connsiteY78" fmla="*/ 4145632 h 6858000"/>
              <a:gd name="connsiteX79" fmla="*/ 5903513 w 6127689"/>
              <a:gd name="connsiteY79" fmla="*/ 4187661 h 6858000"/>
              <a:gd name="connsiteX80" fmla="*/ 5917114 w 6127689"/>
              <a:gd name="connsiteY80" fmla="*/ 4213096 h 6858000"/>
              <a:gd name="connsiteX81" fmla="*/ 5924233 w 6127689"/>
              <a:gd name="connsiteY81" fmla="*/ 4242060 h 6858000"/>
              <a:gd name="connsiteX82" fmla="*/ 5928910 w 6127689"/>
              <a:gd name="connsiteY82" fmla="*/ 4300973 h 6858000"/>
              <a:gd name="connsiteX83" fmla="*/ 5939320 w 6127689"/>
              <a:gd name="connsiteY83" fmla="*/ 4340435 h 6858000"/>
              <a:gd name="connsiteX84" fmla="*/ 5946705 w 6127689"/>
              <a:gd name="connsiteY84" fmla="*/ 4428051 h 6858000"/>
              <a:gd name="connsiteX85" fmla="*/ 5949261 w 6127689"/>
              <a:gd name="connsiteY85" fmla="*/ 4449185 h 6858000"/>
              <a:gd name="connsiteX86" fmla="*/ 5957504 w 6127689"/>
              <a:gd name="connsiteY86" fmla="*/ 4465911 h 6858000"/>
              <a:gd name="connsiteX87" fmla="*/ 5964689 w 6127689"/>
              <a:gd name="connsiteY87" fmla="*/ 4468532 h 6858000"/>
              <a:gd name="connsiteX88" fmla="*/ 5967062 w 6127689"/>
              <a:gd name="connsiteY88" fmla="*/ 4479923 h 6858000"/>
              <a:gd name="connsiteX89" fmla="*/ 5968960 w 6127689"/>
              <a:gd name="connsiteY89" fmla="*/ 4482655 h 6858000"/>
              <a:gd name="connsiteX90" fmla="*/ 5978567 w 6127689"/>
              <a:gd name="connsiteY90" fmla="*/ 4498605 h 6858000"/>
              <a:gd name="connsiteX91" fmla="*/ 5980106 w 6127689"/>
              <a:gd name="connsiteY91" fmla="*/ 4585087 h 6858000"/>
              <a:gd name="connsiteX92" fmla="*/ 5998138 w 6127689"/>
              <a:gd name="connsiteY92" fmla="*/ 4697518 h 6858000"/>
              <a:gd name="connsiteX93" fmla="*/ 6013516 w 6127689"/>
              <a:gd name="connsiteY93" fmla="*/ 4786619 h 6858000"/>
              <a:gd name="connsiteX94" fmla="*/ 6025404 w 6127689"/>
              <a:gd name="connsiteY94" fmla="*/ 4858148 h 6858000"/>
              <a:gd name="connsiteX95" fmla="*/ 6007749 w 6127689"/>
              <a:gd name="connsiteY95" fmla="*/ 4964715 h 6858000"/>
              <a:gd name="connsiteX96" fmla="*/ 6005269 w 6127689"/>
              <a:gd name="connsiteY96" fmla="*/ 5150567 h 6858000"/>
              <a:gd name="connsiteX97" fmla="*/ 6001127 w 6127689"/>
              <a:gd name="connsiteY97" fmla="*/ 5164609 h 6858000"/>
              <a:gd name="connsiteX98" fmla="*/ 5996647 w 6127689"/>
              <a:gd name="connsiteY98" fmla="*/ 5185640 h 6858000"/>
              <a:gd name="connsiteX99" fmla="*/ 5998514 w 6127689"/>
              <a:gd name="connsiteY99" fmla="*/ 5189673 h 6858000"/>
              <a:gd name="connsiteX100" fmla="*/ 6018409 w 6127689"/>
              <a:gd name="connsiteY100" fmla="*/ 5227157 h 6858000"/>
              <a:gd name="connsiteX101" fmla="*/ 6036748 w 6127689"/>
              <a:gd name="connsiteY101" fmla="*/ 5322752 h 6858000"/>
              <a:gd name="connsiteX102" fmla="*/ 6036943 w 6127689"/>
              <a:gd name="connsiteY102" fmla="*/ 5329480 h 6858000"/>
              <a:gd name="connsiteX103" fmla="*/ 6037236 w 6127689"/>
              <a:gd name="connsiteY103" fmla="*/ 5329634 h 6858000"/>
              <a:gd name="connsiteX104" fmla="*/ 6038019 w 6127689"/>
              <a:gd name="connsiteY104" fmla="*/ 5336764 h 6858000"/>
              <a:gd name="connsiteX105" fmla="*/ 6037298 w 6127689"/>
              <a:gd name="connsiteY105" fmla="*/ 5341753 h 6858000"/>
              <a:gd name="connsiteX106" fmla="*/ 6037677 w 6127689"/>
              <a:gd name="connsiteY106" fmla="*/ 5354807 h 6858000"/>
              <a:gd name="connsiteX107" fmla="*/ 6039728 w 6127689"/>
              <a:gd name="connsiteY107" fmla="*/ 5359416 h 6858000"/>
              <a:gd name="connsiteX108" fmla="*/ 6043311 w 6127689"/>
              <a:gd name="connsiteY108" fmla="*/ 5361407 h 6858000"/>
              <a:gd name="connsiteX109" fmla="*/ 6042954 w 6127689"/>
              <a:gd name="connsiteY109" fmla="*/ 5362576 h 6858000"/>
              <a:gd name="connsiteX110" fmla="*/ 6053435 w 6127689"/>
              <a:gd name="connsiteY110" fmla="*/ 5387547 h 6858000"/>
              <a:gd name="connsiteX111" fmla="*/ 6065933 w 6127689"/>
              <a:gd name="connsiteY111" fmla="*/ 5443002 h 6858000"/>
              <a:gd name="connsiteX112" fmla="*/ 6068640 w 6127689"/>
              <a:gd name="connsiteY112" fmla="*/ 5474503 h 6858000"/>
              <a:gd name="connsiteX113" fmla="*/ 6080922 w 6127689"/>
              <a:gd name="connsiteY113" fmla="*/ 5561070 h 6858000"/>
              <a:gd name="connsiteX114" fmla="*/ 6096949 w 6127689"/>
              <a:gd name="connsiteY114" fmla="*/ 5648179 h 6858000"/>
              <a:gd name="connsiteX115" fmla="*/ 6125703 w 6127689"/>
              <a:gd name="connsiteY115" fmla="*/ 5692894 h 6858000"/>
              <a:gd name="connsiteX116" fmla="*/ 6126670 w 6127689"/>
              <a:gd name="connsiteY116" fmla="*/ 5697882 h 6858000"/>
              <a:gd name="connsiteX117" fmla="*/ 6124061 w 6127689"/>
              <a:gd name="connsiteY117" fmla="*/ 5710294 h 6858000"/>
              <a:gd name="connsiteX118" fmla="*/ 6122213 w 6127689"/>
              <a:gd name="connsiteY118" fmla="*/ 5714762 h 6858000"/>
              <a:gd name="connsiteX119" fmla="*/ 6121353 w 6127689"/>
              <a:gd name="connsiteY119" fmla="*/ 5721725 h 6858000"/>
              <a:gd name="connsiteX120" fmla="*/ 6121607 w 6127689"/>
              <a:gd name="connsiteY120" fmla="*/ 5721959 h 6858000"/>
              <a:gd name="connsiteX121" fmla="*/ 6120262 w 6127689"/>
              <a:gd name="connsiteY121" fmla="*/ 5728358 h 6858000"/>
              <a:gd name="connsiteX122" fmla="*/ 6127024 w 6127689"/>
              <a:gd name="connsiteY122" fmla="*/ 5786902 h 6858000"/>
              <a:gd name="connsiteX123" fmla="*/ 6127519 w 6127689"/>
              <a:gd name="connsiteY123" fmla="*/ 5865775 h 6858000"/>
              <a:gd name="connsiteX124" fmla="*/ 6119217 w 6127689"/>
              <a:gd name="connsiteY124" fmla="*/ 5888542 h 6858000"/>
              <a:gd name="connsiteX125" fmla="*/ 6102493 w 6127689"/>
              <a:gd name="connsiteY125" fmla="*/ 5928602 h 6858000"/>
              <a:gd name="connsiteX126" fmla="*/ 6056863 w 6127689"/>
              <a:gd name="connsiteY126" fmla="*/ 6000643 h 6858000"/>
              <a:gd name="connsiteX127" fmla="*/ 6045436 w 6127689"/>
              <a:gd name="connsiteY127" fmla="*/ 6124480 h 6858000"/>
              <a:gd name="connsiteX128" fmla="*/ 6030489 w 6127689"/>
              <a:gd name="connsiteY128" fmla="*/ 6317666 h 6858000"/>
              <a:gd name="connsiteX129" fmla="*/ 6007492 w 6127689"/>
              <a:gd name="connsiteY129" fmla="*/ 6440818 h 6858000"/>
              <a:gd name="connsiteX130" fmla="*/ 6009467 w 6127689"/>
              <a:gd name="connsiteY130" fmla="*/ 6487076 h 6858000"/>
              <a:gd name="connsiteX131" fmla="*/ 5995064 w 6127689"/>
              <a:gd name="connsiteY131" fmla="*/ 6540791 h 6858000"/>
              <a:gd name="connsiteX132" fmla="*/ 5996309 w 6127689"/>
              <a:gd name="connsiteY132" fmla="*/ 6543961 h 6858000"/>
              <a:gd name="connsiteX133" fmla="*/ 5996048 w 6127689"/>
              <a:gd name="connsiteY133" fmla="*/ 6555444 h 6858000"/>
              <a:gd name="connsiteX134" fmla="*/ 6002524 w 6127689"/>
              <a:gd name="connsiteY134" fmla="*/ 6560188 h 6858000"/>
              <a:gd name="connsiteX135" fmla="*/ 6006823 w 6127689"/>
              <a:gd name="connsiteY135" fmla="*/ 6578546 h 6858000"/>
              <a:gd name="connsiteX136" fmla="*/ 6004510 w 6127689"/>
              <a:gd name="connsiteY136" fmla="*/ 6599256 h 6858000"/>
              <a:gd name="connsiteX137" fmla="*/ 5986207 w 6127689"/>
              <a:gd name="connsiteY137" fmla="*/ 6695855 h 6858000"/>
              <a:gd name="connsiteX138" fmla="*/ 5979428 w 6127689"/>
              <a:gd name="connsiteY138" fmla="*/ 6754678 h 6858000"/>
              <a:gd name="connsiteX139" fmla="*/ 5983398 w 6127689"/>
              <a:gd name="connsiteY139" fmla="*/ 6778641 h 6858000"/>
              <a:gd name="connsiteX140" fmla="*/ 5984543 w 6127689"/>
              <a:gd name="connsiteY140" fmla="*/ 6811016 h 6858000"/>
              <a:gd name="connsiteX141" fmla="*/ 5981802 w 6127689"/>
              <a:gd name="connsiteY141" fmla="*/ 6838578 h 6858000"/>
              <a:gd name="connsiteX142" fmla="*/ 5979671 w 6127689"/>
              <a:gd name="connsiteY142" fmla="*/ 6858000 h 6858000"/>
              <a:gd name="connsiteX143" fmla="*/ 0 w 6127689"/>
              <a:gd name="connsiteY143" fmla="*/ 6858000 h 6858000"/>
              <a:gd name="connsiteX144" fmla="*/ 0 w 6127689"/>
              <a:gd name="connsiteY14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899734 w 6127689"/>
              <a:gd name="connsiteY77" fmla="*/ 4145632 h 6858000"/>
              <a:gd name="connsiteX78" fmla="*/ 5903513 w 6127689"/>
              <a:gd name="connsiteY78" fmla="*/ 4187661 h 6858000"/>
              <a:gd name="connsiteX79" fmla="*/ 5917114 w 6127689"/>
              <a:gd name="connsiteY79" fmla="*/ 4213096 h 6858000"/>
              <a:gd name="connsiteX80" fmla="*/ 5924233 w 6127689"/>
              <a:gd name="connsiteY80" fmla="*/ 4242060 h 6858000"/>
              <a:gd name="connsiteX81" fmla="*/ 5928910 w 6127689"/>
              <a:gd name="connsiteY81" fmla="*/ 4300973 h 6858000"/>
              <a:gd name="connsiteX82" fmla="*/ 5939320 w 6127689"/>
              <a:gd name="connsiteY82" fmla="*/ 4340435 h 6858000"/>
              <a:gd name="connsiteX83" fmla="*/ 5946705 w 6127689"/>
              <a:gd name="connsiteY83" fmla="*/ 4428051 h 6858000"/>
              <a:gd name="connsiteX84" fmla="*/ 5949261 w 6127689"/>
              <a:gd name="connsiteY84" fmla="*/ 4449185 h 6858000"/>
              <a:gd name="connsiteX85" fmla="*/ 5957504 w 6127689"/>
              <a:gd name="connsiteY85" fmla="*/ 4465911 h 6858000"/>
              <a:gd name="connsiteX86" fmla="*/ 5964689 w 6127689"/>
              <a:gd name="connsiteY86" fmla="*/ 4468532 h 6858000"/>
              <a:gd name="connsiteX87" fmla="*/ 5967062 w 6127689"/>
              <a:gd name="connsiteY87" fmla="*/ 4479923 h 6858000"/>
              <a:gd name="connsiteX88" fmla="*/ 5968960 w 6127689"/>
              <a:gd name="connsiteY88" fmla="*/ 4482655 h 6858000"/>
              <a:gd name="connsiteX89" fmla="*/ 5978567 w 6127689"/>
              <a:gd name="connsiteY89" fmla="*/ 4498605 h 6858000"/>
              <a:gd name="connsiteX90" fmla="*/ 5980106 w 6127689"/>
              <a:gd name="connsiteY90" fmla="*/ 4585087 h 6858000"/>
              <a:gd name="connsiteX91" fmla="*/ 5998138 w 6127689"/>
              <a:gd name="connsiteY91" fmla="*/ 4697518 h 6858000"/>
              <a:gd name="connsiteX92" fmla="*/ 6013516 w 6127689"/>
              <a:gd name="connsiteY92" fmla="*/ 4786619 h 6858000"/>
              <a:gd name="connsiteX93" fmla="*/ 6025404 w 6127689"/>
              <a:gd name="connsiteY93" fmla="*/ 4858148 h 6858000"/>
              <a:gd name="connsiteX94" fmla="*/ 6007749 w 6127689"/>
              <a:gd name="connsiteY94" fmla="*/ 4964715 h 6858000"/>
              <a:gd name="connsiteX95" fmla="*/ 6005269 w 6127689"/>
              <a:gd name="connsiteY95" fmla="*/ 5150567 h 6858000"/>
              <a:gd name="connsiteX96" fmla="*/ 6001127 w 6127689"/>
              <a:gd name="connsiteY96" fmla="*/ 5164609 h 6858000"/>
              <a:gd name="connsiteX97" fmla="*/ 5996647 w 6127689"/>
              <a:gd name="connsiteY97" fmla="*/ 5185640 h 6858000"/>
              <a:gd name="connsiteX98" fmla="*/ 5998514 w 6127689"/>
              <a:gd name="connsiteY98" fmla="*/ 5189673 h 6858000"/>
              <a:gd name="connsiteX99" fmla="*/ 6018409 w 6127689"/>
              <a:gd name="connsiteY99" fmla="*/ 5227157 h 6858000"/>
              <a:gd name="connsiteX100" fmla="*/ 6036748 w 6127689"/>
              <a:gd name="connsiteY100" fmla="*/ 5322752 h 6858000"/>
              <a:gd name="connsiteX101" fmla="*/ 6036943 w 6127689"/>
              <a:gd name="connsiteY101" fmla="*/ 5329480 h 6858000"/>
              <a:gd name="connsiteX102" fmla="*/ 6037236 w 6127689"/>
              <a:gd name="connsiteY102" fmla="*/ 5329634 h 6858000"/>
              <a:gd name="connsiteX103" fmla="*/ 6038019 w 6127689"/>
              <a:gd name="connsiteY103" fmla="*/ 5336764 h 6858000"/>
              <a:gd name="connsiteX104" fmla="*/ 6037298 w 6127689"/>
              <a:gd name="connsiteY104" fmla="*/ 5341753 h 6858000"/>
              <a:gd name="connsiteX105" fmla="*/ 6037677 w 6127689"/>
              <a:gd name="connsiteY105" fmla="*/ 5354807 h 6858000"/>
              <a:gd name="connsiteX106" fmla="*/ 6039728 w 6127689"/>
              <a:gd name="connsiteY106" fmla="*/ 5359416 h 6858000"/>
              <a:gd name="connsiteX107" fmla="*/ 6043311 w 6127689"/>
              <a:gd name="connsiteY107" fmla="*/ 5361407 h 6858000"/>
              <a:gd name="connsiteX108" fmla="*/ 6042954 w 6127689"/>
              <a:gd name="connsiteY108" fmla="*/ 5362576 h 6858000"/>
              <a:gd name="connsiteX109" fmla="*/ 6053435 w 6127689"/>
              <a:gd name="connsiteY109" fmla="*/ 5387547 h 6858000"/>
              <a:gd name="connsiteX110" fmla="*/ 6065933 w 6127689"/>
              <a:gd name="connsiteY110" fmla="*/ 5443002 h 6858000"/>
              <a:gd name="connsiteX111" fmla="*/ 6068640 w 6127689"/>
              <a:gd name="connsiteY111" fmla="*/ 5474503 h 6858000"/>
              <a:gd name="connsiteX112" fmla="*/ 6080922 w 6127689"/>
              <a:gd name="connsiteY112" fmla="*/ 5561070 h 6858000"/>
              <a:gd name="connsiteX113" fmla="*/ 6096949 w 6127689"/>
              <a:gd name="connsiteY113" fmla="*/ 5648179 h 6858000"/>
              <a:gd name="connsiteX114" fmla="*/ 6125703 w 6127689"/>
              <a:gd name="connsiteY114" fmla="*/ 5692894 h 6858000"/>
              <a:gd name="connsiteX115" fmla="*/ 6126670 w 6127689"/>
              <a:gd name="connsiteY115" fmla="*/ 5697882 h 6858000"/>
              <a:gd name="connsiteX116" fmla="*/ 6124061 w 6127689"/>
              <a:gd name="connsiteY116" fmla="*/ 5710294 h 6858000"/>
              <a:gd name="connsiteX117" fmla="*/ 6122213 w 6127689"/>
              <a:gd name="connsiteY117" fmla="*/ 5714762 h 6858000"/>
              <a:gd name="connsiteX118" fmla="*/ 6121353 w 6127689"/>
              <a:gd name="connsiteY118" fmla="*/ 5721725 h 6858000"/>
              <a:gd name="connsiteX119" fmla="*/ 6121607 w 6127689"/>
              <a:gd name="connsiteY119" fmla="*/ 5721959 h 6858000"/>
              <a:gd name="connsiteX120" fmla="*/ 6120262 w 6127689"/>
              <a:gd name="connsiteY120" fmla="*/ 5728358 h 6858000"/>
              <a:gd name="connsiteX121" fmla="*/ 6127024 w 6127689"/>
              <a:gd name="connsiteY121" fmla="*/ 5786902 h 6858000"/>
              <a:gd name="connsiteX122" fmla="*/ 6127519 w 6127689"/>
              <a:gd name="connsiteY122" fmla="*/ 5865775 h 6858000"/>
              <a:gd name="connsiteX123" fmla="*/ 6119217 w 6127689"/>
              <a:gd name="connsiteY123" fmla="*/ 5888542 h 6858000"/>
              <a:gd name="connsiteX124" fmla="*/ 6102493 w 6127689"/>
              <a:gd name="connsiteY124" fmla="*/ 5928602 h 6858000"/>
              <a:gd name="connsiteX125" fmla="*/ 6056863 w 6127689"/>
              <a:gd name="connsiteY125" fmla="*/ 6000643 h 6858000"/>
              <a:gd name="connsiteX126" fmla="*/ 6045436 w 6127689"/>
              <a:gd name="connsiteY126" fmla="*/ 6124480 h 6858000"/>
              <a:gd name="connsiteX127" fmla="*/ 6030489 w 6127689"/>
              <a:gd name="connsiteY127" fmla="*/ 6317666 h 6858000"/>
              <a:gd name="connsiteX128" fmla="*/ 6007492 w 6127689"/>
              <a:gd name="connsiteY128" fmla="*/ 6440818 h 6858000"/>
              <a:gd name="connsiteX129" fmla="*/ 6009467 w 6127689"/>
              <a:gd name="connsiteY129" fmla="*/ 6487076 h 6858000"/>
              <a:gd name="connsiteX130" fmla="*/ 5995064 w 6127689"/>
              <a:gd name="connsiteY130" fmla="*/ 6540791 h 6858000"/>
              <a:gd name="connsiteX131" fmla="*/ 5996309 w 6127689"/>
              <a:gd name="connsiteY131" fmla="*/ 6543961 h 6858000"/>
              <a:gd name="connsiteX132" fmla="*/ 5996048 w 6127689"/>
              <a:gd name="connsiteY132" fmla="*/ 6555444 h 6858000"/>
              <a:gd name="connsiteX133" fmla="*/ 6002524 w 6127689"/>
              <a:gd name="connsiteY133" fmla="*/ 6560188 h 6858000"/>
              <a:gd name="connsiteX134" fmla="*/ 6006823 w 6127689"/>
              <a:gd name="connsiteY134" fmla="*/ 6578546 h 6858000"/>
              <a:gd name="connsiteX135" fmla="*/ 6004510 w 6127689"/>
              <a:gd name="connsiteY135" fmla="*/ 6599256 h 6858000"/>
              <a:gd name="connsiteX136" fmla="*/ 5986207 w 6127689"/>
              <a:gd name="connsiteY136" fmla="*/ 6695855 h 6858000"/>
              <a:gd name="connsiteX137" fmla="*/ 5979428 w 6127689"/>
              <a:gd name="connsiteY137" fmla="*/ 6754678 h 6858000"/>
              <a:gd name="connsiteX138" fmla="*/ 5983398 w 6127689"/>
              <a:gd name="connsiteY138" fmla="*/ 6778641 h 6858000"/>
              <a:gd name="connsiteX139" fmla="*/ 5984543 w 6127689"/>
              <a:gd name="connsiteY139" fmla="*/ 6811016 h 6858000"/>
              <a:gd name="connsiteX140" fmla="*/ 5981802 w 6127689"/>
              <a:gd name="connsiteY140" fmla="*/ 6838578 h 6858000"/>
              <a:gd name="connsiteX141" fmla="*/ 5979671 w 6127689"/>
              <a:gd name="connsiteY141" fmla="*/ 6858000 h 6858000"/>
              <a:gd name="connsiteX142" fmla="*/ 0 w 6127689"/>
              <a:gd name="connsiteY142" fmla="*/ 6858000 h 6858000"/>
              <a:gd name="connsiteX143" fmla="*/ 0 w 6127689"/>
              <a:gd name="connsiteY14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903513 w 6127689"/>
              <a:gd name="connsiteY77" fmla="*/ 4187661 h 6858000"/>
              <a:gd name="connsiteX78" fmla="*/ 5917114 w 6127689"/>
              <a:gd name="connsiteY78" fmla="*/ 4213096 h 6858000"/>
              <a:gd name="connsiteX79" fmla="*/ 5924233 w 6127689"/>
              <a:gd name="connsiteY79" fmla="*/ 4242060 h 6858000"/>
              <a:gd name="connsiteX80" fmla="*/ 5928910 w 6127689"/>
              <a:gd name="connsiteY80" fmla="*/ 4300973 h 6858000"/>
              <a:gd name="connsiteX81" fmla="*/ 5939320 w 6127689"/>
              <a:gd name="connsiteY81" fmla="*/ 4340435 h 6858000"/>
              <a:gd name="connsiteX82" fmla="*/ 5946705 w 6127689"/>
              <a:gd name="connsiteY82" fmla="*/ 4428051 h 6858000"/>
              <a:gd name="connsiteX83" fmla="*/ 5949261 w 6127689"/>
              <a:gd name="connsiteY83" fmla="*/ 4449185 h 6858000"/>
              <a:gd name="connsiteX84" fmla="*/ 5957504 w 6127689"/>
              <a:gd name="connsiteY84" fmla="*/ 4465911 h 6858000"/>
              <a:gd name="connsiteX85" fmla="*/ 5964689 w 6127689"/>
              <a:gd name="connsiteY85" fmla="*/ 4468532 h 6858000"/>
              <a:gd name="connsiteX86" fmla="*/ 5967062 w 6127689"/>
              <a:gd name="connsiteY86" fmla="*/ 4479923 h 6858000"/>
              <a:gd name="connsiteX87" fmla="*/ 5968960 w 6127689"/>
              <a:gd name="connsiteY87" fmla="*/ 4482655 h 6858000"/>
              <a:gd name="connsiteX88" fmla="*/ 5978567 w 6127689"/>
              <a:gd name="connsiteY88" fmla="*/ 4498605 h 6858000"/>
              <a:gd name="connsiteX89" fmla="*/ 5980106 w 6127689"/>
              <a:gd name="connsiteY89" fmla="*/ 4585087 h 6858000"/>
              <a:gd name="connsiteX90" fmla="*/ 5998138 w 6127689"/>
              <a:gd name="connsiteY90" fmla="*/ 4697518 h 6858000"/>
              <a:gd name="connsiteX91" fmla="*/ 6013516 w 6127689"/>
              <a:gd name="connsiteY91" fmla="*/ 4786619 h 6858000"/>
              <a:gd name="connsiteX92" fmla="*/ 6025404 w 6127689"/>
              <a:gd name="connsiteY92" fmla="*/ 4858148 h 6858000"/>
              <a:gd name="connsiteX93" fmla="*/ 6007749 w 6127689"/>
              <a:gd name="connsiteY93" fmla="*/ 4964715 h 6858000"/>
              <a:gd name="connsiteX94" fmla="*/ 6005269 w 6127689"/>
              <a:gd name="connsiteY94" fmla="*/ 5150567 h 6858000"/>
              <a:gd name="connsiteX95" fmla="*/ 6001127 w 6127689"/>
              <a:gd name="connsiteY95" fmla="*/ 5164609 h 6858000"/>
              <a:gd name="connsiteX96" fmla="*/ 5996647 w 6127689"/>
              <a:gd name="connsiteY96" fmla="*/ 5185640 h 6858000"/>
              <a:gd name="connsiteX97" fmla="*/ 5998514 w 6127689"/>
              <a:gd name="connsiteY97" fmla="*/ 5189673 h 6858000"/>
              <a:gd name="connsiteX98" fmla="*/ 6018409 w 6127689"/>
              <a:gd name="connsiteY98" fmla="*/ 5227157 h 6858000"/>
              <a:gd name="connsiteX99" fmla="*/ 6036748 w 6127689"/>
              <a:gd name="connsiteY99" fmla="*/ 5322752 h 6858000"/>
              <a:gd name="connsiteX100" fmla="*/ 6036943 w 6127689"/>
              <a:gd name="connsiteY100" fmla="*/ 5329480 h 6858000"/>
              <a:gd name="connsiteX101" fmla="*/ 6037236 w 6127689"/>
              <a:gd name="connsiteY101" fmla="*/ 5329634 h 6858000"/>
              <a:gd name="connsiteX102" fmla="*/ 6038019 w 6127689"/>
              <a:gd name="connsiteY102" fmla="*/ 5336764 h 6858000"/>
              <a:gd name="connsiteX103" fmla="*/ 6037298 w 6127689"/>
              <a:gd name="connsiteY103" fmla="*/ 5341753 h 6858000"/>
              <a:gd name="connsiteX104" fmla="*/ 6037677 w 6127689"/>
              <a:gd name="connsiteY104" fmla="*/ 5354807 h 6858000"/>
              <a:gd name="connsiteX105" fmla="*/ 6039728 w 6127689"/>
              <a:gd name="connsiteY105" fmla="*/ 5359416 h 6858000"/>
              <a:gd name="connsiteX106" fmla="*/ 6043311 w 6127689"/>
              <a:gd name="connsiteY106" fmla="*/ 5361407 h 6858000"/>
              <a:gd name="connsiteX107" fmla="*/ 6042954 w 6127689"/>
              <a:gd name="connsiteY107" fmla="*/ 5362576 h 6858000"/>
              <a:gd name="connsiteX108" fmla="*/ 6053435 w 6127689"/>
              <a:gd name="connsiteY108" fmla="*/ 5387547 h 6858000"/>
              <a:gd name="connsiteX109" fmla="*/ 6065933 w 6127689"/>
              <a:gd name="connsiteY109" fmla="*/ 5443002 h 6858000"/>
              <a:gd name="connsiteX110" fmla="*/ 6068640 w 6127689"/>
              <a:gd name="connsiteY110" fmla="*/ 5474503 h 6858000"/>
              <a:gd name="connsiteX111" fmla="*/ 6080922 w 6127689"/>
              <a:gd name="connsiteY111" fmla="*/ 5561070 h 6858000"/>
              <a:gd name="connsiteX112" fmla="*/ 6096949 w 6127689"/>
              <a:gd name="connsiteY112" fmla="*/ 5648179 h 6858000"/>
              <a:gd name="connsiteX113" fmla="*/ 6125703 w 6127689"/>
              <a:gd name="connsiteY113" fmla="*/ 5692894 h 6858000"/>
              <a:gd name="connsiteX114" fmla="*/ 6126670 w 6127689"/>
              <a:gd name="connsiteY114" fmla="*/ 5697882 h 6858000"/>
              <a:gd name="connsiteX115" fmla="*/ 6124061 w 6127689"/>
              <a:gd name="connsiteY115" fmla="*/ 5710294 h 6858000"/>
              <a:gd name="connsiteX116" fmla="*/ 6122213 w 6127689"/>
              <a:gd name="connsiteY116" fmla="*/ 5714762 h 6858000"/>
              <a:gd name="connsiteX117" fmla="*/ 6121353 w 6127689"/>
              <a:gd name="connsiteY117" fmla="*/ 5721725 h 6858000"/>
              <a:gd name="connsiteX118" fmla="*/ 6121607 w 6127689"/>
              <a:gd name="connsiteY118" fmla="*/ 5721959 h 6858000"/>
              <a:gd name="connsiteX119" fmla="*/ 6120262 w 6127689"/>
              <a:gd name="connsiteY119" fmla="*/ 5728358 h 6858000"/>
              <a:gd name="connsiteX120" fmla="*/ 6127024 w 6127689"/>
              <a:gd name="connsiteY120" fmla="*/ 5786902 h 6858000"/>
              <a:gd name="connsiteX121" fmla="*/ 6127519 w 6127689"/>
              <a:gd name="connsiteY121" fmla="*/ 5865775 h 6858000"/>
              <a:gd name="connsiteX122" fmla="*/ 6119217 w 6127689"/>
              <a:gd name="connsiteY122" fmla="*/ 5888542 h 6858000"/>
              <a:gd name="connsiteX123" fmla="*/ 6102493 w 6127689"/>
              <a:gd name="connsiteY123" fmla="*/ 5928602 h 6858000"/>
              <a:gd name="connsiteX124" fmla="*/ 6056863 w 6127689"/>
              <a:gd name="connsiteY124" fmla="*/ 6000643 h 6858000"/>
              <a:gd name="connsiteX125" fmla="*/ 6045436 w 6127689"/>
              <a:gd name="connsiteY125" fmla="*/ 6124480 h 6858000"/>
              <a:gd name="connsiteX126" fmla="*/ 6030489 w 6127689"/>
              <a:gd name="connsiteY126" fmla="*/ 6317666 h 6858000"/>
              <a:gd name="connsiteX127" fmla="*/ 6007492 w 6127689"/>
              <a:gd name="connsiteY127" fmla="*/ 6440818 h 6858000"/>
              <a:gd name="connsiteX128" fmla="*/ 6009467 w 6127689"/>
              <a:gd name="connsiteY128" fmla="*/ 6487076 h 6858000"/>
              <a:gd name="connsiteX129" fmla="*/ 5995064 w 6127689"/>
              <a:gd name="connsiteY129" fmla="*/ 6540791 h 6858000"/>
              <a:gd name="connsiteX130" fmla="*/ 5996309 w 6127689"/>
              <a:gd name="connsiteY130" fmla="*/ 6543961 h 6858000"/>
              <a:gd name="connsiteX131" fmla="*/ 5996048 w 6127689"/>
              <a:gd name="connsiteY131" fmla="*/ 6555444 h 6858000"/>
              <a:gd name="connsiteX132" fmla="*/ 6002524 w 6127689"/>
              <a:gd name="connsiteY132" fmla="*/ 6560188 h 6858000"/>
              <a:gd name="connsiteX133" fmla="*/ 6006823 w 6127689"/>
              <a:gd name="connsiteY133" fmla="*/ 6578546 h 6858000"/>
              <a:gd name="connsiteX134" fmla="*/ 6004510 w 6127689"/>
              <a:gd name="connsiteY134" fmla="*/ 6599256 h 6858000"/>
              <a:gd name="connsiteX135" fmla="*/ 5986207 w 6127689"/>
              <a:gd name="connsiteY135" fmla="*/ 6695855 h 6858000"/>
              <a:gd name="connsiteX136" fmla="*/ 5979428 w 6127689"/>
              <a:gd name="connsiteY136" fmla="*/ 6754678 h 6858000"/>
              <a:gd name="connsiteX137" fmla="*/ 5983398 w 6127689"/>
              <a:gd name="connsiteY137" fmla="*/ 6778641 h 6858000"/>
              <a:gd name="connsiteX138" fmla="*/ 5984543 w 6127689"/>
              <a:gd name="connsiteY138" fmla="*/ 6811016 h 6858000"/>
              <a:gd name="connsiteX139" fmla="*/ 5981802 w 6127689"/>
              <a:gd name="connsiteY139" fmla="*/ 6838578 h 6858000"/>
              <a:gd name="connsiteX140" fmla="*/ 5979671 w 6127689"/>
              <a:gd name="connsiteY140" fmla="*/ 6858000 h 6858000"/>
              <a:gd name="connsiteX141" fmla="*/ 0 w 6127689"/>
              <a:gd name="connsiteY141" fmla="*/ 6858000 h 6858000"/>
              <a:gd name="connsiteX142" fmla="*/ 0 w 6127689"/>
              <a:gd name="connsiteY14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57023 w 6127689"/>
              <a:gd name="connsiteY45" fmla="*/ 2858292 h 6858000"/>
              <a:gd name="connsiteX46" fmla="*/ 5479298 w 6127689"/>
              <a:gd name="connsiteY46" fmla="*/ 2947791 h 6858000"/>
              <a:gd name="connsiteX47" fmla="*/ 5481770 w 6127689"/>
              <a:gd name="connsiteY47" fmla="*/ 2951352 h 6858000"/>
              <a:gd name="connsiteX48" fmla="*/ 5482045 w 6127689"/>
              <a:gd name="connsiteY48" fmla="*/ 2984371 h 6858000"/>
              <a:gd name="connsiteX49" fmla="*/ 5482415 w 6127689"/>
              <a:gd name="connsiteY49" fmla="*/ 3004079 h 6858000"/>
              <a:gd name="connsiteX50" fmla="*/ 5503944 w 6127689"/>
              <a:gd name="connsiteY50" fmla="*/ 3123335 h 6858000"/>
              <a:gd name="connsiteX51" fmla="*/ 5516007 w 6127689"/>
              <a:gd name="connsiteY51" fmla="*/ 3258473 h 6858000"/>
              <a:gd name="connsiteX52" fmla="*/ 5566839 w 6127689"/>
              <a:gd name="connsiteY52" fmla="*/ 3345295 h 6858000"/>
              <a:gd name="connsiteX53" fmla="*/ 5589758 w 6127689"/>
              <a:gd name="connsiteY53" fmla="*/ 3506453 h 6858000"/>
              <a:gd name="connsiteX54" fmla="*/ 5596144 w 6127689"/>
              <a:gd name="connsiteY54" fmla="*/ 3534624 h 6858000"/>
              <a:gd name="connsiteX55" fmla="*/ 5597750 w 6127689"/>
              <a:gd name="connsiteY55" fmla="*/ 3534129 h 6858000"/>
              <a:gd name="connsiteX56" fmla="*/ 5599700 w 6127689"/>
              <a:gd name="connsiteY56" fmla="*/ 3547221 h 6858000"/>
              <a:gd name="connsiteX57" fmla="*/ 5615031 w 6127689"/>
              <a:gd name="connsiteY57" fmla="*/ 3557482 h 6858000"/>
              <a:gd name="connsiteX58" fmla="*/ 5618377 w 6127689"/>
              <a:gd name="connsiteY58" fmla="*/ 3588431 h 6858000"/>
              <a:gd name="connsiteX59" fmla="*/ 5612155 w 6127689"/>
              <a:gd name="connsiteY59" fmla="*/ 3589869 h 6858000"/>
              <a:gd name="connsiteX60" fmla="*/ 5620843 w 6127689"/>
              <a:gd name="connsiteY60" fmla="*/ 3606745 h 6858000"/>
              <a:gd name="connsiteX61" fmla="*/ 5655472 w 6127689"/>
              <a:gd name="connsiteY61" fmla="*/ 3678877 h 6858000"/>
              <a:gd name="connsiteX62" fmla="*/ 5683015 w 6127689"/>
              <a:gd name="connsiteY62" fmla="*/ 3762025 h 6858000"/>
              <a:gd name="connsiteX63" fmla="*/ 5696643 w 6127689"/>
              <a:gd name="connsiteY63" fmla="*/ 3773888 h 6858000"/>
              <a:gd name="connsiteX64" fmla="*/ 5699203 w 6127689"/>
              <a:gd name="connsiteY64" fmla="*/ 3775823 h 6858000"/>
              <a:gd name="connsiteX65" fmla="*/ 5704824 w 6127689"/>
              <a:gd name="connsiteY65" fmla="*/ 3785966 h 6858000"/>
              <a:gd name="connsiteX66" fmla="*/ 5733539 w 6127689"/>
              <a:gd name="connsiteY66" fmla="*/ 3818457 h 6858000"/>
              <a:gd name="connsiteX67" fmla="*/ 5768491 w 6127689"/>
              <a:gd name="connsiteY67" fmla="*/ 3914399 h 6858000"/>
              <a:gd name="connsiteX68" fmla="*/ 5793123 w 6127689"/>
              <a:gd name="connsiteY68" fmla="*/ 3969952 h 6858000"/>
              <a:gd name="connsiteX69" fmla="*/ 5808321 w 6127689"/>
              <a:gd name="connsiteY69" fmla="*/ 3988153 h 6858000"/>
              <a:gd name="connsiteX70" fmla="*/ 5825621 w 6127689"/>
              <a:gd name="connsiteY70" fmla="*/ 4015525 h 6858000"/>
              <a:gd name="connsiteX71" fmla="*/ 5860672 w 6127689"/>
              <a:gd name="connsiteY71" fmla="*/ 4061579 h 6858000"/>
              <a:gd name="connsiteX72" fmla="*/ 5872173 w 6127689"/>
              <a:gd name="connsiteY72" fmla="*/ 4088497 h 6858000"/>
              <a:gd name="connsiteX73" fmla="*/ 5883705 w 6127689"/>
              <a:gd name="connsiteY73" fmla="*/ 4101899 h 6858000"/>
              <a:gd name="connsiteX74" fmla="*/ 5894095 w 6127689"/>
              <a:gd name="connsiteY74" fmla="*/ 4128857 h 6858000"/>
              <a:gd name="connsiteX75" fmla="*/ 5898339 w 6127689"/>
              <a:gd name="connsiteY75" fmla="*/ 4140800 h 6858000"/>
              <a:gd name="connsiteX76" fmla="*/ 5903513 w 6127689"/>
              <a:gd name="connsiteY76" fmla="*/ 4187661 h 6858000"/>
              <a:gd name="connsiteX77" fmla="*/ 5917114 w 6127689"/>
              <a:gd name="connsiteY77" fmla="*/ 4213096 h 6858000"/>
              <a:gd name="connsiteX78" fmla="*/ 5924233 w 6127689"/>
              <a:gd name="connsiteY78" fmla="*/ 4242060 h 6858000"/>
              <a:gd name="connsiteX79" fmla="*/ 5928910 w 6127689"/>
              <a:gd name="connsiteY79" fmla="*/ 4300973 h 6858000"/>
              <a:gd name="connsiteX80" fmla="*/ 5939320 w 6127689"/>
              <a:gd name="connsiteY80" fmla="*/ 4340435 h 6858000"/>
              <a:gd name="connsiteX81" fmla="*/ 5946705 w 6127689"/>
              <a:gd name="connsiteY81" fmla="*/ 4428051 h 6858000"/>
              <a:gd name="connsiteX82" fmla="*/ 5949261 w 6127689"/>
              <a:gd name="connsiteY82" fmla="*/ 4449185 h 6858000"/>
              <a:gd name="connsiteX83" fmla="*/ 5957504 w 6127689"/>
              <a:gd name="connsiteY83" fmla="*/ 4465911 h 6858000"/>
              <a:gd name="connsiteX84" fmla="*/ 5964689 w 6127689"/>
              <a:gd name="connsiteY84" fmla="*/ 4468532 h 6858000"/>
              <a:gd name="connsiteX85" fmla="*/ 5967062 w 6127689"/>
              <a:gd name="connsiteY85" fmla="*/ 4479923 h 6858000"/>
              <a:gd name="connsiteX86" fmla="*/ 5968960 w 6127689"/>
              <a:gd name="connsiteY86" fmla="*/ 4482655 h 6858000"/>
              <a:gd name="connsiteX87" fmla="*/ 5978567 w 6127689"/>
              <a:gd name="connsiteY87" fmla="*/ 4498605 h 6858000"/>
              <a:gd name="connsiteX88" fmla="*/ 5980106 w 6127689"/>
              <a:gd name="connsiteY88" fmla="*/ 4585087 h 6858000"/>
              <a:gd name="connsiteX89" fmla="*/ 5998138 w 6127689"/>
              <a:gd name="connsiteY89" fmla="*/ 4697518 h 6858000"/>
              <a:gd name="connsiteX90" fmla="*/ 6013516 w 6127689"/>
              <a:gd name="connsiteY90" fmla="*/ 4786619 h 6858000"/>
              <a:gd name="connsiteX91" fmla="*/ 6025404 w 6127689"/>
              <a:gd name="connsiteY91" fmla="*/ 4858148 h 6858000"/>
              <a:gd name="connsiteX92" fmla="*/ 6007749 w 6127689"/>
              <a:gd name="connsiteY92" fmla="*/ 4964715 h 6858000"/>
              <a:gd name="connsiteX93" fmla="*/ 6005269 w 6127689"/>
              <a:gd name="connsiteY93" fmla="*/ 5150567 h 6858000"/>
              <a:gd name="connsiteX94" fmla="*/ 6001127 w 6127689"/>
              <a:gd name="connsiteY94" fmla="*/ 5164609 h 6858000"/>
              <a:gd name="connsiteX95" fmla="*/ 5996647 w 6127689"/>
              <a:gd name="connsiteY95" fmla="*/ 5185640 h 6858000"/>
              <a:gd name="connsiteX96" fmla="*/ 5998514 w 6127689"/>
              <a:gd name="connsiteY96" fmla="*/ 5189673 h 6858000"/>
              <a:gd name="connsiteX97" fmla="*/ 6018409 w 6127689"/>
              <a:gd name="connsiteY97" fmla="*/ 5227157 h 6858000"/>
              <a:gd name="connsiteX98" fmla="*/ 6036748 w 6127689"/>
              <a:gd name="connsiteY98" fmla="*/ 5322752 h 6858000"/>
              <a:gd name="connsiteX99" fmla="*/ 6036943 w 6127689"/>
              <a:gd name="connsiteY99" fmla="*/ 5329480 h 6858000"/>
              <a:gd name="connsiteX100" fmla="*/ 6037236 w 6127689"/>
              <a:gd name="connsiteY100" fmla="*/ 5329634 h 6858000"/>
              <a:gd name="connsiteX101" fmla="*/ 6038019 w 6127689"/>
              <a:gd name="connsiteY101" fmla="*/ 5336764 h 6858000"/>
              <a:gd name="connsiteX102" fmla="*/ 6037298 w 6127689"/>
              <a:gd name="connsiteY102" fmla="*/ 5341753 h 6858000"/>
              <a:gd name="connsiteX103" fmla="*/ 6037677 w 6127689"/>
              <a:gd name="connsiteY103" fmla="*/ 5354807 h 6858000"/>
              <a:gd name="connsiteX104" fmla="*/ 6039728 w 6127689"/>
              <a:gd name="connsiteY104" fmla="*/ 5359416 h 6858000"/>
              <a:gd name="connsiteX105" fmla="*/ 6043311 w 6127689"/>
              <a:gd name="connsiteY105" fmla="*/ 5361407 h 6858000"/>
              <a:gd name="connsiteX106" fmla="*/ 6042954 w 6127689"/>
              <a:gd name="connsiteY106" fmla="*/ 5362576 h 6858000"/>
              <a:gd name="connsiteX107" fmla="*/ 6053435 w 6127689"/>
              <a:gd name="connsiteY107" fmla="*/ 5387547 h 6858000"/>
              <a:gd name="connsiteX108" fmla="*/ 6065933 w 6127689"/>
              <a:gd name="connsiteY108" fmla="*/ 5443002 h 6858000"/>
              <a:gd name="connsiteX109" fmla="*/ 6068640 w 6127689"/>
              <a:gd name="connsiteY109" fmla="*/ 5474503 h 6858000"/>
              <a:gd name="connsiteX110" fmla="*/ 6080922 w 6127689"/>
              <a:gd name="connsiteY110" fmla="*/ 5561070 h 6858000"/>
              <a:gd name="connsiteX111" fmla="*/ 6096949 w 6127689"/>
              <a:gd name="connsiteY111" fmla="*/ 5648179 h 6858000"/>
              <a:gd name="connsiteX112" fmla="*/ 6125703 w 6127689"/>
              <a:gd name="connsiteY112" fmla="*/ 5692894 h 6858000"/>
              <a:gd name="connsiteX113" fmla="*/ 6126670 w 6127689"/>
              <a:gd name="connsiteY113" fmla="*/ 5697882 h 6858000"/>
              <a:gd name="connsiteX114" fmla="*/ 6124061 w 6127689"/>
              <a:gd name="connsiteY114" fmla="*/ 5710294 h 6858000"/>
              <a:gd name="connsiteX115" fmla="*/ 6122213 w 6127689"/>
              <a:gd name="connsiteY115" fmla="*/ 5714762 h 6858000"/>
              <a:gd name="connsiteX116" fmla="*/ 6121353 w 6127689"/>
              <a:gd name="connsiteY116" fmla="*/ 5721725 h 6858000"/>
              <a:gd name="connsiteX117" fmla="*/ 6121607 w 6127689"/>
              <a:gd name="connsiteY117" fmla="*/ 5721959 h 6858000"/>
              <a:gd name="connsiteX118" fmla="*/ 6120262 w 6127689"/>
              <a:gd name="connsiteY118" fmla="*/ 5728358 h 6858000"/>
              <a:gd name="connsiteX119" fmla="*/ 6127024 w 6127689"/>
              <a:gd name="connsiteY119" fmla="*/ 5786902 h 6858000"/>
              <a:gd name="connsiteX120" fmla="*/ 6127519 w 6127689"/>
              <a:gd name="connsiteY120" fmla="*/ 5865775 h 6858000"/>
              <a:gd name="connsiteX121" fmla="*/ 6119217 w 6127689"/>
              <a:gd name="connsiteY121" fmla="*/ 5888542 h 6858000"/>
              <a:gd name="connsiteX122" fmla="*/ 6102493 w 6127689"/>
              <a:gd name="connsiteY122" fmla="*/ 5928602 h 6858000"/>
              <a:gd name="connsiteX123" fmla="*/ 6056863 w 6127689"/>
              <a:gd name="connsiteY123" fmla="*/ 6000643 h 6858000"/>
              <a:gd name="connsiteX124" fmla="*/ 6045436 w 6127689"/>
              <a:gd name="connsiteY124" fmla="*/ 6124480 h 6858000"/>
              <a:gd name="connsiteX125" fmla="*/ 6030489 w 6127689"/>
              <a:gd name="connsiteY125" fmla="*/ 6317666 h 6858000"/>
              <a:gd name="connsiteX126" fmla="*/ 6007492 w 6127689"/>
              <a:gd name="connsiteY126" fmla="*/ 6440818 h 6858000"/>
              <a:gd name="connsiteX127" fmla="*/ 6009467 w 6127689"/>
              <a:gd name="connsiteY127" fmla="*/ 6487076 h 6858000"/>
              <a:gd name="connsiteX128" fmla="*/ 5995064 w 6127689"/>
              <a:gd name="connsiteY128" fmla="*/ 6540791 h 6858000"/>
              <a:gd name="connsiteX129" fmla="*/ 5996309 w 6127689"/>
              <a:gd name="connsiteY129" fmla="*/ 6543961 h 6858000"/>
              <a:gd name="connsiteX130" fmla="*/ 5996048 w 6127689"/>
              <a:gd name="connsiteY130" fmla="*/ 6555444 h 6858000"/>
              <a:gd name="connsiteX131" fmla="*/ 6002524 w 6127689"/>
              <a:gd name="connsiteY131" fmla="*/ 6560188 h 6858000"/>
              <a:gd name="connsiteX132" fmla="*/ 6006823 w 6127689"/>
              <a:gd name="connsiteY132" fmla="*/ 6578546 h 6858000"/>
              <a:gd name="connsiteX133" fmla="*/ 6004510 w 6127689"/>
              <a:gd name="connsiteY133" fmla="*/ 6599256 h 6858000"/>
              <a:gd name="connsiteX134" fmla="*/ 5986207 w 6127689"/>
              <a:gd name="connsiteY134" fmla="*/ 6695855 h 6858000"/>
              <a:gd name="connsiteX135" fmla="*/ 5979428 w 6127689"/>
              <a:gd name="connsiteY135" fmla="*/ 6754678 h 6858000"/>
              <a:gd name="connsiteX136" fmla="*/ 5983398 w 6127689"/>
              <a:gd name="connsiteY136" fmla="*/ 6778641 h 6858000"/>
              <a:gd name="connsiteX137" fmla="*/ 5984543 w 6127689"/>
              <a:gd name="connsiteY137" fmla="*/ 6811016 h 6858000"/>
              <a:gd name="connsiteX138" fmla="*/ 5981802 w 6127689"/>
              <a:gd name="connsiteY138" fmla="*/ 6838578 h 6858000"/>
              <a:gd name="connsiteX139" fmla="*/ 5979671 w 6127689"/>
              <a:gd name="connsiteY139" fmla="*/ 6858000 h 6858000"/>
              <a:gd name="connsiteX140" fmla="*/ 0 w 6127689"/>
              <a:gd name="connsiteY140" fmla="*/ 6858000 h 6858000"/>
              <a:gd name="connsiteX141" fmla="*/ 0 w 6127689"/>
              <a:gd name="connsiteY14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8542 w 6127689"/>
              <a:gd name="connsiteY43" fmla="*/ 2817745 h 6858000"/>
              <a:gd name="connsiteX44" fmla="*/ 5457023 w 6127689"/>
              <a:gd name="connsiteY44" fmla="*/ 2858292 h 6858000"/>
              <a:gd name="connsiteX45" fmla="*/ 5479298 w 6127689"/>
              <a:gd name="connsiteY45" fmla="*/ 2947791 h 6858000"/>
              <a:gd name="connsiteX46" fmla="*/ 5481770 w 6127689"/>
              <a:gd name="connsiteY46" fmla="*/ 2951352 h 6858000"/>
              <a:gd name="connsiteX47" fmla="*/ 5482045 w 6127689"/>
              <a:gd name="connsiteY47" fmla="*/ 2984371 h 6858000"/>
              <a:gd name="connsiteX48" fmla="*/ 5482415 w 6127689"/>
              <a:gd name="connsiteY48" fmla="*/ 3004079 h 6858000"/>
              <a:gd name="connsiteX49" fmla="*/ 5503944 w 6127689"/>
              <a:gd name="connsiteY49" fmla="*/ 3123335 h 6858000"/>
              <a:gd name="connsiteX50" fmla="*/ 5516007 w 6127689"/>
              <a:gd name="connsiteY50" fmla="*/ 3258473 h 6858000"/>
              <a:gd name="connsiteX51" fmla="*/ 5566839 w 6127689"/>
              <a:gd name="connsiteY51" fmla="*/ 3345295 h 6858000"/>
              <a:gd name="connsiteX52" fmla="*/ 5589758 w 6127689"/>
              <a:gd name="connsiteY52" fmla="*/ 3506453 h 6858000"/>
              <a:gd name="connsiteX53" fmla="*/ 5596144 w 6127689"/>
              <a:gd name="connsiteY53" fmla="*/ 3534624 h 6858000"/>
              <a:gd name="connsiteX54" fmla="*/ 5597750 w 6127689"/>
              <a:gd name="connsiteY54" fmla="*/ 3534129 h 6858000"/>
              <a:gd name="connsiteX55" fmla="*/ 5599700 w 6127689"/>
              <a:gd name="connsiteY55" fmla="*/ 3547221 h 6858000"/>
              <a:gd name="connsiteX56" fmla="*/ 5615031 w 6127689"/>
              <a:gd name="connsiteY56" fmla="*/ 3557482 h 6858000"/>
              <a:gd name="connsiteX57" fmla="*/ 5618377 w 6127689"/>
              <a:gd name="connsiteY57" fmla="*/ 3588431 h 6858000"/>
              <a:gd name="connsiteX58" fmla="*/ 5612155 w 6127689"/>
              <a:gd name="connsiteY58" fmla="*/ 3589869 h 6858000"/>
              <a:gd name="connsiteX59" fmla="*/ 5620843 w 6127689"/>
              <a:gd name="connsiteY59" fmla="*/ 3606745 h 6858000"/>
              <a:gd name="connsiteX60" fmla="*/ 5655472 w 6127689"/>
              <a:gd name="connsiteY60" fmla="*/ 3678877 h 6858000"/>
              <a:gd name="connsiteX61" fmla="*/ 5683015 w 6127689"/>
              <a:gd name="connsiteY61" fmla="*/ 3762025 h 6858000"/>
              <a:gd name="connsiteX62" fmla="*/ 5696643 w 6127689"/>
              <a:gd name="connsiteY62" fmla="*/ 3773888 h 6858000"/>
              <a:gd name="connsiteX63" fmla="*/ 5699203 w 6127689"/>
              <a:gd name="connsiteY63" fmla="*/ 3775823 h 6858000"/>
              <a:gd name="connsiteX64" fmla="*/ 5704824 w 6127689"/>
              <a:gd name="connsiteY64" fmla="*/ 3785966 h 6858000"/>
              <a:gd name="connsiteX65" fmla="*/ 5733539 w 6127689"/>
              <a:gd name="connsiteY65" fmla="*/ 3818457 h 6858000"/>
              <a:gd name="connsiteX66" fmla="*/ 5768491 w 6127689"/>
              <a:gd name="connsiteY66" fmla="*/ 3914399 h 6858000"/>
              <a:gd name="connsiteX67" fmla="*/ 5793123 w 6127689"/>
              <a:gd name="connsiteY67" fmla="*/ 3969952 h 6858000"/>
              <a:gd name="connsiteX68" fmla="*/ 5808321 w 6127689"/>
              <a:gd name="connsiteY68" fmla="*/ 3988153 h 6858000"/>
              <a:gd name="connsiteX69" fmla="*/ 5825621 w 6127689"/>
              <a:gd name="connsiteY69" fmla="*/ 4015525 h 6858000"/>
              <a:gd name="connsiteX70" fmla="*/ 5860672 w 6127689"/>
              <a:gd name="connsiteY70" fmla="*/ 4061579 h 6858000"/>
              <a:gd name="connsiteX71" fmla="*/ 5872173 w 6127689"/>
              <a:gd name="connsiteY71" fmla="*/ 4088497 h 6858000"/>
              <a:gd name="connsiteX72" fmla="*/ 5883705 w 6127689"/>
              <a:gd name="connsiteY72" fmla="*/ 4101899 h 6858000"/>
              <a:gd name="connsiteX73" fmla="*/ 5894095 w 6127689"/>
              <a:gd name="connsiteY73" fmla="*/ 4128857 h 6858000"/>
              <a:gd name="connsiteX74" fmla="*/ 5898339 w 6127689"/>
              <a:gd name="connsiteY74" fmla="*/ 4140800 h 6858000"/>
              <a:gd name="connsiteX75" fmla="*/ 5903513 w 6127689"/>
              <a:gd name="connsiteY75" fmla="*/ 4187661 h 6858000"/>
              <a:gd name="connsiteX76" fmla="*/ 5917114 w 6127689"/>
              <a:gd name="connsiteY76" fmla="*/ 4213096 h 6858000"/>
              <a:gd name="connsiteX77" fmla="*/ 5924233 w 6127689"/>
              <a:gd name="connsiteY77" fmla="*/ 4242060 h 6858000"/>
              <a:gd name="connsiteX78" fmla="*/ 5928910 w 6127689"/>
              <a:gd name="connsiteY78" fmla="*/ 4300973 h 6858000"/>
              <a:gd name="connsiteX79" fmla="*/ 5939320 w 6127689"/>
              <a:gd name="connsiteY79" fmla="*/ 4340435 h 6858000"/>
              <a:gd name="connsiteX80" fmla="*/ 5946705 w 6127689"/>
              <a:gd name="connsiteY80" fmla="*/ 4428051 h 6858000"/>
              <a:gd name="connsiteX81" fmla="*/ 5949261 w 6127689"/>
              <a:gd name="connsiteY81" fmla="*/ 4449185 h 6858000"/>
              <a:gd name="connsiteX82" fmla="*/ 5957504 w 6127689"/>
              <a:gd name="connsiteY82" fmla="*/ 4465911 h 6858000"/>
              <a:gd name="connsiteX83" fmla="*/ 5964689 w 6127689"/>
              <a:gd name="connsiteY83" fmla="*/ 4468532 h 6858000"/>
              <a:gd name="connsiteX84" fmla="*/ 5967062 w 6127689"/>
              <a:gd name="connsiteY84" fmla="*/ 4479923 h 6858000"/>
              <a:gd name="connsiteX85" fmla="*/ 5968960 w 6127689"/>
              <a:gd name="connsiteY85" fmla="*/ 4482655 h 6858000"/>
              <a:gd name="connsiteX86" fmla="*/ 5978567 w 6127689"/>
              <a:gd name="connsiteY86" fmla="*/ 4498605 h 6858000"/>
              <a:gd name="connsiteX87" fmla="*/ 5980106 w 6127689"/>
              <a:gd name="connsiteY87" fmla="*/ 4585087 h 6858000"/>
              <a:gd name="connsiteX88" fmla="*/ 5998138 w 6127689"/>
              <a:gd name="connsiteY88" fmla="*/ 4697518 h 6858000"/>
              <a:gd name="connsiteX89" fmla="*/ 6013516 w 6127689"/>
              <a:gd name="connsiteY89" fmla="*/ 4786619 h 6858000"/>
              <a:gd name="connsiteX90" fmla="*/ 6025404 w 6127689"/>
              <a:gd name="connsiteY90" fmla="*/ 4858148 h 6858000"/>
              <a:gd name="connsiteX91" fmla="*/ 6007749 w 6127689"/>
              <a:gd name="connsiteY91" fmla="*/ 4964715 h 6858000"/>
              <a:gd name="connsiteX92" fmla="*/ 6005269 w 6127689"/>
              <a:gd name="connsiteY92" fmla="*/ 5150567 h 6858000"/>
              <a:gd name="connsiteX93" fmla="*/ 6001127 w 6127689"/>
              <a:gd name="connsiteY93" fmla="*/ 5164609 h 6858000"/>
              <a:gd name="connsiteX94" fmla="*/ 5996647 w 6127689"/>
              <a:gd name="connsiteY94" fmla="*/ 5185640 h 6858000"/>
              <a:gd name="connsiteX95" fmla="*/ 5998514 w 6127689"/>
              <a:gd name="connsiteY95" fmla="*/ 5189673 h 6858000"/>
              <a:gd name="connsiteX96" fmla="*/ 6018409 w 6127689"/>
              <a:gd name="connsiteY96" fmla="*/ 5227157 h 6858000"/>
              <a:gd name="connsiteX97" fmla="*/ 6036748 w 6127689"/>
              <a:gd name="connsiteY97" fmla="*/ 5322752 h 6858000"/>
              <a:gd name="connsiteX98" fmla="*/ 6036943 w 6127689"/>
              <a:gd name="connsiteY98" fmla="*/ 5329480 h 6858000"/>
              <a:gd name="connsiteX99" fmla="*/ 6037236 w 6127689"/>
              <a:gd name="connsiteY99" fmla="*/ 5329634 h 6858000"/>
              <a:gd name="connsiteX100" fmla="*/ 6038019 w 6127689"/>
              <a:gd name="connsiteY100" fmla="*/ 5336764 h 6858000"/>
              <a:gd name="connsiteX101" fmla="*/ 6037298 w 6127689"/>
              <a:gd name="connsiteY101" fmla="*/ 5341753 h 6858000"/>
              <a:gd name="connsiteX102" fmla="*/ 6037677 w 6127689"/>
              <a:gd name="connsiteY102" fmla="*/ 5354807 h 6858000"/>
              <a:gd name="connsiteX103" fmla="*/ 6039728 w 6127689"/>
              <a:gd name="connsiteY103" fmla="*/ 5359416 h 6858000"/>
              <a:gd name="connsiteX104" fmla="*/ 6043311 w 6127689"/>
              <a:gd name="connsiteY104" fmla="*/ 5361407 h 6858000"/>
              <a:gd name="connsiteX105" fmla="*/ 6042954 w 6127689"/>
              <a:gd name="connsiteY105" fmla="*/ 5362576 h 6858000"/>
              <a:gd name="connsiteX106" fmla="*/ 6053435 w 6127689"/>
              <a:gd name="connsiteY106" fmla="*/ 5387547 h 6858000"/>
              <a:gd name="connsiteX107" fmla="*/ 6065933 w 6127689"/>
              <a:gd name="connsiteY107" fmla="*/ 5443002 h 6858000"/>
              <a:gd name="connsiteX108" fmla="*/ 6068640 w 6127689"/>
              <a:gd name="connsiteY108" fmla="*/ 5474503 h 6858000"/>
              <a:gd name="connsiteX109" fmla="*/ 6080922 w 6127689"/>
              <a:gd name="connsiteY109" fmla="*/ 5561070 h 6858000"/>
              <a:gd name="connsiteX110" fmla="*/ 6096949 w 6127689"/>
              <a:gd name="connsiteY110" fmla="*/ 5648179 h 6858000"/>
              <a:gd name="connsiteX111" fmla="*/ 6125703 w 6127689"/>
              <a:gd name="connsiteY111" fmla="*/ 5692894 h 6858000"/>
              <a:gd name="connsiteX112" fmla="*/ 6126670 w 6127689"/>
              <a:gd name="connsiteY112" fmla="*/ 5697882 h 6858000"/>
              <a:gd name="connsiteX113" fmla="*/ 6124061 w 6127689"/>
              <a:gd name="connsiteY113" fmla="*/ 5710294 h 6858000"/>
              <a:gd name="connsiteX114" fmla="*/ 6122213 w 6127689"/>
              <a:gd name="connsiteY114" fmla="*/ 5714762 h 6858000"/>
              <a:gd name="connsiteX115" fmla="*/ 6121353 w 6127689"/>
              <a:gd name="connsiteY115" fmla="*/ 5721725 h 6858000"/>
              <a:gd name="connsiteX116" fmla="*/ 6121607 w 6127689"/>
              <a:gd name="connsiteY116" fmla="*/ 5721959 h 6858000"/>
              <a:gd name="connsiteX117" fmla="*/ 6120262 w 6127689"/>
              <a:gd name="connsiteY117" fmla="*/ 5728358 h 6858000"/>
              <a:gd name="connsiteX118" fmla="*/ 6127024 w 6127689"/>
              <a:gd name="connsiteY118" fmla="*/ 5786902 h 6858000"/>
              <a:gd name="connsiteX119" fmla="*/ 6127519 w 6127689"/>
              <a:gd name="connsiteY119" fmla="*/ 5865775 h 6858000"/>
              <a:gd name="connsiteX120" fmla="*/ 6119217 w 6127689"/>
              <a:gd name="connsiteY120" fmla="*/ 5888542 h 6858000"/>
              <a:gd name="connsiteX121" fmla="*/ 6102493 w 6127689"/>
              <a:gd name="connsiteY121" fmla="*/ 5928602 h 6858000"/>
              <a:gd name="connsiteX122" fmla="*/ 6056863 w 6127689"/>
              <a:gd name="connsiteY122" fmla="*/ 6000643 h 6858000"/>
              <a:gd name="connsiteX123" fmla="*/ 6045436 w 6127689"/>
              <a:gd name="connsiteY123" fmla="*/ 6124480 h 6858000"/>
              <a:gd name="connsiteX124" fmla="*/ 6030489 w 6127689"/>
              <a:gd name="connsiteY124" fmla="*/ 6317666 h 6858000"/>
              <a:gd name="connsiteX125" fmla="*/ 6007492 w 6127689"/>
              <a:gd name="connsiteY125" fmla="*/ 6440818 h 6858000"/>
              <a:gd name="connsiteX126" fmla="*/ 6009467 w 6127689"/>
              <a:gd name="connsiteY126" fmla="*/ 6487076 h 6858000"/>
              <a:gd name="connsiteX127" fmla="*/ 5995064 w 6127689"/>
              <a:gd name="connsiteY127" fmla="*/ 6540791 h 6858000"/>
              <a:gd name="connsiteX128" fmla="*/ 5996309 w 6127689"/>
              <a:gd name="connsiteY128" fmla="*/ 6543961 h 6858000"/>
              <a:gd name="connsiteX129" fmla="*/ 5996048 w 6127689"/>
              <a:gd name="connsiteY129" fmla="*/ 6555444 h 6858000"/>
              <a:gd name="connsiteX130" fmla="*/ 6002524 w 6127689"/>
              <a:gd name="connsiteY130" fmla="*/ 6560188 h 6858000"/>
              <a:gd name="connsiteX131" fmla="*/ 6006823 w 6127689"/>
              <a:gd name="connsiteY131" fmla="*/ 6578546 h 6858000"/>
              <a:gd name="connsiteX132" fmla="*/ 6004510 w 6127689"/>
              <a:gd name="connsiteY132" fmla="*/ 6599256 h 6858000"/>
              <a:gd name="connsiteX133" fmla="*/ 5986207 w 6127689"/>
              <a:gd name="connsiteY133" fmla="*/ 6695855 h 6858000"/>
              <a:gd name="connsiteX134" fmla="*/ 5979428 w 6127689"/>
              <a:gd name="connsiteY134" fmla="*/ 6754678 h 6858000"/>
              <a:gd name="connsiteX135" fmla="*/ 5983398 w 6127689"/>
              <a:gd name="connsiteY135" fmla="*/ 6778641 h 6858000"/>
              <a:gd name="connsiteX136" fmla="*/ 5984543 w 6127689"/>
              <a:gd name="connsiteY136" fmla="*/ 6811016 h 6858000"/>
              <a:gd name="connsiteX137" fmla="*/ 5981802 w 6127689"/>
              <a:gd name="connsiteY137" fmla="*/ 6838578 h 6858000"/>
              <a:gd name="connsiteX138" fmla="*/ 5979671 w 6127689"/>
              <a:gd name="connsiteY138" fmla="*/ 6858000 h 6858000"/>
              <a:gd name="connsiteX139" fmla="*/ 0 w 6127689"/>
              <a:gd name="connsiteY139" fmla="*/ 6858000 h 6858000"/>
              <a:gd name="connsiteX140" fmla="*/ 0 w 6127689"/>
              <a:gd name="connsiteY14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78567 w 6127689"/>
              <a:gd name="connsiteY85" fmla="*/ 4498605 h 6858000"/>
              <a:gd name="connsiteX86" fmla="*/ 5980106 w 6127689"/>
              <a:gd name="connsiteY86" fmla="*/ 4585087 h 6858000"/>
              <a:gd name="connsiteX87" fmla="*/ 5998138 w 6127689"/>
              <a:gd name="connsiteY87" fmla="*/ 4697518 h 6858000"/>
              <a:gd name="connsiteX88" fmla="*/ 6013516 w 6127689"/>
              <a:gd name="connsiteY88" fmla="*/ 4786619 h 6858000"/>
              <a:gd name="connsiteX89" fmla="*/ 6025404 w 6127689"/>
              <a:gd name="connsiteY89" fmla="*/ 4858148 h 6858000"/>
              <a:gd name="connsiteX90" fmla="*/ 6007749 w 6127689"/>
              <a:gd name="connsiteY90" fmla="*/ 4964715 h 6858000"/>
              <a:gd name="connsiteX91" fmla="*/ 6005269 w 6127689"/>
              <a:gd name="connsiteY91" fmla="*/ 5150567 h 6858000"/>
              <a:gd name="connsiteX92" fmla="*/ 6001127 w 6127689"/>
              <a:gd name="connsiteY92" fmla="*/ 5164609 h 6858000"/>
              <a:gd name="connsiteX93" fmla="*/ 5996647 w 6127689"/>
              <a:gd name="connsiteY93" fmla="*/ 5185640 h 6858000"/>
              <a:gd name="connsiteX94" fmla="*/ 5998514 w 6127689"/>
              <a:gd name="connsiteY94" fmla="*/ 5189673 h 6858000"/>
              <a:gd name="connsiteX95" fmla="*/ 6018409 w 6127689"/>
              <a:gd name="connsiteY95" fmla="*/ 5227157 h 6858000"/>
              <a:gd name="connsiteX96" fmla="*/ 6036748 w 6127689"/>
              <a:gd name="connsiteY96" fmla="*/ 5322752 h 6858000"/>
              <a:gd name="connsiteX97" fmla="*/ 6036943 w 6127689"/>
              <a:gd name="connsiteY97" fmla="*/ 5329480 h 6858000"/>
              <a:gd name="connsiteX98" fmla="*/ 6037236 w 6127689"/>
              <a:gd name="connsiteY98" fmla="*/ 5329634 h 6858000"/>
              <a:gd name="connsiteX99" fmla="*/ 6038019 w 6127689"/>
              <a:gd name="connsiteY99" fmla="*/ 5336764 h 6858000"/>
              <a:gd name="connsiteX100" fmla="*/ 6037298 w 6127689"/>
              <a:gd name="connsiteY100" fmla="*/ 5341753 h 6858000"/>
              <a:gd name="connsiteX101" fmla="*/ 6037677 w 6127689"/>
              <a:gd name="connsiteY101" fmla="*/ 5354807 h 6858000"/>
              <a:gd name="connsiteX102" fmla="*/ 6039728 w 6127689"/>
              <a:gd name="connsiteY102" fmla="*/ 5359416 h 6858000"/>
              <a:gd name="connsiteX103" fmla="*/ 6043311 w 6127689"/>
              <a:gd name="connsiteY103" fmla="*/ 5361407 h 6858000"/>
              <a:gd name="connsiteX104" fmla="*/ 6042954 w 6127689"/>
              <a:gd name="connsiteY104" fmla="*/ 5362576 h 6858000"/>
              <a:gd name="connsiteX105" fmla="*/ 6053435 w 6127689"/>
              <a:gd name="connsiteY105" fmla="*/ 5387547 h 6858000"/>
              <a:gd name="connsiteX106" fmla="*/ 6065933 w 6127689"/>
              <a:gd name="connsiteY106" fmla="*/ 5443002 h 6858000"/>
              <a:gd name="connsiteX107" fmla="*/ 6068640 w 6127689"/>
              <a:gd name="connsiteY107" fmla="*/ 5474503 h 6858000"/>
              <a:gd name="connsiteX108" fmla="*/ 6080922 w 6127689"/>
              <a:gd name="connsiteY108" fmla="*/ 5561070 h 6858000"/>
              <a:gd name="connsiteX109" fmla="*/ 6096949 w 6127689"/>
              <a:gd name="connsiteY109" fmla="*/ 5648179 h 6858000"/>
              <a:gd name="connsiteX110" fmla="*/ 6125703 w 6127689"/>
              <a:gd name="connsiteY110" fmla="*/ 5692894 h 6858000"/>
              <a:gd name="connsiteX111" fmla="*/ 6126670 w 6127689"/>
              <a:gd name="connsiteY111" fmla="*/ 5697882 h 6858000"/>
              <a:gd name="connsiteX112" fmla="*/ 6124061 w 6127689"/>
              <a:gd name="connsiteY112" fmla="*/ 5710294 h 6858000"/>
              <a:gd name="connsiteX113" fmla="*/ 6122213 w 6127689"/>
              <a:gd name="connsiteY113" fmla="*/ 5714762 h 6858000"/>
              <a:gd name="connsiteX114" fmla="*/ 6121353 w 6127689"/>
              <a:gd name="connsiteY114" fmla="*/ 5721725 h 6858000"/>
              <a:gd name="connsiteX115" fmla="*/ 6121607 w 6127689"/>
              <a:gd name="connsiteY115" fmla="*/ 5721959 h 6858000"/>
              <a:gd name="connsiteX116" fmla="*/ 6120262 w 6127689"/>
              <a:gd name="connsiteY116" fmla="*/ 5728358 h 6858000"/>
              <a:gd name="connsiteX117" fmla="*/ 6127024 w 6127689"/>
              <a:gd name="connsiteY117" fmla="*/ 5786902 h 6858000"/>
              <a:gd name="connsiteX118" fmla="*/ 6127519 w 6127689"/>
              <a:gd name="connsiteY118" fmla="*/ 5865775 h 6858000"/>
              <a:gd name="connsiteX119" fmla="*/ 6119217 w 6127689"/>
              <a:gd name="connsiteY119" fmla="*/ 5888542 h 6858000"/>
              <a:gd name="connsiteX120" fmla="*/ 6102493 w 6127689"/>
              <a:gd name="connsiteY120" fmla="*/ 5928602 h 6858000"/>
              <a:gd name="connsiteX121" fmla="*/ 6056863 w 6127689"/>
              <a:gd name="connsiteY121" fmla="*/ 6000643 h 6858000"/>
              <a:gd name="connsiteX122" fmla="*/ 6045436 w 6127689"/>
              <a:gd name="connsiteY122" fmla="*/ 6124480 h 6858000"/>
              <a:gd name="connsiteX123" fmla="*/ 6030489 w 6127689"/>
              <a:gd name="connsiteY123" fmla="*/ 6317666 h 6858000"/>
              <a:gd name="connsiteX124" fmla="*/ 6007492 w 6127689"/>
              <a:gd name="connsiteY124" fmla="*/ 6440818 h 6858000"/>
              <a:gd name="connsiteX125" fmla="*/ 6009467 w 6127689"/>
              <a:gd name="connsiteY125" fmla="*/ 6487076 h 6858000"/>
              <a:gd name="connsiteX126" fmla="*/ 5995064 w 6127689"/>
              <a:gd name="connsiteY126" fmla="*/ 6540791 h 6858000"/>
              <a:gd name="connsiteX127" fmla="*/ 5996309 w 6127689"/>
              <a:gd name="connsiteY127" fmla="*/ 6543961 h 6858000"/>
              <a:gd name="connsiteX128" fmla="*/ 5996048 w 6127689"/>
              <a:gd name="connsiteY128" fmla="*/ 6555444 h 6858000"/>
              <a:gd name="connsiteX129" fmla="*/ 6002524 w 6127689"/>
              <a:gd name="connsiteY129" fmla="*/ 6560188 h 6858000"/>
              <a:gd name="connsiteX130" fmla="*/ 6006823 w 6127689"/>
              <a:gd name="connsiteY130" fmla="*/ 6578546 h 6858000"/>
              <a:gd name="connsiteX131" fmla="*/ 6004510 w 6127689"/>
              <a:gd name="connsiteY131" fmla="*/ 6599256 h 6858000"/>
              <a:gd name="connsiteX132" fmla="*/ 5986207 w 6127689"/>
              <a:gd name="connsiteY132" fmla="*/ 6695855 h 6858000"/>
              <a:gd name="connsiteX133" fmla="*/ 5979428 w 6127689"/>
              <a:gd name="connsiteY133" fmla="*/ 6754678 h 6858000"/>
              <a:gd name="connsiteX134" fmla="*/ 5983398 w 6127689"/>
              <a:gd name="connsiteY134" fmla="*/ 6778641 h 6858000"/>
              <a:gd name="connsiteX135" fmla="*/ 5984543 w 6127689"/>
              <a:gd name="connsiteY135" fmla="*/ 6811016 h 6858000"/>
              <a:gd name="connsiteX136" fmla="*/ 5981802 w 6127689"/>
              <a:gd name="connsiteY136" fmla="*/ 6838578 h 6858000"/>
              <a:gd name="connsiteX137" fmla="*/ 5979671 w 6127689"/>
              <a:gd name="connsiteY137" fmla="*/ 6858000 h 6858000"/>
              <a:gd name="connsiteX138" fmla="*/ 0 w 6127689"/>
              <a:gd name="connsiteY138" fmla="*/ 6858000 h 6858000"/>
              <a:gd name="connsiteX139" fmla="*/ 0 w 6127689"/>
              <a:gd name="connsiteY13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80106 w 6127689"/>
              <a:gd name="connsiteY85" fmla="*/ 4585087 h 6858000"/>
              <a:gd name="connsiteX86" fmla="*/ 5998138 w 6127689"/>
              <a:gd name="connsiteY86" fmla="*/ 4697518 h 6858000"/>
              <a:gd name="connsiteX87" fmla="*/ 6013516 w 6127689"/>
              <a:gd name="connsiteY87" fmla="*/ 4786619 h 6858000"/>
              <a:gd name="connsiteX88" fmla="*/ 6025404 w 6127689"/>
              <a:gd name="connsiteY88" fmla="*/ 4858148 h 6858000"/>
              <a:gd name="connsiteX89" fmla="*/ 6007749 w 6127689"/>
              <a:gd name="connsiteY89" fmla="*/ 4964715 h 6858000"/>
              <a:gd name="connsiteX90" fmla="*/ 6005269 w 6127689"/>
              <a:gd name="connsiteY90" fmla="*/ 5150567 h 6858000"/>
              <a:gd name="connsiteX91" fmla="*/ 6001127 w 6127689"/>
              <a:gd name="connsiteY91" fmla="*/ 5164609 h 6858000"/>
              <a:gd name="connsiteX92" fmla="*/ 5996647 w 6127689"/>
              <a:gd name="connsiteY92" fmla="*/ 5185640 h 6858000"/>
              <a:gd name="connsiteX93" fmla="*/ 5998514 w 6127689"/>
              <a:gd name="connsiteY93" fmla="*/ 5189673 h 6858000"/>
              <a:gd name="connsiteX94" fmla="*/ 6018409 w 6127689"/>
              <a:gd name="connsiteY94" fmla="*/ 5227157 h 6858000"/>
              <a:gd name="connsiteX95" fmla="*/ 6036748 w 6127689"/>
              <a:gd name="connsiteY95" fmla="*/ 5322752 h 6858000"/>
              <a:gd name="connsiteX96" fmla="*/ 6036943 w 6127689"/>
              <a:gd name="connsiteY96" fmla="*/ 5329480 h 6858000"/>
              <a:gd name="connsiteX97" fmla="*/ 6037236 w 6127689"/>
              <a:gd name="connsiteY97" fmla="*/ 5329634 h 6858000"/>
              <a:gd name="connsiteX98" fmla="*/ 6038019 w 6127689"/>
              <a:gd name="connsiteY98" fmla="*/ 5336764 h 6858000"/>
              <a:gd name="connsiteX99" fmla="*/ 6037298 w 6127689"/>
              <a:gd name="connsiteY99" fmla="*/ 5341753 h 6858000"/>
              <a:gd name="connsiteX100" fmla="*/ 6037677 w 6127689"/>
              <a:gd name="connsiteY100" fmla="*/ 5354807 h 6858000"/>
              <a:gd name="connsiteX101" fmla="*/ 6039728 w 6127689"/>
              <a:gd name="connsiteY101" fmla="*/ 5359416 h 6858000"/>
              <a:gd name="connsiteX102" fmla="*/ 6043311 w 6127689"/>
              <a:gd name="connsiteY102" fmla="*/ 5361407 h 6858000"/>
              <a:gd name="connsiteX103" fmla="*/ 6042954 w 6127689"/>
              <a:gd name="connsiteY103" fmla="*/ 5362576 h 6858000"/>
              <a:gd name="connsiteX104" fmla="*/ 6053435 w 6127689"/>
              <a:gd name="connsiteY104" fmla="*/ 5387547 h 6858000"/>
              <a:gd name="connsiteX105" fmla="*/ 6065933 w 6127689"/>
              <a:gd name="connsiteY105" fmla="*/ 5443002 h 6858000"/>
              <a:gd name="connsiteX106" fmla="*/ 6068640 w 6127689"/>
              <a:gd name="connsiteY106" fmla="*/ 5474503 h 6858000"/>
              <a:gd name="connsiteX107" fmla="*/ 6080922 w 6127689"/>
              <a:gd name="connsiteY107" fmla="*/ 5561070 h 6858000"/>
              <a:gd name="connsiteX108" fmla="*/ 6096949 w 6127689"/>
              <a:gd name="connsiteY108" fmla="*/ 5648179 h 6858000"/>
              <a:gd name="connsiteX109" fmla="*/ 6125703 w 6127689"/>
              <a:gd name="connsiteY109" fmla="*/ 5692894 h 6858000"/>
              <a:gd name="connsiteX110" fmla="*/ 6126670 w 6127689"/>
              <a:gd name="connsiteY110" fmla="*/ 5697882 h 6858000"/>
              <a:gd name="connsiteX111" fmla="*/ 6124061 w 6127689"/>
              <a:gd name="connsiteY111" fmla="*/ 5710294 h 6858000"/>
              <a:gd name="connsiteX112" fmla="*/ 6122213 w 6127689"/>
              <a:gd name="connsiteY112" fmla="*/ 5714762 h 6858000"/>
              <a:gd name="connsiteX113" fmla="*/ 6121353 w 6127689"/>
              <a:gd name="connsiteY113" fmla="*/ 5721725 h 6858000"/>
              <a:gd name="connsiteX114" fmla="*/ 6121607 w 6127689"/>
              <a:gd name="connsiteY114" fmla="*/ 5721959 h 6858000"/>
              <a:gd name="connsiteX115" fmla="*/ 6120262 w 6127689"/>
              <a:gd name="connsiteY115" fmla="*/ 5728358 h 6858000"/>
              <a:gd name="connsiteX116" fmla="*/ 6127024 w 6127689"/>
              <a:gd name="connsiteY116" fmla="*/ 5786902 h 6858000"/>
              <a:gd name="connsiteX117" fmla="*/ 6127519 w 6127689"/>
              <a:gd name="connsiteY117" fmla="*/ 5865775 h 6858000"/>
              <a:gd name="connsiteX118" fmla="*/ 6119217 w 6127689"/>
              <a:gd name="connsiteY118" fmla="*/ 5888542 h 6858000"/>
              <a:gd name="connsiteX119" fmla="*/ 6102493 w 6127689"/>
              <a:gd name="connsiteY119" fmla="*/ 5928602 h 6858000"/>
              <a:gd name="connsiteX120" fmla="*/ 6056863 w 6127689"/>
              <a:gd name="connsiteY120" fmla="*/ 6000643 h 6858000"/>
              <a:gd name="connsiteX121" fmla="*/ 6045436 w 6127689"/>
              <a:gd name="connsiteY121" fmla="*/ 6124480 h 6858000"/>
              <a:gd name="connsiteX122" fmla="*/ 6030489 w 6127689"/>
              <a:gd name="connsiteY122" fmla="*/ 6317666 h 6858000"/>
              <a:gd name="connsiteX123" fmla="*/ 6007492 w 6127689"/>
              <a:gd name="connsiteY123" fmla="*/ 6440818 h 6858000"/>
              <a:gd name="connsiteX124" fmla="*/ 6009467 w 6127689"/>
              <a:gd name="connsiteY124" fmla="*/ 6487076 h 6858000"/>
              <a:gd name="connsiteX125" fmla="*/ 5995064 w 6127689"/>
              <a:gd name="connsiteY125" fmla="*/ 6540791 h 6858000"/>
              <a:gd name="connsiteX126" fmla="*/ 5996309 w 6127689"/>
              <a:gd name="connsiteY126" fmla="*/ 6543961 h 6858000"/>
              <a:gd name="connsiteX127" fmla="*/ 5996048 w 6127689"/>
              <a:gd name="connsiteY127" fmla="*/ 6555444 h 6858000"/>
              <a:gd name="connsiteX128" fmla="*/ 6002524 w 6127689"/>
              <a:gd name="connsiteY128" fmla="*/ 6560188 h 6858000"/>
              <a:gd name="connsiteX129" fmla="*/ 6006823 w 6127689"/>
              <a:gd name="connsiteY129" fmla="*/ 6578546 h 6858000"/>
              <a:gd name="connsiteX130" fmla="*/ 6004510 w 6127689"/>
              <a:gd name="connsiteY130" fmla="*/ 6599256 h 6858000"/>
              <a:gd name="connsiteX131" fmla="*/ 5986207 w 6127689"/>
              <a:gd name="connsiteY131" fmla="*/ 6695855 h 6858000"/>
              <a:gd name="connsiteX132" fmla="*/ 5979428 w 6127689"/>
              <a:gd name="connsiteY132" fmla="*/ 6754678 h 6858000"/>
              <a:gd name="connsiteX133" fmla="*/ 5983398 w 6127689"/>
              <a:gd name="connsiteY133" fmla="*/ 6778641 h 6858000"/>
              <a:gd name="connsiteX134" fmla="*/ 5984543 w 6127689"/>
              <a:gd name="connsiteY134" fmla="*/ 6811016 h 6858000"/>
              <a:gd name="connsiteX135" fmla="*/ 5981802 w 6127689"/>
              <a:gd name="connsiteY135" fmla="*/ 6838578 h 6858000"/>
              <a:gd name="connsiteX136" fmla="*/ 5979671 w 6127689"/>
              <a:gd name="connsiteY136" fmla="*/ 6858000 h 6858000"/>
              <a:gd name="connsiteX137" fmla="*/ 0 w 6127689"/>
              <a:gd name="connsiteY137" fmla="*/ 6858000 h 6858000"/>
              <a:gd name="connsiteX138" fmla="*/ 0 w 6127689"/>
              <a:gd name="connsiteY13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7062 w 6127689"/>
              <a:gd name="connsiteY82" fmla="*/ 4479923 h 6858000"/>
              <a:gd name="connsiteX83" fmla="*/ 5968960 w 6127689"/>
              <a:gd name="connsiteY83" fmla="*/ 4482655 h 6858000"/>
              <a:gd name="connsiteX84" fmla="*/ 5980106 w 6127689"/>
              <a:gd name="connsiteY84" fmla="*/ 4585087 h 6858000"/>
              <a:gd name="connsiteX85" fmla="*/ 5998138 w 6127689"/>
              <a:gd name="connsiteY85" fmla="*/ 4697518 h 6858000"/>
              <a:gd name="connsiteX86" fmla="*/ 6013516 w 6127689"/>
              <a:gd name="connsiteY86" fmla="*/ 4786619 h 6858000"/>
              <a:gd name="connsiteX87" fmla="*/ 6025404 w 6127689"/>
              <a:gd name="connsiteY87" fmla="*/ 4858148 h 6858000"/>
              <a:gd name="connsiteX88" fmla="*/ 6007749 w 6127689"/>
              <a:gd name="connsiteY88" fmla="*/ 4964715 h 6858000"/>
              <a:gd name="connsiteX89" fmla="*/ 6005269 w 6127689"/>
              <a:gd name="connsiteY89" fmla="*/ 5150567 h 6858000"/>
              <a:gd name="connsiteX90" fmla="*/ 6001127 w 6127689"/>
              <a:gd name="connsiteY90" fmla="*/ 5164609 h 6858000"/>
              <a:gd name="connsiteX91" fmla="*/ 5996647 w 6127689"/>
              <a:gd name="connsiteY91" fmla="*/ 5185640 h 6858000"/>
              <a:gd name="connsiteX92" fmla="*/ 5998514 w 6127689"/>
              <a:gd name="connsiteY92" fmla="*/ 5189673 h 6858000"/>
              <a:gd name="connsiteX93" fmla="*/ 6018409 w 6127689"/>
              <a:gd name="connsiteY93" fmla="*/ 5227157 h 6858000"/>
              <a:gd name="connsiteX94" fmla="*/ 6036748 w 6127689"/>
              <a:gd name="connsiteY94" fmla="*/ 5322752 h 6858000"/>
              <a:gd name="connsiteX95" fmla="*/ 6036943 w 6127689"/>
              <a:gd name="connsiteY95" fmla="*/ 5329480 h 6858000"/>
              <a:gd name="connsiteX96" fmla="*/ 6037236 w 6127689"/>
              <a:gd name="connsiteY96" fmla="*/ 5329634 h 6858000"/>
              <a:gd name="connsiteX97" fmla="*/ 6038019 w 6127689"/>
              <a:gd name="connsiteY97" fmla="*/ 5336764 h 6858000"/>
              <a:gd name="connsiteX98" fmla="*/ 6037298 w 6127689"/>
              <a:gd name="connsiteY98" fmla="*/ 5341753 h 6858000"/>
              <a:gd name="connsiteX99" fmla="*/ 6037677 w 6127689"/>
              <a:gd name="connsiteY99" fmla="*/ 5354807 h 6858000"/>
              <a:gd name="connsiteX100" fmla="*/ 6039728 w 6127689"/>
              <a:gd name="connsiteY100" fmla="*/ 5359416 h 6858000"/>
              <a:gd name="connsiteX101" fmla="*/ 6043311 w 6127689"/>
              <a:gd name="connsiteY101" fmla="*/ 5361407 h 6858000"/>
              <a:gd name="connsiteX102" fmla="*/ 6042954 w 6127689"/>
              <a:gd name="connsiteY102" fmla="*/ 5362576 h 6858000"/>
              <a:gd name="connsiteX103" fmla="*/ 6053435 w 6127689"/>
              <a:gd name="connsiteY103" fmla="*/ 5387547 h 6858000"/>
              <a:gd name="connsiteX104" fmla="*/ 6065933 w 6127689"/>
              <a:gd name="connsiteY104" fmla="*/ 5443002 h 6858000"/>
              <a:gd name="connsiteX105" fmla="*/ 6068640 w 6127689"/>
              <a:gd name="connsiteY105" fmla="*/ 5474503 h 6858000"/>
              <a:gd name="connsiteX106" fmla="*/ 6080922 w 6127689"/>
              <a:gd name="connsiteY106" fmla="*/ 5561070 h 6858000"/>
              <a:gd name="connsiteX107" fmla="*/ 6096949 w 6127689"/>
              <a:gd name="connsiteY107" fmla="*/ 5648179 h 6858000"/>
              <a:gd name="connsiteX108" fmla="*/ 6125703 w 6127689"/>
              <a:gd name="connsiteY108" fmla="*/ 5692894 h 6858000"/>
              <a:gd name="connsiteX109" fmla="*/ 6126670 w 6127689"/>
              <a:gd name="connsiteY109" fmla="*/ 5697882 h 6858000"/>
              <a:gd name="connsiteX110" fmla="*/ 6124061 w 6127689"/>
              <a:gd name="connsiteY110" fmla="*/ 5710294 h 6858000"/>
              <a:gd name="connsiteX111" fmla="*/ 6122213 w 6127689"/>
              <a:gd name="connsiteY111" fmla="*/ 5714762 h 6858000"/>
              <a:gd name="connsiteX112" fmla="*/ 6121353 w 6127689"/>
              <a:gd name="connsiteY112" fmla="*/ 5721725 h 6858000"/>
              <a:gd name="connsiteX113" fmla="*/ 6121607 w 6127689"/>
              <a:gd name="connsiteY113" fmla="*/ 5721959 h 6858000"/>
              <a:gd name="connsiteX114" fmla="*/ 6120262 w 6127689"/>
              <a:gd name="connsiteY114" fmla="*/ 5728358 h 6858000"/>
              <a:gd name="connsiteX115" fmla="*/ 6127024 w 6127689"/>
              <a:gd name="connsiteY115" fmla="*/ 5786902 h 6858000"/>
              <a:gd name="connsiteX116" fmla="*/ 6127519 w 6127689"/>
              <a:gd name="connsiteY116" fmla="*/ 5865775 h 6858000"/>
              <a:gd name="connsiteX117" fmla="*/ 6119217 w 6127689"/>
              <a:gd name="connsiteY117" fmla="*/ 5888542 h 6858000"/>
              <a:gd name="connsiteX118" fmla="*/ 6102493 w 6127689"/>
              <a:gd name="connsiteY118" fmla="*/ 5928602 h 6858000"/>
              <a:gd name="connsiteX119" fmla="*/ 6056863 w 6127689"/>
              <a:gd name="connsiteY119" fmla="*/ 6000643 h 6858000"/>
              <a:gd name="connsiteX120" fmla="*/ 6045436 w 6127689"/>
              <a:gd name="connsiteY120" fmla="*/ 6124480 h 6858000"/>
              <a:gd name="connsiteX121" fmla="*/ 6030489 w 6127689"/>
              <a:gd name="connsiteY121" fmla="*/ 6317666 h 6858000"/>
              <a:gd name="connsiteX122" fmla="*/ 6007492 w 6127689"/>
              <a:gd name="connsiteY122" fmla="*/ 6440818 h 6858000"/>
              <a:gd name="connsiteX123" fmla="*/ 6009467 w 6127689"/>
              <a:gd name="connsiteY123" fmla="*/ 6487076 h 6858000"/>
              <a:gd name="connsiteX124" fmla="*/ 5995064 w 6127689"/>
              <a:gd name="connsiteY124" fmla="*/ 6540791 h 6858000"/>
              <a:gd name="connsiteX125" fmla="*/ 5996309 w 6127689"/>
              <a:gd name="connsiteY125" fmla="*/ 6543961 h 6858000"/>
              <a:gd name="connsiteX126" fmla="*/ 5996048 w 6127689"/>
              <a:gd name="connsiteY126" fmla="*/ 6555444 h 6858000"/>
              <a:gd name="connsiteX127" fmla="*/ 6002524 w 6127689"/>
              <a:gd name="connsiteY127" fmla="*/ 6560188 h 6858000"/>
              <a:gd name="connsiteX128" fmla="*/ 6006823 w 6127689"/>
              <a:gd name="connsiteY128" fmla="*/ 6578546 h 6858000"/>
              <a:gd name="connsiteX129" fmla="*/ 6004510 w 6127689"/>
              <a:gd name="connsiteY129" fmla="*/ 6599256 h 6858000"/>
              <a:gd name="connsiteX130" fmla="*/ 5986207 w 6127689"/>
              <a:gd name="connsiteY130" fmla="*/ 6695855 h 6858000"/>
              <a:gd name="connsiteX131" fmla="*/ 5979428 w 6127689"/>
              <a:gd name="connsiteY131" fmla="*/ 6754678 h 6858000"/>
              <a:gd name="connsiteX132" fmla="*/ 5983398 w 6127689"/>
              <a:gd name="connsiteY132" fmla="*/ 6778641 h 6858000"/>
              <a:gd name="connsiteX133" fmla="*/ 5984543 w 6127689"/>
              <a:gd name="connsiteY133" fmla="*/ 6811016 h 6858000"/>
              <a:gd name="connsiteX134" fmla="*/ 5981802 w 6127689"/>
              <a:gd name="connsiteY134" fmla="*/ 6838578 h 6858000"/>
              <a:gd name="connsiteX135" fmla="*/ 5979671 w 6127689"/>
              <a:gd name="connsiteY135" fmla="*/ 6858000 h 6858000"/>
              <a:gd name="connsiteX136" fmla="*/ 0 w 6127689"/>
              <a:gd name="connsiteY136" fmla="*/ 6858000 h 6858000"/>
              <a:gd name="connsiteX137" fmla="*/ 0 w 6127689"/>
              <a:gd name="connsiteY13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8960 w 6127689"/>
              <a:gd name="connsiteY82" fmla="*/ 4482655 h 6858000"/>
              <a:gd name="connsiteX83" fmla="*/ 5980106 w 6127689"/>
              <a:gd name="connsiteY83" fmla="*/ 4585087 h 6858000"/>
              <a:gd name="connsiteX84" fmla="*/ 5998138 w 6127689"/>
              <a:gd name="connsiteY84" fmla="*/ 4697518 h 6858000"/>
              <a:gd name="connsiteX85" fmla="*/ 6013516 w 6127689"/>
              <a:gd name="connsiteY85" fmla="*/ 4786619 h 6858000"/>
              <a:gd name="connsiteX86" fmla="*/ 6025404 w 6127689"/>
              <a:gd name="connsiteY86" fmla="*/ 4858148 h 6858000"/>
              <a:gd name="connsiteX87" fmla="*/ 6007749 w 6127689"/>
              <a:gd name="connsiteY87" fmla="*/ 4964715 h 6858000"/>
              <a:gd name="connsiteX88" fmla="*/ 6005269 w 6127689"/>
              <a:gd name="connsiteY88" fmla="*/ 5150567 h 6858000"/>
              <a:gd name="connsiteX89" fmla="*/ 6001127 w 6127689"/>
              <a:gd name="connsiteY89" fmla="*/ 5164609 h 6858000"/>
              <a:gd name="connsiteX90" fmla="*/ 5996647 w 6127689"/>
              <a:gd name="connsiteY90" fmla="*/ 5185640 h 6858000"/>
              <a:gd name="connsiteX91" fmla="*/ 5998514 w 6127689"/>
              <a:gd name="connsiteY91" fmla="*/ 5189673 h 6858000"/>
              <a:gd name="connsiteX92" fmla="*/ 6018409 w 6127689"/>
              <a:gd name="connsiteY92" fmla="*/ 5227157 h 6858000"/>
              <a:gd name="connsiteX93" fmla="*/ 6036748 w 6127689"/>
              <a:gd name="connsiteY93" fmla="*/ 5322752 h 6858000"/>
              <a:gd name="connsiteX94" fmla="*/ 6036943 w 6127689"/>
              <a:gd name="connsiteY94" fmla="*/ 5329480 h 6858000"/>
              <a:gd name="connsiteX95" fmla="*/ 6037236 w 6127689"/>
              <a:gd name="connsiteY95" fmla="*/ 5329634 h 6858000"/>
              <a:gd name="connsiteX96" fmla="*/ 6038019 w 6127689"/>
              <a:gd name="connsiteY96" fmla="*/ 5336764 h 6858000"/>
              <a:gd name="connsiteX97" fmla="*/ 6037298 w 6127689"/>
              <a:gd name="connsiteY97" fmla="*/ 5341753 h 6858000"/>
              <a:gd name="connsiteX98" fmla="*/ 6037677 w 6127689"/>
              <a:gd name="connsiteY98" fmla="*/ 5354807 h 6858000"/>
              <a:gd name="connsiteX99" fmla="*/ 6039728 w 6127689"/>
              <a:gd name="connsiteY99" fmla="*/ 5359416 h 6858000"/>
              <a:gd name="connsiteX100" fmla="*/ 6043311 w 6127689"/>
              <a:gd name="connsiteY100" fmla="*/ 5361407 h 6858000"/>
              <a:gd name="connsiteX101" fmla="*/ 6042954 w 6127689"/>
              <a:gd name="connsiteY101" fmla="*/ 5362576 h 6858000"/>
              <a:gd name="connsiteX102" fmla="*/ 6053435 w 6127689"/>
              <a:gd name="connsiteY102" fmla="*/ 5387547 h 6858000"/>
              <a:gd name="connsiteX103" fmla="*/ 6065933 w 6127689"/>
              <a:gd name="connsiteY103" fmla="*/ 5443002 h 6858000"/>
              <a:gd name="connsiteX104" fmla="*/ 6068640 w 6127689"/>
              <a:gd name="connsiteY104" fmla="*/ 5474503 h 6858000"/>
              <a:gd name="connsiteX105" fmla="*/ 6080922 w 6127689"/>
              <a:gd name="connsiteY105" fmla="*/ 5561070 h 6858000"/>
              <a:gd name="connsiteX106" fmla="*/ 6096949 w 6127689"/>
              <a:gd name="connsiteY106" fmla="*/ 5648179 h 6858000"/>
              <a:gd name="connsiteX107" fmla="*/ 6125703 w 6127689"/>
              <a:gd name="connsiteY107" fmla="*/ 5692894 h 6858000"/>
              <a:gd name="connsiteX108" fmla="*/ 6126670 w 6127689"/>
              <a:gd name="connsiteY108" fmla="*/ 5697882 h 6858000"/>
              <a:gd name="connsiteX109" fmla="*/ 6124061 w 6127689"/>
              <a:gd name="connsiteY109" fmla="*/ 5710294 h 6858000"/>
              <a:gd name="connsiteX110" fmla="*/ 6122213 w 6127689"/>
              <a:gd name="connsiteY110" fmla="*/ 5714762 h 6858000"/>
              <a:gd name="connsiteX111" fmla="*/ 6121353 w 6127689"/>
              <a:gd name="connsiteY111" fmla="*/ 5721725 h 6858000"/>
              <a:gd name="connsiteX112" fmla="*/ 6121607 w 6127689"/>
              <a:gd name="connsiteY112" fmla="*/ 5721959 h 6858000"/>
              <a:gd name="connsiteX113" fmla="*/ 6120262 w 6127689"/>
              <a:gd name="connsiteY113" fmla="*/ 5728358 h 6858000"/>
              <a:gd name="connsiteX114" fmla="*/ 6127024 w 6127689"/>
              <a:gd name="connsiteY114" fmla="*/ 5786902 h 6858000"/>
              <a:gd name="connsiteX115" fmla="*/ 6127519 w 6127689"/>
              <a:gd name="connsiteY115" fmla="*/ 5865775 h 6858000"/>
              <a:gd name="connsiteX116" fmla="*/ 6119217 w 6127689"/>
              <a:gd name="connsiteY116" fmla="*/ 5888542 h 6858000"/>
              <a:gd name="connsiteX117" fmla="*/ 6102493 w 6127689"/>
              <a:gd name="connsiteY117" fmla="*/ 5928602 h 6858000"/>
              <a:gd name="connsiteX118" fmla="*/ 6056863 w 6127689"/>
              <a:gd name="connsiteY118" fmla="*/ 6000643 h 6858000"/>
              <a:gd name="connsiteX119" fmla="*/ 6045436 w 6127689"/>
              <a:gd name="connsiteY119" fmla="*/ 6124480 h 6858000"/>
              <a:gd name="connsiteX120" fmla="*/ 6030489 w 6127689"/>
              <a:gd name="connsiteY120" fmla="*/ 6317666 h 6858000"/>
              <a:gd name="connsiteX121" fmla="*/ 6007492 w 6127689"/>
              <a:gd name="connsiteY121" fmla="*/ 6440818 h 6858000"/>
              <a:gd name="connsiteX122" fmla="*/ 6009467 w 6127689"/>
              <a:gd name="connsiteY122" fmla="*/ 6487076 h 6858000"/>
              <a:gd name="connsiteX123" fmla="*/ 5995064 w 6127689"/>
              <a:gd name="connsiteY123" fmla="*/ 6540791 h 6858000"/>
              <a:gd name="connsiteX124" fmla="*/ 5996309 w 6127689"/>
              <a:gd name="connsiteY124" fmla="*/ 6543961 h 6858000"/>
              <a:gd name="connsiteX125" fmla="*/ 5996048 w 6127689"/>
              <a:gd name="connsiteY125" fmla="*/ 6555444 h 6858000"/>
              <a:gd name="connsiteX126" fmla="*/ 6002524 w 6127689"/>
              <a:gd name="connsiteY126" fmla="*/ 6560188 h 6858000"/>
              <a:gd name="connsiteX127" fmla="*/ 6006823 w 6127689"/>
              <a:gd name="connsiteY127" fmla="*/ 6578546 h 6858000"/>
              <a:gd name="connsiteX128" fmla="*/ 6004510 w 6127689"/>
              <a:gd name="connsiteY128" fmla="*/ 6599256 h 6858000"/>
              <a:gd name="connsiteX129" fmla="*/ 5986207 w 6127689"/>
              <a:gd name="connsiteY129" fmla="*/ 6695855 h 6858000"/>
              <a:gd name="connsiteX130" fmla="*/ 5979428 w 6127689"/>
              <a:gd name="connsiteY130" fmla="*/ 6754678 h 6858000"/>
              <a:gd name="connsiteX131" fmla="*/ 5983398 w 6127689"/>
              <a:gd name="connsiteY131" fmla="*/ 6778641 h 6858000"/>
              <a:gd name="connsiteX132" fmla="*/ 5984543 w 6127689"/>
              <a:gd name="connsiteY132" fmla="*/ 6811016 h 6858000"/>
              <a:gd name="connsiteX133" fmla="*/ 5981802 w 6127689"/>
              <a:gd name="connsiteY133" fmla="*/ 6838578 h 6858000"/>
              <a:gd name="connsiteX134" fmla="*/ 5979671 w 6127689"/>
              <a:gd name="connsiteY134" fmla="*/ 6858000 h 6858000"/>
              <a:gd name="connsiteX135" fmla="*/ 0 w 6127689"/>
              <a:gd name="connsiteY135" fmla="*/ 6858000 h 6858000"/>
              <a:gd name="connsiteX136" fmla="*/ 0 w 6127689"/>
              <a:gd name="connsiteY13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68960 w 6127689"/>
              <a:gd name="connsiteY81" fmla="*/ 4482655 h 6858000"/>
              <a:gd name="connsiteX82" fmla="*/ 5980106 w 6127689"/>
              <a:gd name="connsiteY82" fmla="*/ 4585087 h 6858000"/>
              <a:gd name="connsiteX83" fmla="*/ 5998138 w 6127689"/>
              <a:gd name="connsiteY83" fmla="*/ 4697518 h 6858000"/>
              <a:gd name="connsiteX84" fmla="*/ 6013516 w 6127689"/>
              <a:gd name="connsiteY84" fmla="*/ 4786619 h 6858000"/>
              <a:gd name="connsiteX85" fmla="*/ 6025404 w 6127689"/>
              <a:gd name="connsiteY85" fmla="*/ 4858148 h 6858000"/>
              <a:gd name="connsiteX86" fmla="*/ 6007749 w 6127689"/>
              <a:gd name="connsiteY86" fmla="*/ 4964715 h 6858000"/>
              <a:gd name="connsiteX87" fmla="*/ 6005269 w 6127689"/>
              <a:gd name="connsiteY87" fmla="*/ 5150567 h 6858000"/>
              <a:gd name="connsiteX88" fmla="*/ 6001127 w 6127689"/>
              <a:gd name="connsiteY88" fmla="*/ 5164609 h 6858000"/>
              <a:gd name="connsiteX89" fmla="*/ 5996647 w 6127689"/>
              <a:gd name="connsiteY89" fmla="*/ 5185640 h 6858000"/>
              <a:gd name="connsiteX90" fmla="*/ 5998514 w 6127689"/>
              <a:gd name="connsiteY90" fmla="*/ 5189673 h 6858000"/>
              <a:gd name="connsiteX91" fmla="*/ 6018409 w 6127689"/>
              <a:gd name="connsiteY91" fmla="*/ 5227157 h 6858000"/>
              <a:gd name="connsiteX92" fmla="*/ 6036748 w 6127689"/>
              <a:gd name="connsiteY92" fmla="*/ 5322752 h 6858000"/>
              <a:gd name="connsiteX93" fmla="*/ 6036943 w 6127689"/>
              <a:gd name="connsiteY93" fmla="*/ 5329480 h 6858000"/>
              <a:gd name="connsiteX94" fmla="*/ 6037236 w 6127689"/>
              <a:gd name="connsiteY94" fmla="*/ 5329634 h 6858000"/>
              <a:gd name="connsiteX95" fmla="*/ 6038019 w 6127689"/>
              <a:gd name="connsiteY95" fmla="*/ 5336764 h 6858000"/>
              <a:gd name="connsiteX96" fmla="*/ 6037298 w 6127689"/>
              <a:gd name="connsiteY96" fmla="*/ 5341753 h 6858000"/>
              <a:gd name="connsiteX97" fmla="*/ 6037677 w 6127689"/>
              <a:gd name="connsiteY97" fmla="*/ 5354807 h 6858000"/>
              <a:gd name="connsiteX98" fmla="*/ 6039728 w 6127689"/>
              <a:gd name="connsiteY98" fmla="*/ 5359416 h 6858000"/>
              <a:gd name="connsiteX99" fmla="*/ 6043311 w 6127689"/>
              <a:gd name="connsiteY99" fmla="*/ 5361407 h 6858000"/>
              <a:gd name="connsiteX100" fmla="*/ 6042954 w 6127689"/>
              <a:gd name="connsiteY100" fmla="*/ 5362576 h 6858000"/>
              <a:gd name="connsiteX101" fmla="*/ 6053435 w 6127689"/>
              <a:gd name="connsiteY101" fmla="*/ 5387547 h 6858000"/>
              <a:gd name="connsiteX102" fmla="*/ 6065933 w 6127689"/>
              <a:gd name="connsiteY102" fmla="*/ 5443002 h 6858000"/>
              <a:gd name="connsiteX103" fmla="*/ 6068640 w 6127689"/>
              <a:gd name="connsiteY103" fmla="*/ 5474503 h 6858000"/>
              <a:gd name="connsiteX104" fmla="*/ 6080922 w 6127689"/>
              <a:gd name="connsiteY104" fmla="*/ 5561070 h 6858000"/>
              <a:gd name="connsiteX105" fmla="*/ 6096949 w 6127689"/>
              <a:gd name="connsiteY105" fmla="*/ 5648179 h 6858000"/>
              <a:gd name="connsiteX106" fmla="*/ 6125703 w 6127689"/>
              <a:gd name="connsiteY106" fmla="*/ 5692894 h 6858000"/>
              <a:gd name="connsiteX107" fmla="*/ 6126670 w 6127689"/>
              <a:gd name="connsiteY107" fmla="*/ 5697882 h 6858000"/>
              <a:gd name="connsiteX108" fmla="*/ 6124061 w 6127689"/>
              <a:gd name="connsiteY108" fmla="*/ 5710294 h 6858000"/>
              <a:gd name="connsiteX109" fmla="*/ 6122213 w 6127689"/>
              <a:gd name="connsiteY109" fmla="*/ 5714762 h 6858000"/>
              <a:gd name="connsiteX110" fmla="*/ 6121353 w 6127689"/>
              <a:gd name="connsiteY110" fmla="*/ 5721725 h 6858000"/>
              <a:gd name="connsiteX111" fmla="*/ 6121607 w 6127689"/>
              <a:gd name="connsiteY111" fmla="*/ 5721959 h 6858000"/>
              <a:gd name="connsiteX112" fmla="*/ 6120262 w 6127689"/>
              <a:gd name="connsiteY112" fmla="*/ 5728358 h 6858000"/>
              <a:gd name="connsiteX113" fmla="*/ 6127024 w 6127689"/>
              <a:gd name="connsiteY113" fmla="*/ 5786902 h 6858000"/>
              <a:gd name="connsiteX114" fmla="*/ 6127519 w 6127689"/>
              <a:gd name="connsiteY114" fmla="*/ 5865775 h 6858000"/>
              <a:gd name="connsiteX115" fmla="*/ 6119217 w 6127689"/>
              <a:gd name="connsiteY115" fmla="*/ 5888542 h 6858000"/>
              <a:gd name="connsiteX116" fmla="*/ 6102493 w 6127689"/>
              <a:gd name="connsiteY116" fmla="*/ 5928602 h 6858000"/>
              <a:gd name="connsiteX117" fmla="*/ 6056863 w 6127689"/>
              <a:gd name="connsiteY117" fmla="*/ 6000643 h 6858000"/>
              <a:gd name="connsiteX118" fmla="*/ 6045436 w 6127689"/>
              <a:gd name="connsiteY118" fmla="*/ 6124480 h 6858000"/>
              <a:gd name="connsiteX119" fmla="*/ 6030489 w 6127689"/>
              <a:gd name="connsiteY119" fmla="*/ 6317666 h 6858000"/>
              <a:gd name="connsiteX120" fmla="*/ 6007492 w 6127689"/>
              <a:gd name="connsiteY120" fmla="*/ 6440818 h 6858000"/>
              <a:gd name="connsiteX121" fmla="*/ 6009467 w 6127689"/>
              <a:gd name="connsiteY121" fmla="*/ 6487076 h 6858000"/>
              <a:gd name="connsiteX122" fmla="*/ 5995064 w 6127689"/>
              <a:gd name="connsiteY122" fmla="*/ 6540791 h 6858000"/>
              <a:gd name="connsiteX123" fmla="*/ 5996309 w 6127689"/>
              <a:gd name="connsiteY123" fmla="*/ 6543961 h 6858000"/>
              <a:gd name="connsiteX124" fmla="*/ 5996048 w 6127689"/>
              <a:gd name="connsiteY124" fmla="*/ 6555444 h 6858000"/>
              <a:gd name="connsiteX125" fmla="*/ 6002524 w 6127689"/>
              <a:gd name="connsiteY125" fmla="*/ 6560188 h 6858000"/>
              <a:gd name="connsiteX126" fmla="*/ 6006823 w 6127689"/>
              <a:gd name="connsiteY126" fmla="*/ 6578546 h 6858000"/>
              <a:gd name="connsiteX127" fmla="*/ 6004510 w 6127689"/>
              <a:gd name="connsiteY127" fmla="*/ 6599256 h 6858000"/>
              <a:gd name="connsiteX128" fmla="*/ 5986207 w 6127689"/>
              <a:gd name="connsiteY128" fmla="*/ 6695855 h 6858000"/>
              <a:gd name="connsiteX129" fmla="*/ 5979428 w 6127689"/>
              <a:gd name="connsiteY129" fmla="*/ 6754678 h 6858000"/>
              <a:gd name="connsiteX130" fmla="*/ 5983398 w 6127689"/>
              <a:gd name="connsiteY130" fmla="*/ 6778641 h 6858000"/>
              <a:gd name="connsiteX131" fmla="*/ 5984543 w 6127689"/>
              <a:gd name="connsiteY131" fmla="*/ 6811016 h 6858000"/>
              <a:gd name="connsiteX132" fmla="*/ 5981802 w 6127689"/>
              <a:gd name="connsiteY132" fmla="*/ 6838578 h 6858000"/>
              <a:gd name="connsiteX133" fmla="*/ 5979671 w 6127689"/>
              <a:gd name="connsiteY133" fmla="*/ 6858000 h 6858000"/>
              <a:gd name="connsiteX134" fmla="*/ 0 w 6127689"/>
              <a:gd name="connsiteY134" fmla="*/ 6858000 h 6858000"/>
              <a:gd name="connsiteX135" fmla="*/ 0 w 6127689"/>
              <a:gd name="connsiteY13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42954 w 6127689"/>
              <a:gd name="connsiteY99" fmla="*/ 5362576 h 6858000"/>
              <a:gd name="connsiteX100" fmla="*/ 6053435 w 6127689"/>
              <a:gd name="connsiteY100" fmla="*/ 5387547 h 6858000"/>
              <a:gd name="connsiteX101" fmla="*/ 6065933 w 6127689"/>
              <a:gd name="connsiteY101" fmla="*/ 5443002 h 6858000"/>
              <a:gd name="connsiteX102" fmla="*/ 6068640 w 6127689"/>
              <a:gd name="connsiteY102" fmla="*/ 5474503 h 6858000"/>
              <a:gd name="connsiteX103" fmla="*/ 6080922 w 6127689"/>
              <a:gd name="connsiteY103" fmla="*/ 5561070 h 6858000"/>
              <a:gd name="connsiteX104" fmla="*/ 6096949 w 6127689"/>
              <a:gd name="connsiteY104" fmla="*/ 5648179 h 6858000"/>
              <a:gd name="connsiteX105" fmla="*/ 6125703 w 6127689"/>
              <a:gd name="connsiteY105" fmla="*/ 5692894 h 6858000"/>
              <a:gd name="connsiteX106" fmla="*/ 6126670 w 6127689"/>
              <a:gd name="connsiteY106" fmla="*/ 5697882 h 6858000"/>
              <a:gd name="connsiteX107" fmla="*/ 6124061 w 6127689"/>
              <a:gd name="connsiteY107" fmla="*/ 5710294 h 6858000"/>
              <a:gd name="connsiteX108" fmla="*/ 6122213 w 6127689"/>
              <a:gd name="connsiteY108" fmla="*/ 5714762 h 6858000"/>
              <a:gd name="connsiteX109" fmla="*/ 6121353 w 6127689"/>
              <a:gd name="connsiteY109" fmla="*/ 5721725 h 6858000"/>
              <a:gd name="connsiteX110" fmla="*/ 6121607 w 6127689"/>
              <a:gd name="connsiteY110" fmla="*/ 5721959 h 6858000"/>
              <a:gd name="connsiteX111" fmla="*/ 6120262 w 6127689"/>
              <a:gd name="connsiteY111" fmla="*/ 5728358 h 6858000"/>
              <a:gd name="connsiteX112" fmla="*/ 6127024 w 6127689"/>
              <a:gd name="connsiteY112" fmla="*/ 5786902 h 6858000"/>
              <a:gd name="connsiteX113" fmla="*/ 6127519 w 6127689"/>
              <a:gd name="connsiteY113" fmla="*/ 5865775 h 6858000"/>
              <a:gd name="connsiteX114" fmla="*/ 6119217 w 6127689"/>
              <a:gd name="connsiteY114" fmla="*/ 5888542 h 6858000"/>
              <a:gd name="connsiteX115" fmla="*/ 6102493 w 6127689"/>
              <a:gd name="connsiteY115" fmla="*/ 5928602 h 6858000"/>
              <a:gd name="connsiteX116" fmla="*/ 6056863 w 6127689"/>
              <a:gd name="connsiteY116" fmla="*/ 6000643 h 6858000"/>
              <a:gd name="connsiteX117" fmla="*/ 6045436 w 6127689"/>
              <a:gd name="connsiteY117" fmla="*/ 6124480 h 6858000"/>
              <a:gd name="connsiteX118" fmla="*/ 6030489 w 6127689"/>
              <a:gd name="connsiteY118" fmla="*/ 6317666 h 6858000"/>
              <a:gd name="connsiteX119" fmla="*/ 6007492 w 6127689"/>
              <a:gd name="connsiteY119" fmla="*/ 6440818 h 6858000"/>
              <a:gd name="connsiteX120" fmla="*/ 6009467 w 6127689"/>
              <a:gd name="connsiteY120" fmla="*/ 6487076 h 6858000"/>
              <a:gd name="connsiteX121" fmla="*/ 5995064 w 6127689"/>
              <a:gd name="connsiteY121" fmla="*/ 6540791 h 6858000"/>
              <a:gd name="connsiteX122" fmla="*/ 5996309 w 6127689"/>
              <a:gd name="connsiteY122" fmla="*/ 6543961 h 6858000"/>
              <a:gd name="connsiteX123" fmla="*/ 5996048 w 6127689"/>
              <a:gd name="connsiteY123" fmla="*/ 6555444 h 6858000"/>
              <a:gd name="connsiteX124" fmla="*/ 6002524 w 6127689"/>
              <a:gd name="connsiteY124" fmla="*/ 6560188 h 6858000"/>
              <a:gd name="connsiteX125" fmla="*/ 6006823 w 6127689"/>
              <a:gd name="connsiteY125" fmla="*/ 6578546 h 6858000"/>
              <a:gd name="connsiteX126" fmla="*/ 6004510 w 6127689"/>
              <a:gd name="connsiteY126" fmla="*/ 6599256 h 6858000"/>
              <a:gd name="connsiteX127" fmla="*/ 5986207 w 6127689"/>
              <a:gd name="connsiteY127" fmla="*/ 6695855 h 6858000"/>
              <a:gd name="connsiteX128" fmla="*/ 5979428 w 6127689"/>
              <a:gd name="connsiteY128" fmla="*/ 6754678 h 6858000"/>
              <a:gd name="connsiteX129" fmla="*/ 5983398 w 6127689"/>
              <a:gd name="connsiteY129" fmla="*/ 6778641 h 6858000"/>
              <a:gd name="connsiteX130" fmla="*/ 5984543 w 6127689"/>
              <a:gd name="connsiteY130" fmla="*/ 6811016 h 6858000"/>
              <a:gd name="connsiteX131" fmla="*/ 5981802 w 6127689"/>
              <a:gd name="connsiteY131" fmla="*/ 6838578 h 6858000"/>
              <a:gd name="connsiteX132" fmla="*/ 5979671 w 6127689"/>
              <a:gd name="connsiteY132" fmla="*/ 6858000 h 6858000"/>
              <a:gd name="connsiteX133" fmla="*/ 0 w 6127689"/>
              <a:gd name="connsiteY133" fmla="*/ 6858000 h 6858000"/>
              <a:gd name="connsiteX134" fmla="*/ 0 w 6127689"/>
              <a:gd name="connsiteY13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53435 w 6127689"/>
              <a:gd name="connsiteY99" fmla="*/ 5387547 h 6858000"/>
              <a:gd name="connsiteX100" fmla="*/ 6065933 w 6127689"/>
              <a:gd name="connsiteY100" fmla="*/ 5443002 h 6858000"/>
              <a:gd name="connsiteX101" fmla="*/ 6068640 w 6127689"/>
              <a:gd name="connsiteY101" fmla="*/ 5474503 h 6858000"/>
              <a:gd name="connsiteX102" fmla="*/ 6080922 w 6127689"/>
              <a:gd name="connsiteY102" fmla="*/ 5561070 h 6858000"/>
              <a:gd name="connsiteX103" fmla="*/ 6096949 w 6127689"/>
              <a:gd name="connsiteY103" fmla="*/ 5648179 h 6858000"/>
              <a:gd name="connsiteX104" fmla="*/ 6125703 w 6127689"/>
              <a:gd name="connsiteY104" fmla="*/ 5692894 h 6858000"/>
              <a:gd name="connsiteX105" fmla="*/ 6126670 w 6127689"/>
              <a:gd name="connsiteY105" fmla="*/ 5697882 h 6858000"/>
              <a:gd name="connsiteX106" fmla="*/ 6124061 w 6127689"/>
              <a:gd name="connsiteY106" fmla="*/ 5710294 h 6858000"/>
              <a:gd name="connsiteX107" fmla="*/ 6122213 w 6127689"/>
              <a:gd name="connsiteY107" fmla="*/ 5714762 h 6858000"/>
              <a:gd name="connsiteX108" fmla="*/ 6121353 w 6127689"/>
              <a:gd name="connsiteY108" fmla="*/ 5721725 h 6858000"/>
              <a:gd name="connsiteX109" fmla="*/ 6121607 w 6127689"/>
              <a:gd name="connsiteY109" fmla="*/ 5721959 h 6858000"/>
              <a:gd name="connsiteX110" fmla="*/ 6120262 w 6127689"/>
              <a:gd name="connsiteY110" fmla="*/ 5728358 h 6858000"/>
              <a:gd name="connsiteX111" fmla="*/ 6127024 w 6127689"/>
              <a:gd name="connsiteY111" fmla="*/ 5786902 h 6858000"/>
              <a:gd name="connsiteX112" fmla="*/ 6127519 w 6127689"/>
              <a:gd name="connsiteY112" fmla="*/ 5865775 h 6858000"/>
              <a:gd name="connsiteX113" fmla="*/ 6119217 w 6127689"/>
              <a:gd name="connsiteY113" fmla="*/ 5888542 h 6858000"/>
              <a:gd name="connsiteX114" fmla="*/ 6102493 w 6127689"/>
              <a:gd name="connsiteY114" fmla="*/ 5928602 h 6858000"/>
              <a:gd name="connsiteX115" fmla="*/ 6056863 w 6127689"/>
              <a:gd name="connsiteY115" fmla="*/ 6000643 h 6858000"/>
              <a:gd name="connsiteX116" fmla="*/ 6045436 w 6127689"/>
              <a:gd name="connsiteY116" fmla="*/ 6124480 h 6858000"/>
              <a:gd name="connsiteX117" fmla="*/ 6030489 w 6127689"/>
              <a:gd name="connsiteY117" fmla="*/ 6317666 h 6858000"/>
              <a:gd name="connsiteX118" fmla="*/ 6007492 w 6127689"/>
              <a:gd name="connsiteY118" fmla="*/ 6440818 h 6858000"/>
              <a:gd name="connsiteX119" fmla="*/ 6009467 w 6127689"/>
              <a:gd name="connsiteY119" fmla="*/ 6487076 h 6858000"/>
              <a:gd name="connsiteX120" fmla="*/ 5995064 w 6127689"/>
              <a:gd name="connsiteY120" fmla="*/ 6540791 h 6858000"/>
              <a:gd name="connsiteX121" fmla="*/ 5996309 w 6127689"/>
              <a:gd name="connsiteY121" fmla="*/ 6543961 h 6858000"/>
              <a:gd name="connsiteX122" fmla="*/ 5996048 w 6127689"/>
              <a:gd name="connsiteY122" fmla="*/ 6555444 h 6858000"/>
              <a:gd name="connsiteX123" fmla="*/ 6002524 w 6127689"/>
              <a:gd name="connsiteY123" fmla="*/ 6560188 h 6858000"/>
              <a:gd name="connsiteX124" fmla="*/ 6006823 w 6127689"/>
              <a:gd name="connsiteY124" fmla="*/ 6578546 h 6858000"/>
              <a:gd name="connsiteX125" fmla="*/ 6004510 w 6127689"/>
              <a:gd name="connsiteY125" fmla="*/ 6599256 h 6858000"/>
              <a:gd name="connsiteX126" fmla="*/ 5986207 w 6127689"/>
              <a:gd name="connsiteY126" fmla="*/ 6695855 h 6858000"/>
              <a:gd name="connsiteX127" fmla="*/ 5979428 w 6127689"/>
              <a:gd name="connsiteY127" fmla="*/ 6754678 h 6858000"/>
              <a:gd name="connsiteX128" fmla="*/ 5983398 w 6127689"/>
              <a:gd name="connsiteY128" fmla="*/ 6778641 h 6858000"/>
              <a:gd name="connsiteX129" fmla="*/ 5984543 w 6127689"/>
              <a:gd name="connsiteY129" fmla="*/ 6811016 h 6858000"/>
              <a:gd name="connsiteX130" fmla="*/ 5981802 w 6127689"/>
              <a:gd name="connsiteY130" fmla="*/ 6838578 h 6858000"/>
              <a:gd name="connsiteX131" fmla="*/ 5979671 w 6127689"/>
              <a:gd name="connsiteY131" fmla="*/ 6858000 h 6858000"/>
              <a:gd name="connsiteX132" fmla="*/ 0 w 6127689"/>
              <a:gd name="connsiteY132" fmla="*/ 6858000 h 6858000"/>
              <a:gd name="connsiteX133" fmla="*/ 0 w 6127689"/>
              <a:gd name="connsiteY13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677 w 6127689"/>
              <a:gd name="connsiteY95" fmla="*/ 5354807 h 6858000"/>
              <a:gd name="connsiteX96" fmla="*/ 6039728 w 6127689"/>
              <a:gd name="connsiteY96" fmla="*/ 5359416 h 6858000"/>
              <a:gd name="connsiteX97" fmla="*/ 6043311 w 6127689"/>
              <a:gd name="connsiteY97" fmla="*/ 5361407 h 6858000"/>
              <a:gd name="connsiteX98" fmla="*/ 6053435 w 6127689"/>
              <a:gd name="connsiteY98" fmla="*/ 5387547 h 6858000"/>
              <a:gd name="connsiteX99" fmla="*/ 6065933 w 6127689"/>
              <a:gd name="connsiteY99" fmla="*/ 5443002 h 6858000"/>
              <a:gd name="connsiteX100" fmla="*/ 6068640 w 6127689"/>
              <a:gd name="connsiteY100" fmla="*/ 5474503 h 6858000"/>
              <a:gd name="connsiteX101" fmla="*/ 6080922 w 6127689"/>
              <a:gd name="connsiteY101" fmla="*/ 5561070 h 6858000"/>
              <a:gd name="connsiteX102" fmla="*/ 6096949 w 6127689"/>
              <a:gd name="connsiteY102" fmla="*/ 5648179 h 6858000"/>
              <a:gd name="connsiteX103" fmla="*/ 6125703 w 6127689"/>
              <a:gd name="connsiteY103" fmla="*/ 5692894 h 6858000"/>
              <a:gd name="connsiteX104" fmla="*/ 6126670 w 6127689"/>
              <a:gd name="connsiteY104" fmla="*/ 5697882 h 6858000"/>
              <a:gd name="connsiteX105" fmla="*/ 6124061 w 6127689"/>
              <a:gd name="connsiteY105" fmla="*/ 5710294 h 6858000"/>
              <a:gd name="connsiteX106" fmla="*/ 6122213 w 6127689"/>
              <a:gd name="connsiteY106" fmla="*/ 5714762 h 6858000"/>
              <a:gd name="connsiteX107" fmla="*/ 6121353 w 6127689"/>
              <a:gd name="connsiteY107" fmla="*/ 5721725 h 6858000"/>
              <a:gd name="connsiteX108" fmla="*/ 6121607 w 6127689"/>
              <a:gd name="connsiteY108" fmla="*/ 5721959 h 6858000"/>
              <a:gd name="connsiteX109" fmla="*/ 6120262 w 6127689"/>
              <a:gd name="connsiteY109" fmla="*/ 5728358 h 6858000"/>
              <a:gd name="connsiteX110" fmla="*/ 6127024 w 6127689"/>
              <a:gd name="connsiteY110" fmla="*/ 5786902 h 6858000"/>
              <a:gd name="connsiteX111" fmla="*/ 6127519 w 6127689"/>
              <a:gd name="connsiteY111" fmla="*/ 5865775 h 6858000"/>
              <a:gd name="connsiteX112" fmla="*/ 6119217 w 6127689"/>
              <a:gd name="connsiteY112" fmla="*/ 5888542 h 6858000"/>
              <a:gd name="connsiteX113" fmla="*/ 6102493 w 6127689"/>
              <a:gd name="connsiteY113" fmla="*/ 5928602 h 6858000"/>
              <a:gd name="connsiteX114" fmla="*/ 6056863 w 6127689"/>
              <a:gd name="connsiteY114" fmla="*/ 6000643 h 6858000"/>
              <a:gd name="connsiteX115" fmla="*/ 6045436 w 6127689"/>
              <a:gd name="connsiteY115" fmla="*/ 6124480 h 6858000"/>
              <a:gd name="connsiteX116" fmla="*/ 6030489 w 6127689"/>
              <a:gd name="connsiteY116" fmla="*/ 6317666 h 6858000"/>
              <a:gd name="connsiteX117" fmla="*/ 6007492 w 6127689"/>
              <a:gd name="connsiteY117" fmla="*/ 6440818 h 6858000"/>
              <a:gd name="connsiteX118" fmla="*/ 6009467 w 6127689"/>
              <a:gd name="connsiteY118" fmla="*/ 6487076 h 6858000"/>
              <a:gd name="connsiteX119" fmla="*/ 5995064 w 6127689"/>
              <a:gd name="connsiteY119" fmla="*/ 6540791 h 6858000"/>
              <a:gd name="connsiteX120" fmla="*/ 5996309 w 6127689"/>
              <a:gd name="connsiteY120" fmla="*/ 6543961 h 6858000"/>
              <a:gd name="connsiteX121" fmla="*/ 5996048 w 6127689"/>
              <a:gd name="connsiteY121" fmla="*/ 6555444 h 6858000"/>
              <a:gd name="connsiteX122" fmla="*/ 6002524 w 6127689"/>
              <a:gd name="connsiteY122" fmla="*/ 6560188 h 6858000"/>
              <a:gd name="connsiteX123" fmla="*/ 6006823 w 6127689"/>
              <a:gd name="connsiteY123" fmla="*/ 6578546 h 6858000"/>
              <a:gd name="connsiteX124" fmla="*/ 6004510 w 6127689"/>
              <a:gd name="connsiteY124" fmla="*/ 6599256 h 6858000"/>
              <a:gd name="connsiteX125" fmla="*/ 5986207 w 6127689"/>
              <a:gd name="connsiteY125" fmla="*/ 6695855 h 6858000"/>
              <a:gd name="connsiteX126" fmla="*/ 5979428 w 6127689"/>
              <a:gd name="connsiteY126" fmla="*/ 6754678 h 6858000"/>
              <a:gd name="connsiteX127" fmla="*/ 5983398 w 6127689"/>
              <a:gd name="connsiteY127" fmla="*/ 6778641 h 6858000"/>
              <a:gd name="connsiteX128" fmla="*/ 5984543 w 6127689"/>
              <a:gd name="connsiteY128" fmla="*/ 6811016 h 6858000"/>
              <a:gd name="connsiteX129" fmla="*/ 5981802 w 6127689"/>
              <a:gd name="connsiteY129" fmla="*/ 6838578 h 6858000"/>
              <a:gd name="connsiteX130" fmla="*/ 5979671 w 6127689"/>
              <a:gd name="connsiteY130" fmla="*/ 6858000 h 6858000"/>
              <a:gd name="connsiteX131" fmla="*/ 0 w 6127689"/>
              <a:gd name="connsiteY131" fmla="*/ 6858000 h 6858000"/>
              <a:gd name="connsiteX132" fmla="*/ 0 w 6127689"/>
              <a:gd name="connsiteY13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7677 w 6127689"/>
              <a:gd name="connsiteY94" fmla="*/ 5354807 h 6858000"/>
              <a:gd name="connsiteX95" fmla="*/ 6039728 w 6127689"/>
              <a:gd name="connsiteY95" fmla="*/ 5359416 h 6858000"/>
              <a:gd name="connsiteX96" fmla="*/ 6043311 w 6127689"/>
              <a:gd name="connsiteY96" fmla="*/ 5361407 h 6858000"/>
              <a:gd name="connsiteX97" fmla="*/ 6053435 w 6127689"/>
              <a:gd name="connsiteY97" fmla="*/ 5387547 h 6858000"/>
              <a:gd name="connsiteX98" fmla="*/ 6065933 w 6127689"/>
              <a:gd name="connsiteY98" fmla="*/ 5443002 h 6858000"/>
              <a:gd name="connsiteX99" fmla="*/ 6068640 w 6127689"/>
              <a:gd name="connsiteY99" fmla="*/ 5474503 h 6858000"/>
              <a:gd name="connsiteX100" fmla="*/ 6080922 w 6127689"/>
              <a:gd name="connsiteY100" fmla="*/ 5561070 h 6858000"/>
              <a:gd name="connsiteX101" fmla="*/ 6096949 w 6127689"/>
              <a:gd name="connsiteY101" fmla="*/ 5648179 h 6858000"/>
              <a:gd name="connsiteX102" fmla="*/ 6125703 w 6127689"/>
              <a:gd name="connsiteY102" fmla="*/ 5692894 h 6858000"/>
              <a:gd name="connsiteX103" fmla="*/ 6126670 w 6127689"/>
              <a:gd name="connsiteY103" fmla="*/ 5697882 h 6858000"/>
              <a:gd name="connsiteX104" fmla="*/ 6124061 w 6127689"/>
              <a:gd name="connsiteY104" fmla="*/ 5710294 h 6858000"/>
              <a:gd name="connsiteX105" fmla="*/ 6122213 w 6127689"/>
              <a:gd name="connsiteY105" fmla="*/ 5714762 h 6858000"/>
              <a:gd name="connsiteX106" fmla="*/ 6121353 w 6127689"/>
              <a:gd name="connsiteY106" fmla="*/ 5721725 h 6858000"/>
              <a:gd name="connsiteX107" fmla="*/ 6121607 w 6127689"/>
              <a:gd name="connsiteY107" fmla="*/ 5721959 h 6858000"/>
              <a:gd name="connsiteX108" fmla="*/ 6120262 w 6127689"/>
              <a:gd name="connsiteY108" fmla="*/ 5728358 h 6858000"/>
              <a:gd name="connsiteX109" fmla="*/ 6127024 w 6127689"/>
              <a:gd name="connsiteY109" fmla="*/ 5786902 h 6858000"/>
              <a:gd name="connsiteX110" fmla="*/ 6127519 w 6127689"/>
              <a:gd name="connsiteY110" fmla="*/ 5865775 h 6858000"/>
              <a:gd name="connsiteX111" fmla="*/ 6119217 w 6127689"/>
              <a:gd name="connsiteY111" fmla="*/ 5888542 h 6858000"/>
              <a:gd name="connsiteX112" fmla="*/ 6102493 w 6127689"/>
              <a:gd name="connsiteY112" fmla="*/ 5928602 h 6858000"/>
              <a:gd name="connsiteX113" fmla="*/ 6056863 w 6127689"/>
              <a:gd name="connsiteY113" fmla="*/ 6000643 h 6858000"/>
              <a:gd name="connsiteX114" fmla="*/ 6045436 w 6127689"/>
              <a:gd name="connsiteY114" fmla="*/ 6124480 h 6858000"/>
              <a:gd name="connsiteX115" fmla="*/ 6030489 w 6127689"/>
              <a:gd name="connsiteY115" fmla="*/ 6317666 h 6858000"/>
              <a:gd name="connsiteX116" fmla="*/ 6007492 w 6127689"/>
              <a:gd name="connsiteY116" fmla="*/ 6440818 h 6858000"/>
              <a:gd name="connsiteX117" fmla="*/ 6009467 w 6127689"/>
              <a:gd name="connsiteY117" fmla="*/ 6487076 h 6858000"/>
              <a:gd name="connsiteX118" fmla="*/ 5995064 w 6127689"/>
              <a:gd name="connsiteY118" fmla="*/ 6540791 h 6858000"/>
              <a:gd name="connsiteX119" fmla="*/ 5996309 w 6127689"/>
              <a:gd name="connsiteY119" fmla="*/ 6543961 h 6858000"/>
              <a:gd name="connsiteX120" fmla="*/ 5996048 w 6127689"/>
              <a:gd name="connsiteY120" fmla="*/ 6555444 h 6858000"/>
              <a:gd name="connsiteX121" fmla="*/ 6002524 w 6127689"/>
              <a:gd name="connsiteY121" fmla="*/ 6560188 h 6858000"/>
              <a:gd name="connsiteX122" fmla="*/ 6006823 w 6127689"/>
              <a:gd name="connsiteY122" fmla="*/ 6578546 h 6858000"/>
              <a:gd name="connsiteX123" fmla="*/ 6004510 w 6127689"/>
              <a:gd name="connsiteY123" fmla="*/ 6599256 h 6858000"/>
              <a:gd name="connsiteX124" fmla="*/ 5986207 w 6127689"/>
              <a:gd name="connsiteY124" fmla="*/ 6695855 h 6858000"/>
              <a:gd name="connsiteX125" fmla="*/ 5979428 w 6127689"/>
              <a:gd name="connsiteY125" fmla="*/ 6754678 h 6858000"/>
              <a:gd name="connsiteX126" fmla="*/ 5983398 w 6127689"/>
              <a:gd name="connsiteY126" fmla="*/ 6778641 h 6858000"/>
              <a:gd name="connsiteX127" fmla="*/ 5984543 w 6127689"/>
              <a:gd name="connsiteY127" fmla="*/ 6811016 h 6858000"/>
              <a:gd name="connsiteX128" fmla="*/ 5981802 w 6127689"/>
              <a:gd name="connsiteY128" fmla="*/ 6838578 h 6858000"/>
              <a:gd name="connsiteX129" fmla="*/ 5979671 w 6127689"/>
              <a:gd name="connsiteY129" fmla="*/ 6858000 h 6858000"/>
              <a:gd name="connsiteX130" fmla="*/ 0 w 6127689"/>
              <a:gd name="connsiteY130" fmla="*/ 6858000 h 6858000"/>
              <a:gd name="connsiteX131" fmla="*/ 0 w 6127689"/>
              <a:gd name="connsiteY13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43311 w 6127689"/>
              <a:gd name="connsiteY95" fmla="*/ 5361407 h 6858000"/>
              <a:gd name="connsiteX96" fmla="*/ 6053435 w 6127689"/>
              <a:gd name="connsiteY96" fmla="*/ 5387547 h 6858000"/>
              <a:gd name="connsiteX97" fmla="*/ 6065933 w 6127689"/>
              <a:gd name="connsiteY97" fmla="*/ 5443002 h 6858000"/>
              <a:gd name="connsiteX98" fmla="*/ 6068640 w 6127689"/>
              <a:gd name="connsiteY98" fmla="*/ 5474503 h 6858000"/>
              <a:gd name="connsiteX99" fmla="*/ 6080922 w 6127689"/>
              <a:gd name="connsiteY99" fmla="*/ 5561070 h 6858000"/>
              <a:gd name="connsiteX100" fmla="*/ 6096949 w 6127689"/>
              <a:gd name="connsiteY100" fmla="*/ 5648179 h 6858000"/>
              <a:gd name="connsiteX101" fmla="*/ 6125703 w 6127689"/>
              <a:gd name="connsiteY101" fmla="*/ 5692894 h 6858000"/>
              <a:gd name="connsiteX102" fmla="*/ 6126670 w 6127689"/>
              <a:gd name="connsiteY102" fmla="*/ 5697882 h 6858000"/>
              <a:gd name="connsiteX103" fmla="*/ 6124061 w 6127689"/>
              <a:gd name="connsiteY103" fmla="*/ 5710294 h 6858000"/>
              <a:gd name="connsiteX104" fmla="*/ 6122213 w 6127689"/>
              <a:gd name="connsiteY104" fmla="*/ 5714762 h 6858000"/>
              <a:gd name="connsiteX105" fmla="*/ 6121353 w 6127689"/>
              <a:gd name="connsiteY105" fmla="*/ 5721725 h 6858000"/>
              <a:gd name="connsiteX106" fmla="*/ 6121607 w 6127689"/>
              <a:gd name="connsiteY106" fmla="*/ 5721959 h 6858000"/>
              <a:gd name="connsiteX107" fmla="*/ 6120262 w 6127689"/>
              <a:gd name="connsiteY107" fmla="*/ 5728358 h 6858000"/>
              <a:gd name="connsiteX108" fmla="*/ 6127024 w 6127689"/>
              <a:gd name="connsiteY108" fmla="*/ 5786902 h 6858000"/>
              <a:gd name="connsiteX109" fmla="*/ 6127519 w 6127689"/>
              <a:gd name="connsiteY109" fmla="*/ 5865775 h 6858000"/>
              <a:gd name="connsiteX110" fmla="*/ 6119217 w 6127689"/>
              <a:gd name="connsiteY110" fmla="*/ 5888542 h 6858000"/>
              <a:gd name="connsiteX111" fmla="*/ 6102493 w 6127689"/>
              <a:gd name="connsiteY111" fmla="*/ 5928602 h 6858000"/>
              <a:gd name="connsiteX112" fmla="*/ 6056863 w 6127689"/>
              <a:gd name="connsiteY112" fmla="*/ 6000643 h 6858000"/>
              <a:gd name="connsiteX113" fmla="*/ 6045436 w 6127689"/>
              <a:gd name="connsiteY113" fmla="*/ 6124480 h 6858000"/>
              <a:gd name="connsiteX114" fmla="*/ 6030489 w 6127689"/>
              <a:gd name="connsiteY114" fmla="*/ 6317666 h 6858000"/>
              <a:gd name="connsiteX115" fmla="*/ 6007492 w 6127689"/>
              <a:gd name="connsiteY115" fmla="*/ 6440818 h 6858000"/>
              <a:gd name="connsiteX116" fmla="*/ 6009467 w 6127689"/>
              <a:gd name="connsiteY116" fmla="*/ 6487076 h 6858000"/>
              <a:gd name="connsiteX117" fmla="*/ 5995064 w 6127689"/>
              <a:gd name="connsiteY117" fmla="*/ 6540791 h 6858000"/>
              <a:gd name="connsiteX118" fmla="*/ 5996309 w 6127689"/>
              <a:gd name="connsiteY118" fmla="*/ 6543961 h 6858000"/>
              <a:gd name="connsiteX119" fmla="*/ 5996048 w 6127689"/>
              <a:gd name="connsiteY119" fmla="*/ 6555444 h 6858000"/>
              <a:gd name="connsiteX120" fmla="*/ 6002524 w 6127689"/>
              <a:gd name="connsiteY120" fmla="*/ 6560188 h 6858000"/>
              <a:gd name="connsiteX121" fmla="*/ 6006823 w 6127689"/>
              <a:gd name="connsiteY121" fmla="*/ 6578546 h 6858000"/>
              <a:gd name="connsiteX122" fmla="*/ 6004510 w 6127689"/>
              <a:gd name="connsiteY122" fmla="*/ 6599256 h 6858000"/>
              <a:gd name="connsiteX123" fmla="*/ 5986207 w 6127689"/>
              <a:gd name="connsiteY123" fmla="*/ 6695855 h 6858000"/>
              <a:gd name="connsiteX124" fmla="*/ 5979428 w 6127689"/>
              <a:gd name="connsiteY124" fmla="*/ 6754678 h 6858000"/>
              <a:gd name="connsiteX125" fmla="*/ 5983398 w 6127689"/>
              <a:gd name="connsiteY125" fmla="*/ 6778641 h 6858000"/>
              <a:gd name="connsiteX126" fmla="*/ 5984543 w 6127689"/>
              <a:gd name="connsiteY126" fmla="*/ 6811016 h 6858000"/>
              <a:gd name="connsiteX127" fmla="*/ 5981802 w 6127689"/>
              <a:gd name="connsiteY127" fmla="*/ 6838578 h 6858000"/>
              <a:gd name="connsiteX128" fmla="*/ 5979671 w 6127689"/>
              <a:gd name="connsiteY128" fmla="*/ 6858000 h 6858000"/>
              <a:gd name="connsiteX129" fmla="*/ 0 w 6127689"/>
              <a:gd name="connsiteY129" fmla="*/ 6858000 h 6858000"/>
              <a:gd name="connsiteX130" fmla="*/ 0 w 6127689"/>
              <a:gd name="connsiteY13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53435 w 6127689"/>
              <a:gd name="connsiteY95" fmla="*/ 5387547 h 6858000"/>
              <a:gd name="connsiteX96" fmla="*/ 6065933 w 6127689"/>
              <a:gd name="connsiteY96" fmla="*/ 5443002 h 6858000"/>
              <a:gd name="connsiteX97" fmla="*/ 6068640 w 6127689"/>
              <a:gd name="connsiteY97" fmla="*/ 5474503 h 6858000"/>
              <a:gd name="connsiteX98" fmla="*/ 6080922 w 6127689"/>
              <a:gd name="connsiteY98" fmla="*/ 5561070 h 6858000"/>
              <a:gd name="connsiteX99" fmla="*/ 6096949 w 6127689"/>
              <a:gd name="connsiteY99" fmla="*/ 5648179 h 6858000"/>
              <a:gd name="connsiteX100" fmla="*/ 6125703 w 6127689"/>
              <a:gd name="connsiteY100" fmla="*/ 5692894 h 6858000"/>
              <a:gd name="connsiteX101" fmla="*/ 6126670 w 6127689"/>
              <a:gd name="connsiteY101" fmla="*/ 5697882 h 6858000"/>
              <a:gd name="connsiteX102" fmla="*/ 6124061 w 6127689"/>
              <a:gd name="connsiteY102" fmla="*/ 5710294 h 6858000"/>
              <a:gd name="connsiteX103" fmla="*/ 6122213 w 6127689"/>
              <a:gd name="connsiteY103" fmla="*/ 5714762 h 6858000"/>
              <a:gd name="connsiteX104" fmla="*/ 6121353 w 6127689"/>
              <a:gd name="connsiteY104" fmla="*/ 5721725 h 6858000"/>
              <a:gd name="connsiteX105" fmla="*/ 6121607 w 6127689"/>
              <a:gd name="connsiteY105" fmla="*/ 5721959 h 6858000"/>
              <a:gd name="connsiteX106" fmla="*/ 6120262 w 6127689"/>
              <a:gd name="connsiteY106" fmla="*/ 5728358 h 6858000"/>
              <a:gd name="connsiteX107" fmla="*/ 6127024 w 6127689"/>
              <a:gd name="connsiteY107" fmla="*/ 5786902 h 6858000"/>
              <a:gd name="connsiteX108" fmla="*/ 6127519 w 6127689"/>
              <a:gd name="connsiteY108" fmla="*/ 5865775 h 6858000"/>
              <a:gd name="connsiteX109" fmla="*/ 6119217 w 6127689"/>
              <a:gd name="connsiteY109" fmla="*/ 5888542 h 6858000"/>
              <a:gd name="connsiteX110" fmla="*/ 6102493 w 6127689"/>
              <a:gd name="connsiteY110" fmla="*/ 5928602 h 6858000"/>
              <a:gd name="connsiteX111" fmla="*/ 6056863 w 6127689"/>
              <a:gd name="connsiteY111" fmla="*/ 6000643 h 6858000"/>
              <a:gd name="connsiteX112" fmla="*/ 6045436 w 6127689"/>
              <a:gd name="connsiteY112" fmla="*/ 6124480 h 6858000"/>
              <a:gd name="connsiteX113" fmla="*/ 6030489 w 6127689"/>
              <a:gd name="connsiteY113" fmla="*/ 6317666 h 6858000"/>
              <a:gd name="connsiteX114" fmla="*/ 6007492 w 6127689"/>
              <a:gd name="connsiteY114" fmla="*/ 6440818 h 6858000"/>
              <a:gd name="connsiteX115" fmla="*/ 6009467 w 6127689"/>
              <a:gd name="connsiteY115" fmla="*/ 6487076 h 6858000"/>
              <a:gd name="connsiteX116" fmla="*/ 5995064 w 6127689"/>
              <a:gd name="connsiteY116" fmla="*/ 6540791 h 6858000"/>
              <a:gd name="connsiteX117" fmla="*/ 5996309 w 6127689"/>
              <a:gd name="connsiteY117" fmla="*/ 6543961 h 6858000"/>
              <a:gd name="connsiteX118" fmla="*/ 5996048 w 6127689"/>
              <a:gd name="connsiteY118" fmla="*/ 6555444 h 6858000"/>
              <a:gd name="connsiteX119" fmla="*/ 6002524 w 6127689"/>
              <a:gd name="connsiteY119" fmla="*/ 6560188 h 6858000"/>
              <a:gd name="connsiteX120" fmla="*/ 6006823 w 6127689"/>
              <a:gd name="connsiteY120" fmla="*/ 6578546 h 6858000"/>
              <a:gd name="connsiteX121" fmla="*/ 6004510 w 6127689"/>
              <a:gd name="connsiteY121" fmla="*/ 6599256 h 6858000"/>
              <a:gd name="connsiteX122" fmla="*/ 5986207 w 6127689"/>
              <a:gd name="connsiteY122" fmla="*/ 6695855 h 6858000"/>
              <a:gd name="connsiteX123" fmla="*/ 5979428 w 6127689"/>
              <a:gd name="connsiteY123" fmla="*/ 6754678 h 6858000"/>
              <a:gd name="connsiteX124" fmla="*/ 5983398 w 6127689"/>
              <a:gd name="connsiteY124" fmla="*/ 6778641 h 6858000"/>
              <a:gd name="connsiteX125" fmla="*/ 5984543 w 6127689"/>
              <a:gd name="connsiteY125" fmla="*/ 6811016 h 6858000"/>
              <a:gd name="connsiteX126" fmla="*/ 5981802 w 6127689"/>
              <a:gd name="connsiteY126" fmla="*/ 6838578 h 6858000"/>
              <a:gd name="connsiteX127" fmla="*/ 5979671 w 6127689"/>
              <a:gd name="connsiteY127" fmla="*/ 6858000 h 6858000"/>
              <a:gd name="connsiteX128" fmla="*/ 0 w 6127689"/>
              <a:gd name="connsiteY128" fmla="*/ 6858000 h 6858000"/>
              <a:gd name="connsiteX129" fmla="*/ 0 w 6127689"/>
              <a:gd name="connsiteY12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677 w 6127689"/>
              <a:gd name="connsiteY92" fmla="*/ 5354807 h 6858000"/>
              <a:gd name="connsiteX93" fmla="*/ 6039728 w 6127689"/>
              <a:gd name="connsiteY93" fmla="*/ 5359416 h 6858000"/>
              <a:gd name="connsiteX94" fmla="*/ 6053435 w 6127689"/>
              <a:gd name="connsiteY94" fmla="*/ 5387547 h 6858000"/>
              <a:gd name="connsiteX95" fmla="*/ 6065933 w 6127689"/>
              <a:gd name="connsiteY95" fmla="*/ 5443002 h 6858000"/>
              <a:gd name="connsiteX96" fmla="*/ 6068640 w 6127689"/>
              <a:gd name="connsiteY96" fmla="*/ 5474503 h 6858000"/>
              <a:gd name="connsiteX97" fmla="*/ 6080922 w 6127689"/>
              <a:gd name="connsiteY97" fmla="*/ 5561070 h 6858000"/>
              <a:gd name="connsiteX98" fmla="*/ 6096949 w 6127689"/>
              <a:gd name="connsiteY98" fmla="*/ 5648179 h 6858000"/>
              <a:gd name="connsiteX99" fmla="*/ 6125703 w 6127689"/>
              <a:gd name="connsiteY99" fmla="*/ 5692894 h 6858000"/>
              <a:gd name="connsiteX100" fmla="*/ 6126670 w 6127689"/>
              <a:gd name="connsiteY100" fmla="*/ 5697882 h 6858000"/>
              <a:gd name="connsiteX101" fmla="*/ 6124061 w 6127689"/>
              <a:gd name="connsiteY101" fmla="*/ 5710294 h 6858000"/>
              <a:gd name="connsiteX102" fmla="*/ 6122213 w 6127689"/>
              <a:gd name="connsiteY102" fmla="*/ 5714762 h 6858000"/>
              <a:gd name="connsiteX103" fmla="*/ 6121353 w 6127689"/>
              <a:gd name="connsiteY103" fmla="*/ 5721725 h 6858000"/>
              <a:gd name="connsiteX104" fmla="*/ 6121607 w 6127689"/>
              <a:gd name="connsiteY104" fmla="*/ 5721959 h 6858000"/>
              <a:gd name="connsiteX105" fmla="*/ 6120262 w 6127689"/>
              <a:gd name="connsiteY105" fmla="*/ 5728358 h 6858000"/>
              <a:gd name="connsiteX106" fmla="*/ 6127024 w 6127689"/>
              <a:gd name="connsiteY106" fmla="*/ 5786902 h 6858000"/>
              <a:gd name="connsiteX107" fmla="*/ 6127519 w 6127689"/>
              <a:gd name="connsiteY107" fmla="*/ 5865775 h 6858000"/>
              <a:gd name="connsiteX108" fmla="*/ 6119217 w 6127689"/>
              <a:gd name="connsiteY108" fmla="*/ 5888542 h 6858000"/>
              <a:gd name="connsiteX109" fmla="*/ 6102493 w 6127689"/>
              <a:gd name="connsiteY109" fmla="*/ 5928602 h 6858000"/>
              <a:gd name="connsiteX110" fmla="*/ 6056863 w 6127689"/>
              <a:gd name="connsiteY110" fmla="*/ 6000643 h 6858000"/>
              <a:gd name="connsiteX111" fmla="*/ 6045436 w 6127689"/>
              <a:gd name="connsiteY111" fmla="*/ 6124480 h 6858000"/>
              <a:gd name="connsiteX112" fmla="*/ 6030489 w 6127689"/>
              <a:gd name="connsiteY112" fmla="*/ 6317666 h 6858000"/>
              <a:gd name="connsiteX113" fmla="*/ 6007492 w 6127689"/>
              <a:gd name="connsiteY113" fmla="*/ 6440818 h 6858000"/>
              <a:gd name="connsiteX114" fmla="*/ 6009467 w 6127689"/>
              <a:gd name="connsiteY114" fmla="*/ 6487076 h 6858000"/>
              <a:gd name="connsiteX115" fmla="*/ 5995064 w 6127689"/>
              <a:gd name="connsiteY115" fmla="*/ 6540791 h 6858000"/>
              <a:gd name="connsiteX116" fmla="*/ 5996309 w 6127689"/>
              <a:gd name="connsiteY116" fmla="*/ 6543961 h 6858000"/>
              <a:gd name="connsiteX117" fmla="*/ 5996048 w 6127689"/>
              <a:gd name="connsiteY117" fmla="*/ 6555444 h 6858000"/>
              <a:gd name="connsiteX118" fmla="*/ 6002524 w 6127689"/>
              <a:gd name="connsiteY118" fmla="*/ 6560188 h 6858000"/>
              <a:gd name="connsiteX119" fmla="*/ 6006823 w 6127689"/>
              <a:gd name="connsiteY119" fmla="*/ 6578546 h 6858000"/>
              <a:gd name="connsiteX120" fmla="*/ 6004510 w 6127689"/>
              <a:gd name="connsiteY120" fmla="*/ 6599256 h 6858000"/>
              <a:gd name="connsiteX121" fmla="*/ 5986207 w 6127689"/>
              <a:gd name="connsiteY121" fmla="*/ 6695855 h 6858000"/>
              <a:gd name="connsiteX122" fmla="*/ 5979428 w 6127689"/>
              <a:gd name="connsiteY122" fmla="*/ 6754678 h 6858000"/>
              <a:gd name="connsiteX123" fmla="*/ 5983398 w 6127689"/>
              <a:gd name="connsiteY123" fmla="*/ 6778641 h 6858000"/>
              <a:gd name="connsiteX124" fmla="*/ 5984543 w 6127689"/>
              <a:gd name="connsiteY124" fmla="*/ 6811016 h 6858000"/>
              <a:gd name="connsiteX125" fmla="*/ 5981802 w 6127689"/>
              <a:gd name="connsiteY125" fmla="*/ 6838578 h 6858000"/>
              <a:gd name="connsiteX126" fmla="*/ 5979671 w 6127689"/>
              <a:gd name="connsiteY126" fmla="*/ 6858000 h 6858000"/>
              <a:gd name="connsiteX127" fmla="*/ 0 w 6127689"/>
              <a:gd name="connsiteY127" fmla="*/ 6858000 h 6858000"/>
              <a:gd name="connsiteX128" fmla="*/ 0 w 6127689"/>
              <a:gd name="connsiteY12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2213 w 6127689"/>
              <a:gd name="connsiteY101" fmla="*/ 5714762 h 6858000"/>
              <a:gd name="connsiteX102" fmla="*/ 6121353 w 6127689"/>
              <a:gd name="connsiteY102" fmla="*/ 5721725 h 6858000"/>
              <a:gd name="connsiteX103" fmla="*/ 6121607 w 6127689"/>
              <a:gd name="connsiteY103" fmla="*/ 5721959 h 6858000"/>
              <a:gd name="connsiteX104" fmla="*/ 6120262 w 6127689"/>
              <a:gd name="connsiteY104" fmla="*/ 5728358 h 6858000"/>
              <a:gd name="connsiteX105" fmla="*/ 6127024 w 6127689"/>
              <a:gd name="connsiteY105" fmla="*/ 5786902 h 6858000"/>
              <a:gd name="connsiteX106" fmla="*/ 6127519 w 6127689"/>
              <a:gd name="connsiteY106" fmla="*/ 5865775 h 6858000"/>
              <a:gd name="connsiteX107" fmla="*/ 6119217 w 6127689"/>
              <a:gd name="connsiteY107" fmla="*/ 5888542 h 6858000"/>
              <a:gd name="connsiteX108" fmla="*/ 6102493 w 6127689"/>
              <a:gd name="connsiteY108" fmla="*/ 5928602 h 6858000"/>
              <a:gd name="connsiteX109" fmla="*/ 6056863 w 6127689"/>
              <a:gd name="connsiteY109" fmla="*/ 6000643 h 6858000"/>
              <a:gd name="connsiteX110" fmla="*/ 6045436 w 6127689"/>
              <a:gd name="connsiteY110" fmla="*/ 6124480 h 6858000"/>
              <a:gd name="connsiteX111" fmla="*/ 6030489 w 6127689"/>
              <a:gd name="connsiteY111" fmla="*/ 6317666 h 6858000"/>
              <a:gd name="connsiteX112" fmla="*/ 6007492 w 6127689"/>
              <a:gd name="connsiteY112" fmla="*/ 6440818 h 6858000"/>
              <a:gd name="connsiteX113" fmla="*/ 6009467 w 6127689"/>
              <a:gd name="connsiteY113" fmla="*/ 6487076 h 6858000"/>
              <a:gd name="connsiteX114" fmla="*/ 5995064 w 6127689"/>
              <a:gd name="connsiteY114" fmla="*/ 6540791 h 6858000"/>
              <a:gd name="connsiteX115" fmla="*/ 5996309 w 6127689"/>
              <a:gd name="connsiteY115" fmla="*/ 6543961 h 6858000"/>
              <a:gd name="connsiteX116" fmla="*/ 5996048 w 6127689"/>
              <a:gd name="connsiteY116" fmla="*/ 6555444 h 6858000"/>
              <a:gd name="connsiteX117" fmla="*/ 6002524 w 6127689"/>
              <a:gd name="connsiteY117" fmla="*/ 6560188 h 6858000"/>
              <a:gd name="connsiteX118" fmla="*/ 6006823 w 6127689"/>
              <a:gd name="connsiteY118" fmla="*/ 6578546 h 6858000"/>
              <a:gd name="connsiteX119" fmla="*/ 6004510 w 6127689"/>
              <a:gd name="connsiteY119" fmla="*/ 6599256 h 6858000"/>
              <a:gd name="connsiteX120" fmla="*/ 5986207 w 6127689"/>
              <a:gd name="connsiteY120" fmla="*/ 6695855 h 6858000"/>
              <a:gd name="connsiteX121" fmla="*/ 5979428 w 6127689"/>
              <a:gd name="connsiteY121" fmla="*/ 6754678 h 6858000"/>
              <a:gd name="connsiteX122" fmla="*/ 5983398 w 6127689"/>
              <a:gd name="connsiteY122" fmla="*/ 6778641 h 6858000"/>
              <a:gd name="connsiteX123" fmla="*/ 5984543 w 6127689"/>
              <a:gd name="connsiteY123" fmla="*/ 6811016 h 6858000"/>
              <a:gd name="connsiteX124" fmla="*/ 5981802 w 6127689"/>
              <a:gd name="connsiteY124" fmla="*/ 6838578 h 6858000"/>
              <a:gd name="connsiteX125" fmla="*/ 5979671 w 6127689"/>
              <a:gd name="connsiteY125" fmla="*/ 6858000 h 6858000"/>
              <a:gd name="connsiteX126" fmla="*/ 0 w 6127689"/>
              <a:gd name="connsiteY126" fmla="*/ 6858000 h 6858000"/>
              <a:gd name="connsiteX127" fmla="*/ 0 w 6127689"/>
              <a:gd name="connsiteY12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1353 w 6127689"/>
              <a:gd name="connsiteY101" fmla="*/ 5721725 h 6858000"/>
              <a:gd name="connsiteX102" fmla="*/ 6121607 w 6127689"/>
              <a:gd name="connsiteY102" fmla="*/ 5721959 h 6858000"/>
              <a:gd name="connsiteX103" fmla="*/ 6120262 w 6127689"/>
              <a:gd name="connsiteY103" fmla="*/ 5728358 h 6858000"/>
              <a:gd name="connsiteX104" fmla="*/ 6127024 w 6127689"/>
              <a:gd name="connsiteY104" fmla="*/ 5786902 h 6858000"/>
              <a:gd name="connsiteX105" fmla="*/ 6127519 w 6127689"/>
              <a:gd name="connsiteY105" fmla="*/ 5865775 h 6858000"/>
              <a:gd name="connsiteX106" fmla="*/ 6119217 w 6127689"/>
              <a:gd name="connsiteY106" fmla="*/ 5888542 h 6858000"/>
              <a:gd name="connsiteX107" fmla="*/ 6102493 w 6127689"/>
              <a:gd name="connsiteY107" fmla="*/ 5928602 h 6858000"/>
              <a:gd name="connsiteX108" fmla="*/ 6056863 w 6127689"/>
              <a:gd name="connsiteY108" fmla="*/ 6000643 h 6858000"/>
              <a:gd name="connsiteX109" fmla="*/ 6045436 w 6127689"/>
              <a:gd name="connsiteY109" fmla="*/ 6124480 h 6858000"/>
              <a:gd name="connsiteX110" fmla="*/ 6030489 w 6127689"/>
              <a:gd name="connsiteY110" fmla="*/ 6317666 h 6858000"/>
              <a:gd name="connsiteX111" fmla="*/ 6007492 w 6127689"/>
              <a:gd name="connsiteY111" fmla="*/ 6440818 h 6858000"/>
              <a:gd name="connsiteX112" fmla="*/ 6009467 w 6127689"/>
              <a:gd name="connsiteY112" fmla="*/ 6487076 h 6858000"/>
              <a:gd name="connsiteX113" fmla="*/ 5995064 w 6127689"/>
              <a:gd name="connsiteY113" fmla="*/ 6540791 h 6858000"/>
              <a:gd name="connsiteX114" fmla="*/ 5996309 w 6127689"/>
              <a:gd name="connsiteY114" fmla="*/ 6543961 h 6858000"/>
              <a:gd name="connsiteX115" fmla="*/ 5996048 w 6127689"/>
              <a:gd name="connsiteY115" fmla="*/ 6555444 h 6858000"/>
              <a:gd name="connsiteX116" fmla="*/ 6002524 w 6127689"/>
              <a:gd name="connsiteY116" fmla="*/ 6560188 h 6858000"/>
              <a:gd name="connsiteX117" fmla="*/ 6006823 w 6127689"/>
              <a:gd name="connsiteY117" fmla="*/ 6578546 h 6858000"/>
              <a:gd name="connsiteX118" fmla="*/ 6004510 w 6127689"/>
              <a:gd name="connsiteY118" fmla="*/ 6599256 h 6858000"/>
              <a:gd name="connsiteX119" fmla="*/ 5986207 w 6127689"/>
              <a:gd name="connsiteY119" fmla="*/ 6695855 h 6858000"/>
              <a:gd name="connsiteX120" fmla="*/ 5979428 w 6127689"/>
              <a:gd name="connsiteY120" fmla="*/ 6754678 h 6858000"/>
              <a:gd name="connsiteX121" fmla="*/ 5983398 w 6127689"/>
              <a:gd name="connsiteY121" fmla="*/ 6778641 h 6858000"/>
              <a:gd name="connsiteX122" fmla="*/ 5984543 w 6127689"/>
              <a:gd name="connsiteY122" fmla="*/ 6811016 h 6858000"/>
              <a:gd name="connsiteX123" fmla="*/ 5981802 w 6127689"/>
              <a:gd name="connsiteY123" fmla="*/ 6838578 h 6858000"/>
              <a:gd name="connsiteX124" fmla="*/ 5979671 w 6127689"/>
              <a:gd name="connsiteY124" fmla="*/ 6858000 h 6858000"/>
              <a:gd name="connsiteX125" fmla="*/ 0 w 6127689"/>
              <a:gd name="connsiteY125" fmla="*/ 6858000 h 6858000"/>
              <a:gd name="connsiteX126" fmla="*/ 0 w 6127689"/>
              <a:gd name="connsiteY12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1353 w 6127689"/>
              <a:gd name="connsiteY100" fmla="*/ 5721725 h 6858000"/>
              <a:gd name="connsiteX101" fmla="*/ 6121607 w 6127689"/>
              <a:gd name="connsiteY101" fmla="*/ 5721959 h 6858000"/>
              <a:gd name="connsiteX102" fmla="*/ 6120262 w 6127689"/>
              <a:gd name="connsiteY102" fmla="*/ 5728358 h 6858000"/>
              <a:gd name="connsiteX103" fmla="*/ 6127024 w 6127689"/>
              <a:gd name="connsiteY103" fmla="*/ 5786902 h 6858000"/>
              <a:gd name="connsiteX104" fmla="*/ 6127519 w 6127689"/>
              <a:gd name="connsiteY104" fmla="*/ 5865775 h 6858000"/>
              <a:gd name="connsiteX105" fmla="*/ 6119217 w 6127689"/>
              <a:gd name="connsiteY105" fmla="*/ 5888542 h 6858000"/>
              <a:gd name="connsiteX106" fmla="*/ 6102493 w 6127689"/>
              <a:gd name="connsiteY106" fmla="*/ 5928602 h 6858000"/>
              <a:gd name="connsiteX107" fmla="*/ 6056863 w 6127689"/>
              <a:gd name="connsiteY107" fmla="*/ 6000643 h 6858000"/>
              <a:gd name="connsiteX108" fmla="*/ 6045436 w 6127689"/>
              <a:gd name="connsiteY108" fmla="*/ 6124480 h 6858000"/>
              <a:gd name="connsiteX109" fmla="*/ 6030489 w 6127689"/>
              <a:gd name="connsiteY109" fmla="*/ 6317666 h 6858000"/>
              <a:gd name="connsiteX110" fmla="*/ 6007492 w 6127689"/>
              <a:gd name="connsiteY110" fmla="*/ 6440818 h 6858000"/>
              <a:gd name="connsiteX111" fmla="*/ 6009467 w 6127689"/>
              <a:gd name="connsiteY111" fmla="*/ 6487076 h 6858000"/>
              <a:gd name="connsiteX112" fmla="*/ 5995064 w 6127689"/>
              <a:gd name="connsiteY112" fmla="*/ 6540791 h 6858000"/>
              <a:gd name="connsiteX113" fmla="*/ 5996309 w 6127689"/>
              <a:gd name="connsiteY113" fmla="*/ 6543961 h 6858000"/>
              <a:gd name="connsiteX114" fmla="*/ 5996048 w 6127689"/>
              <a:gd name="connsiteY114" fmla="*/ 6555444 h 6858000"/>
              <a:gd name="connsiteX115" fmla="*/ 6002524 w 6127689"/>
              <a:gd name="connsiteY115" fmla="*/ 6560188 h 6858000"/>
              <a:gd name="connsiteX116" fmla="*/ 6006823 w 6127689"/>
              <a:gd name="connsiteY116" fmla="*/ 6578546 h 6858000"/>
              <a:gd name="connsiteX117" fmla="*/ 6004510 w 6127689"/>
              <a:gd name="connsiteY117" fmla="*/ 6599256 h 6858000"/>
              <a:gd name="connsiteX118" fmla="*/ 5986207 w 6127689"/>
              <a:gd name="connsiteY118" fmla="*/ 6695855 h 6858000"/>
              <a:gd name="connsiteX119" fmla="*/ 5979428 w 6127689"/>
              <a:gd name="connsiteY119" fmla="*/ 6754678 h 6858000"/>
              <a:gd name="connsiteX120" fmla="*/ 5983398 w 6127689"/>
              <a:gd name="connsiteY120" fmla="*/ 6778641 h 6858000"/>
              <a:gd name="connsiteX121" fmla="*/ 5984543 w 6127689"/>
              <a:gd name="connsiteY121" fmla="*/ 6811016 h 6858000"/>
              <a:gd name="connsiteX122" fmla="*/ 5981802 w 6127689"/>
              <a:gd name="connsiteY122" fmla="*/ 6838578 h 6858000"/>
              <a:gd name="connsiteX123" fmla="*/ 5979671 w 6127689"/>
              <a:gd name="connsiteY123" fmla="*/ 6858000 h 6858000"/>
              <a:gd name="connsiteX124" fmla="*/ 0 w 6127689"/>
              <a:gd name="connsiteY124" fmla="*/ 6858000 h 6858000"/>
              <a:gd name="connsiteX125" fmla="*/ 0 w 6127689"/>
              <a:gd name="connsiteY12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6670 w 6127519"/>
              <a:gd name="connsiteY99" fmla="*/ 5697882 h 6858000"/>
              <a:gd name="connsiteX100" fmla="*/ 6121353 w 6127519"/>
              <a:gd name="connsiteY100" fmla="*/ 5721725 h 6858000"/>
              <a:gd name="connsiteX101" fmla="*/ 6121607 w 6127519"/>
              <a:gd name="connsiteY101" fmla="*/ 5721959 h 6858000"/>
              <a:gd name="connsiteX102" fmla="*/ 6127024 w 6127519"/>
              <a:gd name="connsiteY102" fmla="*/ 5786902 h 6858000"/>
              <a:gd name="connsiteX103" fmla="*/ 6127519 w 6127519"/>
              <a:gd name="connsiteY103" fmla="*/ 5865775 h 6858000"/>
              <a:gd name="connsiteX104" fmla="*/ 6119217 w 6127519"/>
              <a:gd name="connsiteY104" fmla="*/ 5888542 h 6858000"/>
              <a:gd name="connsiteX105" fmla="*/ 6102493 w 6127519"/>
              <a:gd name="connsiteY105" fmla="*/ 5928602 h 6858000"/>
              <a:gd name="connsiteX106" fmla="*/ 6056863 w 6127519"/>
              <a:gd name="connsiteY106" fmla="*/ 6000643 h 6858000"/>
              <a:gd name="connsiteX107" fmla="*/ 6045436 w 6127519"/>
              <a:gd name="connsiteY107" fmla="*/ 6124480 h 6858000"/>
              <a:gd name="connsiteX108" fmla="*/ 6030489 w 6127519"/>
              <a:gd name="connsiteY108" fmla="*/ 6317666 h 6858000"/>
              <a:gd name="connsiteX109" fmla="*/ 6007492 w 6127519"/>
              <a:gd name="connsiteY109" fmla="*/ 6440818 h 6858000"/>
              <a:gd name="connsiteX110" fmla="*/ 6009467 w 6127519"/>
              <a:gd name="connsiteY110" fmla="*/ 6487076 h 6858000"/>
              <a:gd name="connsiteX111" fmla="*/ 5995064 w 6127519"/>
              <a:gd name="connsiteY111" fmla="*/ 6540791 h 6858000"/>
              <a:gd name="connsiteX112" fmla="*/ 5996309 w 6127519"/>
              <a:gd name="connsiteY112" fmla="*/ 6543961 h 6858000"/>
              <a:gd name="connsiteX113" fmla="*/ 5996048 w 6127519"/>
              <a:gd name="connsiteY113" fmla="*/ 6555444 h 6858000"/>
              <a:gd name="connsiteX114" fmla="*/ 6002524 w 6127519"/>
              <a:gd name="connsiteY114" fmla="*/ 6560188 h 6858000"/>
              <a:gd name="connsiteX115" fmla="*/ 6006823 w 6127519"/>
              <a:gd name="connsiteY115" fmla="*/ 6578546 h 6858000"/>
              <a:gd name="connsiteX116" fmla="*/ 6004510 w 6127519"/>
              <a:gd name="connsiteY116" fmla="*/ 6599256 h 6858000"/>
              <a:gd name="connsiteX117" fmla="*/ 5986207 w 6127519"/>
              <a:gd name="connsiteY117" fmla="*/ 6695855 h 6858000"/>
              <a:gd name="connsiteX118" fmla="*/ 5979428 w 6127519"/>
              <a:gd name="connsiteY118" fmla="*/ 6754678 h 6858000"/>
              <a:gd name="connsiteX119" fmla="*/ 5983398 w 6127519"/>
              <a:gd name="connsiteY119" fmla="*/ 6778641 h 6858000"/>
              <a:gd name="connsiteX120" fmla="*/ 5984543 w 6127519"/>
              <a:gd name="connsiteY120" fmla="*/ 6811016 h 6858000"/>
              <a:gd name="connsiteX121" fmla="*/ 5981802 w 6127519"/>
              <a:gd name="connsiteY121" fmla="*/ 6838578 h 6858000"/>
              <a:gd name="connsiteX122" fmla="*/ 5979671 w 6127519"/>
              <a:gd name="connsiteY122" fmla="*/ 6858000 h 6858000"/>
              <a:gd name="connsiteX123" fmla="*/ 0 w 6127519"/>
              <a:gd name="connsiteY123" fmla="*/ 6858000 h 6858000"/>
              <a:gd name="connsiteX124" fmla="*/ 0 w 6127519"/>
              <a:gd name="connsiteY12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6823 w 6127519"/>
              <a:gd name="connsiteY114" fmla="*/ 6578546 h 6858000"/>
              <a:gd name="connsiteX115" fmla="*/ 6004510 w 6127519"/>
              <a:gd name="connsiteY115" fmla="*/ 6599256 h 6858000"/>
              <a:gd name="connsiteX116" fmla="*/ 5986207 w 6127519"/>
              <a:gd name="connsiteY116" fmla="*/ 6695855 h 6858000"/>
              <a:gd name="connsiteX117" fmla="*/ 5979428 w 6127519"/>
              <a:gd name="connsiteY117" fmla="*/ 6754678 h 6858000"/>
              <a:gd name="connsiteX118" fmla="*/ 5983398 w 6127519"/>
              <a:gd name="connsiteY118" fmla="*/ 6778641 h 6858000"/>
              <a:gd name="connsiteX119" fmla="*/ 5984543 w 6127519"/>
              <a:gd name="connsiteY119" fmla="*/ 6811016 h 6858000"/>
              <a:gd name="connsiteX120" fmla="*/ 5981802 w 6127519"/>
              <a:gd name="connsiteY120" fmla="*/ 6838578 h 6858000"/>
              <a:gd name="connsiteX121" fmla="*/ 5979671 w 6127519"/>
              <a:gd name="connsiteY121" fmla="*/ 6858000 h 6858000"/>
              <a:gd name="connsiteX122" fmla="*/ 0 w 6127519"/>
              <a:gd name="connsiteY122" fmla="*/ 6858000 h 6858000"/>
              <a:gd name="connsiteX123" fmla="*/ 0 w 6127519"/>
              <a:gd name="connsiteY12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4510 w 6127519"/>
              <a:gd name="connsiteY114" fmla="*/ 6599256 h 6858000"/>
              <a:gd name="connsiteX115" fmla="*/ 5986207 w 6127519"/>
              <a:gd name="connsiteY115" fmla="*/ 6695855 h 6858000"/>
              <a:gd name="connsiteX116" fmla="*/ 5979428 w 6127519"/>
              <a:gd name="connsiteY116" fmla="*/ 6754678 h 6858000"/>
              <a:gd name="connsiteX117" fmla="*/ 5983398 w 6127519"/>
              <a:gd name="connsiteY117" fmla="*/ 6778641 h 6858000"/>
              <a:gd name="connsiteX118" fmla="*/ 5984543 w 6127519"/>
              <a:gd name="connsiteY118" fmla="*/ 6811016 h 6858000"/>
              <a:gd name="connsiteX119" fmla="*/ 5981802 w 6127519"/>
              <a:gd name="connsiteY119" fmla="*/ 6838578 h 6858000"/>
              <a:gd name="connsiteX120" fmla="*/ 5979671 w 6127519"/>
              <a:gd name="connsiteY120" fmla="*/ 6858000 h 6858000"/>
              <a:gd name="connsiteX121" fmla="*/ 0 w 6127519"/>
              <a:gd name="connsiteY121" fmla="*/ 6858000 h 6858000"/>
              <a:gd name="connsiteX122" fmla="*/ 0 w 6127519"/>
              <a:gd name="connsiteY12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4510 w 6127519"/>
              <a:gd name="connsiteY113" fmla="*/ 6599256 h 6858000"/>
              <a:gd name="connsiteX114" fmla="*/ 5986207 w 6127519"/>
              <a:gd name="connsiteY114" fmla="*/ 6695855 h 6858000"/>
              <a:gd name="connsiteX115" fmla="*/ 5979428 w 6127519"/>
              <a:gd name="connsiteY115" fmla="*/ 6754678 h 6858000"/>
              <a:gd name="connsiteX116" fmla="*/ 5983398 w 6127519"/>
              <a:gd name="connsiteY116" fmla="*/ 6778641 h 6858000"/>
              <a:gd name="connsiteX117" fmla="*/ 5984543 w 6127519"/>
              <a:gd name="connsiteY117" fmla="*/ 6811016 h 6858000"/>
              <a:gd name="connsiteX118" fmla="*/ 5981802 w 6127519"/>
              <a:gd name="connsiteY118" fmla="*/ 6838578 h 6858000"/>
              <a:gd name="connsiteX119" fmla="*/ 5979671 w 6127519"/>
              <a:gd name="connsiteY119" fmla="*/ 6858000 h 6858000"/>
              <a:gd name="connsiteX120" fmla="*/ 0 w 6127519"/>
              <a:gd name="connsiteY120" fmla="*/ 6858000 h 6858000"/>
              <a:gd name="connsiteX121" fmla="*/ 0 w 6127519"/>
              <a:gd name="connsiteY12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6004510 w 6127519"/>
              <a:gd name="connsiteY112" fmla="*/ 6599256 h 6858000"/>
              <a:gd name="connsiteX113" fmla="*/ 5986207 w 6127519"/>
              <a:gd name="connsiteY113" fmla="*/ 6695855 h 6858000"/>
              <a:gd name="connsiteX114" fmla="*/ 5979428 w 6127519"/>
              <a:gd name="connsiteY114" fmla="*/ 6754678 h 6858000"/>
              <a:gd name="connsiteX115" fmla="*/ 5983398 w 6127519"/>
              <a:gd name="connsiteY115" fmla="*/ 6778641 h 6858000"/>
              <a:gd name="connsiteX116" fmla="*/ 5984543 w 6127519"/>
              <a:gd name="connsiteY116" fmla="*/ 6811016 h 6858000"/>
              <a:gd name="connsiteX117" fmla="*/ 5981802 w 6127519"/>
              <a:gd name="connsiteY117" fmla="*/ 6838578 h 6858000"/>
              <a:gd name="connsiteX118" fmla="*/ 5979671 w 6127519"/>
              <a:gd name="connsiteY118" fmla="*/ 6858000 h 6858000"/>
              <a:gd name="connsiteX119" fmla="*/ 0 w 6127519"/>
              <a:gd name="connsiteY119" fmla="*/ 6858000 h 6858000"/>
              <a:gd name="connsiteX120" fmla="*/ 0 w 6127519"/>
              <a:gd name="connsiteY12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424098"/>
              <a:gd name="connsiteY0" fmla="*/ 0 h 6858000"/>
              <a:gd name="connsiteX1" fmla="*/ 4965888 w 6424098"/>
              <a:gd name="connsiteY1" fmla="*/ 0 h 6858000"/>
              <a:gd name="connsiteX2" fmla="*/ 4967767 w 6424098"/>
              <a:gd name="connsiteY2" fmla="*/ 7930 h 6858000"/>
              <a:gd name="connsiteX3" fmla="*/ 4979444 w 6424098"/>
              <a:gd name="connsiteY3" fmla="*/ 43921 h 6858000"/>
              <a:gd name="connsiteX4" fmla="*/ 5021173 w 6424098"/>
              <a:gd name="connsiteY4" fmla="*/ 123738 h 6858000"/>
              <a:gd name="connsiteX5" fmla="*/ 5075458 w 6424098"/>
              <a:gd name="connsiteY5" fmla="*/ 264355 h 6858000"/>
              <a:gd name="connsiteX6" fmla="*/ 5081175 w 6424098"/>
              <a:gd name="connsiteY6" fmla="*/ 277448 h 6858000"/>
              <a:gd name="connsiteX7" fmla="*/ 5097011 w 6424098"/>
              <a:gd name="connsiteY7" fmla="*/ 355616 h 6858000"/>
              <a:gd name="connsiteX8" fmla="*/ 5130982 w 6424098"/>
              <a:gd name="connsiteY8" fmla="*/ 412030 h 6858000"/>
              <a:gd name="connsiteX9" fmla="*/ 5153000 w 6424098"/>
              <a:gd name="connsiteY9" fmla="*/ 507134 h 6858000"/>
              <a:gd name="connsiteX10" fmla="*/ 5171282 w 6424098"/>
              <a:gd name="connsiteY10" fmla="*/ 602071 h 6858000"/>
              <a:gd name="connsiteX11" fmla="*/ 5176196 w 6424098"/>
              <a:gd name="connsiteY11" fmla="*/ 636822 h 6858000"/>
              <a:gd name="connsiteX12" fmla="*/ 5189051 w 6424098"/>
              <a:gd name="connsiteY12" fmla="*/ 782518 h 6858000"/>
              <a:gd name="connsiteX13" fmla="*/ 5210428 w 6424098"/>
              <a:gd name="connsiteY13" fmla="*/ 815772 h 6858000"/>
              <a:gd name="connsiteX14" fmla="*/ 5221088 w 6424098"/>
              <a:gd name="connsiteY14" fmla="*/ 860193 h 6858000"/>
              <a:gd name="connsiteX15" fmla="*/ 5230806 w 6424098"/>
              <a:gd name="connsiteY15" fmla="*/ 961354 h 6858000"/>
              <a:gd name="connsiteX16" fmla="*/ 5201018 w 6424098"/>
              <a:gd name="connsiteY16" fmla="*/ 1095027 h 6858000"/>
              <a:gd name="connsiteX17" fmla="*/ 5202153 w 6424098"/>
              <a:gd name="connsiteY17" fmla="*/ 1133224 h 6858000"/>
              <a:gd name="connsiteX18" fmla="*/ 5207370 w 6424098"/>
              <a:gd name="connsiteY18" fmla="*/ 1138097 h 6858000"/>
              <a:gd name="connsiteX19" fmla="*/ 5189234 w 6424098"/>
              <a:gd name="connsiteY19" fmla="*/ 1193495 h 6858000"/>
              <a:gd name="connsiteX20" fmla="*/ 5202769 w 6424098"/>
              <a:gd name="connsiteY20" fmla="*/ 1269450 h 6858000"/>
              <a:gd name="connsiteX21" fmla="*/ 5225968 w 6424098"/>
              <a:gd name="connsiteY21" fmla="*/ 1357994 h 6858000"/>
              <a:gd name="connsiteX22" fmla="*/ 5233819 w 6424098"/>
              <a:gd name="connsiteY22" fmla="*/ 1380922 h 6858000"/>
              <a:gd name="connsiteX23" fmla="*/ 5237226 w 6424098"/>
              <a:gd name="connsiteY23" fmla="*/ 1441327 h 6858000"/>
              <a:gd name="connsiteX24" fmla="*/ 5255653 w 6424098"/>
              <a:gd name="connsiteY24" fmla="*/ 1524712 h 6858000"/>
              <a:gd name="connsiteX25" fmla="*/ 5263491 w 6424098"/>
              <a:gd name="connsiteY25" fmla="*/ 1642938 h 6858000"/>
              <a:gd name="connsiteX26" fmla="*/ 5261314 w 6424098"/>
              <a:gd name="connsiteY26" fmla="*/ 1689177 h 6858000"/>
              <a:gd name="connsiteX27" fmla="*/ 5259788 w 6424098"/>
              <a:gd name="connsiteY27" fmla="*/ 1768516 h 6858000"/>
              <a:gd name="connsiteX28" fmla="*/ 5255696 w 6424098"/>
              <a:gd name="connsiteY28" fmla="*/ 1953770 h 6858000"/>
              <a:gd name="connsiteX29" fmla="*/ 5252592 w 6424098"/>
              <a:gd name="connsiteY29" fmla="*/ 2092210 h 6858000"/>
              <a:gd name="connsiteX30" fmla="*/ 5264303 w 6424098"/>
              <a:gd name="connsiteY30" fmla="*/ 2225157 h 6858000"/>
              <a:gd name="connsiteX31" fmla="*/ 5254949 w 6424098"/>
              <a:gd name="connsiteY31" fmla="*/ 2236160 h 6858000"/>
              <a:gd name="connsiteX32" fmla="*/ 5250104 w 6424098"/>
              <a:gd name="connsiteY32" fmla="*/ 2249166 h 6858000"/>
              <a:gd name="connsiteX33" fmla="*/ 5251214 w 6424098"/>
              <a:gd name="connsiteY33" fmla="*/ 2250944 h 6858000"/>
              <a:gd name="connsiteX34" fmla="*/ 5250644 w 6424098"/>
              <a:gd name="connsiteY34" fmla="*/ 2266619 h 6858000"/>
              <a:gd name="connsiteX35" fmla="*/ 5293877 w 6424098"/>
              <a:gd name="connsiteY35" fmla="*/ 2368649 h 6858000"/>
              <a:gd name="connsiteX36" fmla="*/ 5311338 w 6424098"/>
              <a:gd name="connsiteY36" fmla="*/ 2404034 h 6858000"/>
              <a:gd name="connsiteX37" fmla="*/ 5338366 w 6424098"/>
              <a:gd name="connsiteY37" fmla="*/ 2465052 h 6858000"/>
              <a:gd name="connsiteX38" fmla="*/ 5371263 w 6424098"/>
              <a:gd name="connsiteY38" fmla="*/ 2586413 h 6858000"/>
              <a:gd name="connsiteX39" fmla="*/ 5407503 w 6424098"/>
              <a:gd name="connsiteY39" fmla="*/ 2786290 h 6858000"/>
              <a:gd name="connsiteX40" fmla="*/ 5407356 w 6424098"/>
              <a:gd name="connsiteY40" fmla="*/ 2787545 h 6858000"/>
              <a:gd name="connsiteX41" fmla="*/ 5411130 w 6424098"/>
              <a:gd name="connsiteY41" fmla="*/ 2788640 h 6858000"/>
              <a:gd name="connsiteX42" fmla="*/ 5416439 w 6424098"/>
              <a:gd name="connsiteY42" fmla="*/ 2805666 h 6858000"/>
              <a:gd name="connsiteX43" fmla="*/ 5457023 w 6424098"/>
              <a:gd name="connsiteY43" fmla="*/ 2858292 h 6858000"/>
              <a:gd name="connsiteX44" fmla="*/ 5479298 w 6424098"/>
              <a:gd name="connsiteY44" fmla="*/ 2947791 h 6858000"/>
              <a:gd name="connsiteX45" fmla="*/ 5481770 w 6424098"/>
              <a:gd name="connsiteY45" fmla="*/ 2951352 h 6858000"/>
              <a:gd name="connsiteX46" fmla="*/ 5482045 w 6424098"/>
              <a:gd name="connsiteY46" fmla="*/ 2984371 h 6858000"/>
              <a:gd name="connsiteX47" fmla="*/ 5482415 w 6424098"/>
              <a:gd name="connsiteY47" fmla="*/ 3004079 h 6858000"/>
              <a:gd name="connsiteX48" fmla="*/ 5503944 w 6424098"/>
              <a:gd name="connsiteY48" fmla="*/ 3123335 h 6858000"/>
              <a:gd name="connsiteX49" fmla="*/ 5516007 w 6424098"/>
              <a:gd name="connsiteY49" fmla="*/ 3258473 h 6858000"/>
              <a:gd name="connsiteX50" fmla="*/ 5566839 w 6424098"/>
              <a:gd name="connsiteY50" fmla="*/ 3345295 h 6858000"/>
              <a:gd name="connsiteX51" fmla="*/ 5589758 w 6424098"/>
              <a:gd name="connsiteY51" fmla="*/ 3506453 h 6858000"/>
              <a:gd name="connsiteX52" fmla="*/ 5596144 w 6424098"/>
              <a:gd name="connsiteY52" fmla="*/ 3534624 h 6858000"/>
              <a:gd name="connsiteX53" fmla="*/ 5597750 w 6424098"/>
              <a:gd name="connsiteY53" fmla="*/ 3534129 h 6858000"/>
              <a:gd name="connsiteX54" fmla="*/ 5599700 w 6424098"/>
              <a:gd name="connsiteY54" fmla="*/ 3547221 h 6858000"/>
              <a:gd name="connsiteX55" fmla="*/ 5615031 w 6424098"/>
              <a:gd name="connsiteY55" fmla="*/ 3557482 h 6858000"/>
              <a:gd name="connsiteX56" fmla="*/ 5618377 w 6424098"/>
              <a:gd name="connsiteY56" fmla="*/ 3588431 h 6858000"/>
              <a:gd name="connsiteX57" fmla="*/ 5612155 w 6424098"/>
              <a:gd name="connsiteY57" fmla="*/ 3589869 h 6858000"/>
              <a:gd name="connsiteX58" fmla="*/ 5620843 w 6424098"/>
              <a:gd name="connsiteY58" fmla="*/ 3606745 h 6858000"/>
              <a:gd name="connsiteX59" fmla="*/ 5655472 w 6424098"/>
              <a:gd name="connsiteY59" fmla="*/ 3678877 h 6858000"/>
              <a:gd name="connsiteX60" fmla="*/ 5683015 w 6424098"/>
              <a:gd name="connsiteY60" fmla="*/ 3762025 h 6858000"/>
              <a:gd name="connsiteX61" fmla="*/ 5696643 w 6424098"/>
              <a:gd name="connsiteY61" fmla="*/ 3773888 h 6858000"/>
              <a:gd name="connsiteX62" fmla="*/ 5699203 w 6424098"/>
              <a:gd name="connsiteY62" fmla="*/ 3775823 h 6858000"/>
              <a:gd name="connsiteX63" fmla="*/ 5704824 w 6424098"/>
              <a:gd name="connsiteY63" fmla="*/ 3785966 h 6858000"/>
              <a:gd name="connsiteX64" fmla="*/ 5733539 w 6424098"/>
              <a:gd name="connsiteY64" fmla="*/ 3818457 h 6858000"/>
              <a:gd name="connsiteX65" fmla="*/ 5768491 w 6424098"/>
              <a:gd name="connsiteY65" fmla="*/ 3914399 h 6858000"/>
              <a:gd name="connsiteX66" fmla="*/ 5793123 w 6424098"/>
              <a:gd name="connsiteY66" fmla="*/ 3969952 h 6858000"/>
              <a:gd name="connsiteX67" fmla="*/ 5808321 w 6424098"/>
              <a:gd name="connsiteY67" fmla="*/ 3988153 h 6858000"/>
              <a:gd name="connsiteX68" fmla="*/ 5825621 w 6424098"/>
              <a:gd name="connsiteY68" fmla="*/ 4015525 h 6858000"/>
              <a:gd name="connsiteX69" fmla="*/ 5860672 w 6424098"/>
              <a:gd name="connsiteY69" fmla="*/ 4061579 h 6858000"/>
              <a:gd name="connsiteX70" fmla="*/ 5872173 w 6424098"/>
              <a:gd name="connsiteY70" fmla="*/ 4088497 h 6858000"/>
              <a:gd name="connsiteX71" fmla="*/ 5894095 w 6424098"/>
              <a:gd name="connsiteY71" fmla="*/ 4128857 h 6858000"/>
              <a:gd name="connsiteX72" fmla="*/ 5903513 w 6424098"/>
              <a:gd name="connsiteY72" fmla="*/ 4187661 h 6858000"/>
              <a:gd name="connsiteX73" fmla="*/ 5917114 w 6424098"/>
              <a:gd name="connsiteY73" fmla="*/ 4213096 h 6858000"/>
              <a:gd name="connsiteX74" fmla="*/ 5924233 w 6424098"/>
              <a:gd name="connsiteY74" fmla="*/ 4242060 h 6858000"/>
              <a:gd name="connsiteX75" fmla="*/ 5928910 w 6424098"/>
              <a:gd name="connsiteY75" fmla="*/ 4300973 h 6858000"/>
              <a:gd name="connsiteX76" fmla="*/ 5939320 w 6424098"/>
              <a:gd name="connsiteY76" fmla="*/ 4340435 h 6858000"/>
              <a:gd name="connsiteX77" fmla="*/ 5946705 w 6424098"/>
              <a:gd name="connsiteY77" fmla="*/ 4428051 h 6858000"/>
              <a:gd name="connsiteX78" fmla="*/ 5949261 w 6424098"/>
              <a:gd name="connsiteY78" fmla="*/ 4449185 h 6858000"/>
              <a:gd name="connsiteX79" fmla="*/ 5968960 w 6424098"/>
              <a:gd name="connsiteY79" fmla="*/ 4482655 h 6858000"/>
              <a:gd name="connsiteX80" fmla="*/ 5980106 w 6424098"/>
              <a:gd name="connsiteY80" fmla="*/ 4585087 h 6858000"/>
              <a:gd name="connsiteX81" fmla="*/ 5998138 w 6424098"/>
              <a:gd name="connsiteY81" fmla="*/ 4697518 h 6858000"/>
              <a:gd name="connsiteX82" fmla="*/ 6013516 w 6424098"/>
              <a:gd name="connsiteY82" fmla="*/ 4786619 h 6858000"/>
              <a:gd name="connsiteX83" fmla="*/ 6025404 w 6424098"/>
              <a:gd name="connsiteY83" fmla="*/ 4858148 h 6858000"/>
              <a:gd name="connsiteX84" fmla="*/ 6007749 w 6424098"/>
              <a:gd name="connsiteY84" fmla="*/ 4964715 h 6858000"/>
              <a:gd name="connsiteX85" fmla="*/ 6005269 w 6424098"/>
              <a:gd name="connsiteY85" fmla="*/ 5150567 h 6858000"/>
              <a:gd name="connsiteX86" fmla="*/ 6001127 w 6424098"/>
              <a:gd name="connsiteY86" fmla="*/ 5164609 h 6858000"/>
              <a:gd name="connsiteX87" fmla="*/ 5998514 w 6424098"/>
              <a:gd name="connsiteY87" fmla="*/ 5189673 h 6858000"/>
              <a:gd name="connsiteX88" fmla="*/ 6018409 w 6424098"/>
              <a:gd name="connsiteY88" fmla="*/ 5227157 h 6858000"/>
              <a:gd name="connsiteX89" fmla="*/ 6036748 w 6424098"/>
              <a:gd name="connsiteY89" fmla="*/ 5322752 h 6858000"/>
              <a:gd name="connsiteX90" fmla="*/ 6036943 w 6424098"/>
              <a:gd name="connsiteY90" fmla="*/ 5329480 h 6858000"/>
              <a:gd name="connsiteX91" fmla="*/ 6037677 w 6424098"/>
              <a:gd name="connsiteY91" fmla="*/ 5354807 h 6858000"/>
              <a:gd name="connsiteX92" fmla="*/ 6039728 w 6424098"/>
              <a:gd name="connsiteY92" fmla="*/ 5359416 h 6858000"/>
              <a:gd name="connsiteX93" fmla="*/ 6053435 w 6424098"/>
              <a:gd name="connsiteY93" fmla="*/ 5387547 h 6858000"/>
              <a:gd name="connsiteX94" fmla="*/ 6065933 w 6424098"/>
              <a:gd name="connsiteY94" fmla="*/ 5443002 h 6858000"/>
              <a:gd name="connsiteX95" fmla="*/ 6068640 w 6424098"/>
              <a:gd name="connsiteY95" fmla="*/ 5474503 h 6858000"/>
              <a:gd name="connsiteX96" fmla="*/ 6080922 w 6424098"/>
              <a:gd name="connsiteY96" fmla="*/ 5561070 h 6858000"/>
              <a:gd name="connsiteX97" fmla="*/ 6096949 w 6424098"/>
              <a:gd name="connsiteY97" fmla="*/ 5648179 h 6858000"/>
              <a:gd name="connsiteX98" fmla="*/ 6125703 w 6424098"/>
              <a:gd name="connsiteY98" fmla="*/ 5692894 h 6858000"/>
              <a:gd name="connsiteX99" fmla="*/ 6121353 w 6424098"/>
              <a:gd name="connsiteY99" fmla="*/ 5721725 h 6858000"/>
              <a:gd name="connsiteX100" fmla="*/ 6121607 w 6424098"/>
              <a:gd name="connsiteY100" fmla="*/ 5721959 h 6858000"/>
              <a:gd name="connsiteX101" fmla="*/ 6127024 w 6424098"/>
              <a:gd name="connsiteY101" fmla="*/ 5786902 h 6858000"/>
              <a:gd name="connsiteX102" fmla="*/ 6127519 w 6424098"/>
              <a:gd name="connsiteY102" fmla="*/ 5865775 h 6858000"/>
              <a:gd name="connsiteX103" fmla="*/ 6119217 w 6424098"/>
              <a:gd name="connsiteY103" fmla="*/ 5888542 h 6858000"/>
              <a:gd name="connsiteX104" fmla="*/ 6102493 w 6424098"/>
              <a:gd name="connsiteY104" fmla="*/ 5928602 h 6858000"/>
              <a:gd name="connsiteX105" fmla="*/ 6056863 w 6424098"/>
              <a:gd name="connsiteY105" fmla="*/ 6000643 h 6858000"/>
              <a:gd name="connsiteX106" fmla="*/ 6045436 w 6424098"/>
              <a:gd name="connsiteY106" fmla="*/ 6124480 h 6858000"/>
              <a:gd name="connsiteX107" fmla="*/ 6030489 w 6424098"/>
              <a:gd name="connsiteY107" fmla="*/ 6317666 h 6858000"/>
              <a:gd name="connsiteX108" fmla="*/ 6007492 w 6424098"/>
              <a:gd name="connsiteY108" fmla="*/ 6440818 h 6858000"/>
              <a:gd name="connsiteX109" fmla="*/ 6009467 w 6424098"/>
              <a:gd name="connsiteY109" fmla="*/ 6487076 h 6858000"/>
              <a:gd name="connsiteX110" fmla="*/ 5995064 w 6424098"/>
              <a:gd name="connsiteY110" fmla="*/ 6540791 h 6858000"/>
              <a:gd name="connsiteX111" fmla="*/ 6004510 w 6424098"/>
              <a:gd name="connsiteY111" fmla="*/ 6599256 h 6858000"/>
              <a:gd name="connsiteX112" fmla="*/ 5986207 w 6424098"/>
              <a:gd name="connsiteY112" fmla="*/ 6695855 h 6858000"/>
              <a:gd name="connsiteX113" fmla="*/ 5979428 w 6424098"/>
              <a:gd name="connsiteY113" fmla="*/ 6754678 h 6858000"/>
              <a:gd name="connsiteX114" fmla="*/ 5983398 w 6424098"/>
              <a:gd name="connsiteY114" fmla="*/ 6778641 h 6858000"/>
              <a:gd name="connsiteX115" fmla="*/ 5984543 w 6424098"/>
              <a:gd name="connsiteY115" fmla="*/ 6811016 h 6858000"/>
              <a:gd name="connsiteX116" fmla="*/ 5979671 w 6424098"/>
              <a:gd name="connsiteY116" fmla="*/ 6858000 h 6858000"/>
              <a:gd name="connsiteX117" fmla="*/ 0 w 6424098"/>
              <a:gd name="connsiteY117" fmla="*/ 6858000 h 6858000"/>
              <a:gd name="connsiteX118" fmla="*/ 0 w 6424098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79671 w 6127519"/>
              <a:gd name="connsiteY116" fmla="*/ 6858000 h 6858000"/>
              <a:gd name="connsiteX117" fmla="*/ 0 w 6127519"/>
              <a:gd name="connsiteY117" fmla="*/ 6858000 h 6858000"/>
              <a:gd name="connsiteX118" fmla="*/ 0 w 6127519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25404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07819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68491 w 6127519"/>
              <a:gd name="connsiteY64" fmla="*/ 3914399 h 6858000"/>
              <a:gd name="connsiteX65" fmla="*/ 5793123 w 6127519"/>
              <a:gd name="connsiteY65" fmla="*/ 3969952 h 6858000"/>
              <a:gd name="connsiteX66" fmla="*/ 5808321 w 6127519"/>
              <a:gd name="connsiteY66" fmla="*/ 3988153 h 6858000"/>
              <a:gd name="connsiteX67" fmla="*/ 5825621 w 6127519"/>
              <a:gd name="connsiteY67" fmla="*/ 4015525 h 6858000"/>
              <a:gd name="connsiteX68" fmla="*/ 5860672 w 6127519"/>
              <a:gd name="connsiteY68" fmla="*/ 4061579 h 6858000"/>
              <a:gd name="connsiteX69" fmla="*/ 5872173 w 6127519"/>
              <a:gd name="connsiteY69" fmla="*/ 4088497 h 6858000"/>
              <a:gd name="connsiteX70" fmla="*/ 5894095 w 6127519"/>
              <a:gd name="connsiteY70" fmla="*/ 4128857 h 6858000"/>
              <a:gd name="connsiteX71" fmla="*/ 5903513 w 6127519"/>
              <a:gd name="connsiteY71" fmla="*/ 4187661 h 6858000"/>
              <a:gd name="connsiteX72" fmla="*/ 5917114 w 6127519"/>
              <a:gd name="connsiteY72" fmla="*/ 4213096 h 6858000"/>
              <a:gd name="connsiteX73" fmla="*/ 5924233 w 6127519"/>
              <a:gd name="connsiteY73" fmla="*/ 4242060 h 6858000"/>
              <a:gd name="connsiteX74" fmla="*/ 5928910 w 6127519"/>
              <a:gd name="connsiteY74" fmla="*/ 4300973 h 6858000"/>
              <a:gd name="connsiteX75" fmla="*/ 5939320 w 6127519"/>
              <a:gd name="connsiteY75" fmla="*/ 4340435 h 6858000"/>
              <a:gd name="connsiteX76" fmla="*/ 5946705 w 6127519"/>
              <a:gd name="connsiteY76" fmla="*/ 4428051 h 6858000"/>
              <a:gd name="connsiteX77" fmla="*/ 5949261 w 6127519"/>
              <a:gd name="connsiteY77" fmla="*/ 4449185 h 6858000"/>
              <a:gd name="connsiteX78" fmla="*/ 5968960 w 6127519"/>
              <a:gd name="connsiteY78" fmla="*/ 4482655 h 6858000"/>
              <a:gd name="connsiteX79" fmla="*/ 5980106 w 6127519"/>
              <a:gd name="connsiteY79" fmla="*/ 4585087 h 6858000"/>
              <a:gd name="connsiteX80" fmla="*/ 5998138 w 6127519"/>
              <a:gd name="connsiteY80" fmla="*/ 4697518 h 6858000"/>
              <a:gd name="connsiteX81" fmla="*/ 6007819 w 6127519"/>
              <a:gd name="connsiteY81" fmla="*/ 4858148 h 6858000"/>
              <a:gd name="connsiteX82" fmla="*/ 6007749 w 6127519"/>
              <a:gd name="connsiteY82" fmla="*/ 4964715 h 6858000"/>
              <a:gd name="connsiteX83" fmla="*/ 6005269 w 6127519"/>
              <a:gd name="connsiteY83" fmla="*/ 5150567 h 6858000"/>
              <a:gd name="connsiteX84" fmla="*/ 6001127 w 6127519"/>
              <a:gd name="connsiteY84" fmla="*/ 5164609 h 6858000"/>
              <a:gd name="connsiteX85" fmla="*/ 5998514 w 6127519"/>
              <a:gd name="connsiteY85" fmla="*/ 5189673 h 6858000"/>
              <a:gd name="connsiteX86" fmla="*/ 6018409 w 6127519"/>
              <a:gd name="connsiteY86" fmla="*/ 5227157 h 6858000"/>
              <a:gd name="connsiteX87" fmla="*/ 6036748 w 6127519"/>
              <a:gd name="connsiteY87" fmla="*/ 5322752 h 6858000"/>
              <a:gd name="connsiteX88" fmla="*/ 6036943 w 6127519"/>
              <a:gd name="connsiteY88" fmla="*/ 5329480 h 6858000"/>
              <a:gd name="connsiteX89" fmla="*/ 6037677 w 6127519"/>
              <a:gd name="connsiteY89" fmla="*/ 5354807 h 6858000"/>
              <a:gd name="connsiteX90" fmla="*/ 6039728 w 6127519"/>
              <a:gd name="connsiteY90" fmla="*/ 5359416 h 6858000"/>
              <a:gd name="connsiteX91" fmla="*/ 6053435 w 6127519"/>
              <a:gd name="connsiteY91" fmla="*/ 5387547 h 6858000"/>
              <a:gd name="connsiteX92" fmla="*/ 6065933 w 6127519"/>
              <a:gd name="connsiteY92" fmla="*/ 5443002 h 6858000"/>
              <a:gd name="connsiteX93" fmla="*/ 6068640 w 6127519"/>
              <a:gd name="connsiteY93" fmla="*/ 5474503 h 6858000"/>
              <a:gd name="connsiteX94" fmla="*/ 6080922 w 6127519"/>
              <a:gd name="connsiteY94" fmla="*/ 5561070 h 6858000"/>
              <a:gd name="connsiteX95" fmla="*/ 6096949 w 6127519"/>
              <a:gd name="connsiteY95" fmla="*/ 5648179 h 6858000"/>
              <a:gd name="connsiteX96" fmla="*/ 6125703 w 6127519"/>
              <a:gd name="connsiteY96" fmla="*/ 5692894 h 6858000"/>
              <a:gd name="connsiteX97" fmla="*/ 6121353 w 6127519"/>
              <a:gd name="connsiteY97" fmla="*/ 5721725 h 6858000"/>
              <a:gd name="connsiteX98" fmla="*/ 6121607 w 6127519"/>
              <a:gd name="connsiteY98" fmla="*/ 5721959 h 6858000"/>
              <a:gd name="connsiteX99" fmla="*/ 6127024 w 6127519"/>
              <a:gd name="connsiteY99" fmla="*/ 5786902 h 6858000"/>
              <a:gd name="connsiteX100" fmla="*/ 6127519 w 6127519"/>
              <a:gd name="connsiteY100" fmla="*/ 5865775 h 6858000"/>
              <a:gd name="connsiteX101" fmla="*/ 6119217 w 6127519"/>
              <a:gd name="connsiteY101" fmla="*/ 5888542 h 6858000"/>
              <a:gd name="connsiteX102" fmla="*/ 6102493 w 6127519"/>
              <a:gd name="connsiteY102" fmla="*/ 5928602 h 6858000"/>
              <a:gd name="connsiteX103" fmla="*/ 6056863 w 6127519"/>
              <a:gd name="connsiteY103" fmla="*/ 6000643 h 6858000"/>
              <a:gd name="connsiteX104" fmla="*/ 6045436 w 6127519"/>
              <a:gd name="connsiteY104" fmla="*/ 6124480 h 6858000"/>
              <a:gd name="connsiteX105" fmla="*/ 6030489 w 6127519"/>
              <a:gd name="connsiteY105" fmla="*/ 6317666 h 6858000"/>
              <a:gd name="connsiteX106" fmla="*/ 6007492 w 6127519"/>
              <a:gd name="connsiteY106" fmla="*/ 6440818 h 6858000"/>
              <a:gd name="connsiteX107" fmla="*/ 6009467 w 6127519"/>
              <a:gd name="connsiteY107" fmla="*/ 6487076 h 6858000"/>
              <a:gd name="connsiteX108" fmla="*/ 5995064 w 6127519"/>
              <a:gd name="connsiteY108" fmla="*/ 6540791 h 6858000"/>
              <a:gd name="connsiteX109" fmla="*/ 6004510 w 6127519"/>
              <a:gd name="connsiteY109" fmla="*/ 6599256 h 6858000"/>
              <a:gd name="connsiteX110" fmla="*/ 5986207 w 6127519"/>
              <a:gd name="connsiteY110" fmla="*/ 6695855 h 6858000"/>
              <a:gd name="connsiteX111" fmla="*/ 5979428 w 6127519"/>
              <a:gd name="connsiteY111" fmla="*/ 6754678 h 6858000"/>
              <a:gd name="connsiteX112" fmla="*/ 5983398 w 6127519"/>
              <a:gd name="connsiteY112" fmla="*/ 6778641 h 6858000"/>
              <a:gd name="connsiteX113" fmla="*/ 5984543 w 6127519"/>
              <a:gd name="connsiteY113" fmla="*/ 6811016 h 6858000"/>
              <a:gd name="connsiteX114" fmla="*/ 5979671 w 6127519"/>
              <a:gd name="connsiteY114" fmla="*/ 6858000 h 6858000"/>
              <a:gd name="connsiteX115" fmla="*/ 0 w 6127519"/>
              <a:gd name="connsiteY115" fmla="*/ 6858000 h 6858000"/>
              <a:gd name="connsiteX116" fmla="*/ 0 w 6127519"/>
              <a:gd name="connsiteY11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506453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453699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415 w 6127519"/>
              <a:gd name="connsiteY46" fmla="*/ 3004079 h 6858000"/>
              <a:gd name="connsiteX47" fmla="*/ 5503944 w 6127519"/>
              <a:gd name="connsiteY47" fmla="*/ 3123335 h 6858000"/>
              <a:gd name="connsiteX48" fmla="*/ 5516007 w 6127519"/>
              <a:gd name="connsiteY48" fmla="*/ 3258473 h 6858000"/>
              <a:gd name="connsiteX49" fmla="*/ 5589758 w 6127519"/>
              <a:gd name="connsiteY49" fmla="*/ 3453699 h 6858000"/>
              <a:gd name="connsiteX50" fmla="*/ 5596144 w 6127519"/>
              <a:gd name="connsiteY50" fmla="*/ 3534624 h 6858000"/>
              <a:gd name="connsiteX51" fmla="*/ 5597750 w 6127519"/>
              <a:gd name="connsiteY51" fmla="*/ 3534129 h 6858000"/>
              <a:gd name="connsiteX52" fmla="*/ 5599700 w 6127519"/>
              <a:gd name="connsiteY52" fmla="*/ 3547221 h 6858000"/>
              <a:gd name="connsiteX53" fmla="*/ 5615031 w 6127519"/>
              <a:gd name="connsiteY53" fmla="*/ 3557482 h 6858000"/>
              <a:gd name="connsiteX54" fmla="*/ 5618377 w 6127519"/>
              <a:gd name="connsiteY54" fmla="*/ 3588431 h 6858000"/>
              <a:gd name="connsiteX55" fmla="*/ 5612155 w 6127519"/>
              <a:gd name="connsiteY55" fmla="*/ 3589869 h 6858000"/>
              <a:gd name="connsiteX56" fmla="*/ 5620843 w 6127519"/>
              <a:gd name="connsiteY56" fmla="*/ 3606745 h 6858000"/>
              <a:gd name="connsiteX57" fmla="*/ 5655472 w 6127519"/>
              <a:gd name="connsiteY57" fmla="*/ 3678877 h 6858000"/>
              <a:gd name="connsiteX58" fmla="*/ 5683015 w 6127519"/>
              <a:gd name="connsiteY58" fmla="*/ 3762025 h 6858000"/>
              <a:gd name="connsiteX59" fmla="*/ 5696643 w 6127519"/>
              <a:gd name="connsiteY59" fmla="*/ 3773888 h 6858000"/>
              <a:gd name="connsiteX60" fmla="*/ 5707995 w 6127519"/>
              <a:gd name="connsiteY60" fmla="*/ 3781685 h 6858000"/>
              <a:gd name="connsiteX61" fmla="*/ 5768491 w 6127519"/>
              <a:gd name="connsiteY61" fmla="*/ 3914399 h 6858000"/>
              <a:gd name="connsiteX62" fmla="*/ 5793123 w 6127519"/>
              <a:gd name="connsiteY62" fmla="*/ 3969952 h 6858000"/>
              <a:gd name="connsiteX63" fmla="*/ 5808321 w 6127519"/>
              <a:gd name="connsiteY63" fmla="*/ 3988153 h 6858000"/>
              <a:gd name="connsiteX64" fmla="*/ 5825621 w 6127519"/>
              <a:gd name="connsiteY64" fmla="*/ 4015525 h 6858000"/>
              <a:gd name="connsiteX65" fmla="*/ 5860672 w 6127519"/>
              <a:gd name="connsiteY65" fmla="*/ 4061579 h 6858000"/>
              <a:gd name="connsiteX66" fmla="*/ 5872173 w 6127519"/>
              <a:gd name="connsiteY66" fmla="*/ 4088497 h 6858000"/>
              <a:gd name="connsiteX67" fmla="*/ 5894095 w 6127519"/>
              <a:gd name="connsiteY67" fmla="*/ 4128857 h 6858000"/>
              <a:gd name="connsiteX68" fmla="*/ 5903513 w 6127519"/>
              <a:gd name="connsiteY68" fmla="*/ 4187661 h 6858000"/>
              <a:gd name="connsiteX69" fmla="*/ 5917114 w 6127519"/>
              <a:gd name="connsiteY69" fmla="*/ 4213096 h 6858000"/>
              <a:gd name="connsiteX70" fmla="*/ 5924233 w 6127519"/>
              <a:gd name="connsiteY70" fmla="*/ 4242060 h 6858000"/>
              <a:gd name="connsiteX71" fmla="*/ 5928910 w 6127519"/>
              <a:gd name="connsiteY71" fmla="*/ 4300973 h 6858000"/>
              <a:gd name="connsiteX72" fmla="*/ 5939320 w 6127519"/>
              <a:gd name="connsiteY72" fmla="*/ 4340435 h 6858000"/>
              <a:gd name="connsiteX73" fmla="*/ 5946705 w 6127519"/>
              <a:gd name="connsiteY73" fmla="*/ 4428051 h 6858000"/>
              <a:gd name="connsiteX74" fmla="*/ 5949261 w 6127519"/>
              <a:gd name="connsiteY74" fmla="*/ 4449185 h 6858000"/>
              <a:gd name="connsiteX75" fmla="*/ 5968960 w 6127519"/>
              <a:gd name="connsiteY75" fmla="*/ 4482655 h 6858000"/>
              <a:gd name="connsiteX76" fmla="*/ 5980106 w 6127519"/>
              <a:gd name="connsiteY76" fmla="*/ 4585087 h 6858000"/>
              <a:gd name="connsiteX77" fmla="*/ 5998138 w 6127519"/>
              <a:gd name="connsiteY77" fmla="*/ 4697518 h 6858000"/>
              <a:gd name="connsiteX78" fmla="*/ 6007819 w 6127519"/>
              <a:gd name="connsiteY78" fmla="*/ 4858148 h 6858000"/>
              <a:gd name="connsiteX79" fmla="*/ 6007749 w 6127519"/>
              <a:gd name="connsiteY79" fmla="*/ 4964715 h 6858000"/>
              <a:gd name="connsiteX80" fmla="*/ 6005269 w 6127519"/>
              <a:gd name="connsiteY80" fmla="*/ 5150567 h 6858000"/>
              <a:gd name="connsiteX81" fmla="*/ 6001127 w 6127519"/>
              <a:gd name="connsiteY81" fmla="*/ 5164609 h 6858000"/>
              <a:gd name="connsiteX82" fmla="*/ 5998514 w 6127519"/>
              <a:gd name="connsiteY82" fmla="*/ 5189673 h 6858000"/>
              <a:gd name="connsiteX83" fmla="*/ 6018409 w 6127519"/>
              <a:gd name="connsiteY83" fmla="*/ 5227157 h 6858000"/>
              <a:gd name="connsiteX84" fmla="*/ 6036748 w 6127519"/>
              <a:gd name="connsiteY84" fmla="*/ 5322752 h 6858000"/>
              <a:gd name="connsiteX85" fmla="*/ 6036943 w 6127519"/>
              <a:gd name="connsiteY85" fmla="*/ 5329480 h 6858000"/>
              <a:gd name="connsiteX86" fmla="*/ 6037677 w 6127519"/>
              <a:gd name="connsiteY86" fmla="*/ 5354807 h 6858000"/>
              <a:gd name="connsiteX87" fmla="*/ 6039728 w 6127519"/>
              <a:gd name="connsiteY87" fmla="*/ 5359416 h 6858000"/>
              <a:gd name="connsiteX88" fmla="*/ 6053435 w 6127519"/>
              <a:gd name="connsiteY88" fmla="*/ 5387547 h 6858000"/>
              <a:gd name="connsiteX89" fmla="*/ 6065933 w 6127519"/>
              <a:gd name="connsiteY89" fmla="*/ 5443002 h 6858000"/>
              <a:gd name="connsiteX90" fmla="*/ 6068640 w 6127519"/>
              <a:gd name="connsiteY90" fmla="*/ 5474503 h 6858000"/>
              <a:gd name="connsiteX91" fmla="*/ 6080922 w 6127519"/>
              <a:gd name="connsiteY91" fmla="*/ 5561070 h 6858000"/>
              <a:gd name="connsiteX92" fmla="*/ 6096949 w 6127519"/>
              <a:gd name="connsiteY92" fmla="*/ 5648179 h 6858000"/>
              <a:gd name="connsiteX93" fmla="*/ 6125703 w 6127519"/>
              <a:gd name="connsiteY93" fmla="*/ 5692894 h 6858000"/>
              <a:gd name="connsiteX94" fmla="*/ 6121353 w 6127519"/>
              <a:gd name="connsiteY94" fmla="*/ 5721725 h 6858000"/>
              <a:gd name="connsiteX95" fmla="*/ 6121607 w 6127519"/>
              <a:gd name="connsiteY95" fmla="*/ 5721959 h 6858000"/>
              <a:gd name="connsiteX96" fmla="*/ 6127024 w 6127519"/>
              <a:gd name="connsiteY96" fmla="*/ 5786902 h 6858000"/>
              <a:gd name="connsiteX97" fmla="*/ 6127519 w 6127519"/>
              <a:gd name="connsiteY97" fmla="*/ 5865775 h 6858000"/>
              <a:gd name="connsiteX98" fmla="*/ 6119217 w 6127519"/>
              <a:gd name="connsiteY98" fmla="*/ 5888542 h 6858000"/>
              <a:gd name="connsiteX99" fmla="*/ 6102493 w 6127519"/>
              <a:gd name="connsiteY99" fmla="*/ 5928602 h 6858000"/>
              <a:gd name="connsiteX100" fmla="*/ 6056863 w 6127519"/>
              <a:gd name="connsiteY100" fmla="*/ 6000643 h 6858000"/>
              <a:gd name="connsiteX101" fmla="*/ 6045436 w 6127519"/>
              <a:gd name="connsiteY101" fmla="*/ 6124480 h 6858000"/>
              <a:gd name="connsiteX102" fmla="*/ 6030489 w 6127519"/>
              <a:gd name="connsiteY102" fmla="*/ 6317666 h 6858000"/>
              <a:gd name="connsiteX103" fmla="*/ 6007492 w 6127519"/>
              <a:gd name="connsiteY103" fmla="*/ 6440818 h 6858000"/>
              <a:gd name="connsiteX104" fmla="*/ 6009467 w 6127519"/>
              <a:gd name="connsiteY104" fmla="*/ 6487076 h 6858000"/>
              <a:gd name="connsiteX105" fmla="*/ 5995064 w 6127519"/>
              <a:gd name="connsiteY105" fmla="*/ 6540791 h 6858000"/>
              <a:gd name="connsiteX106" fmla="*/ 6004510 w 6127519"/>
              <a:gd name="connsiteY106" fmla="*/ 6599256 h 6858000"/>
              <a:gd name="connsiteX107" fmla="*/ 5986207 w 6127519"/>
              <a:gd name="connsiteY107" fmla="*/ 6695855 h 6858000"/>
              <a:gd name="connsiteX108" fmla="*/ 5979428 w 6127519"/>
              <a:gd name="connsiteY108" fmla="*/ 6754678 h 6858000"/>
              <a:gd name="connsiteX109" fmla="*/ 5983398 w 6127519"/>
              <a:gd name="connsiteY109" fmla="*/ 6778641 h 6858000"/>
              <a:gd name="connsiteX110" fmla="*/ 5984543 w 6127519"/>
              <a:gd name="connsiteY110" fmla="*/ 6811016 h 6858000"/>
              <a:gd name="connsiteX111" fmla="*/ 5979671 w 6127519"/>
              <a:gd name="connsiteY111" fmla="*/ 6858000 h 6858000"/>
              <a:gd name="connsiteX112" fmla="*/ 0 w 6127519"/>
              <a:gd name="connsiteY112" fmla="*/ 6858000 h 6858000"/>
              <a:gd name="connsiteX113" fmla="*/ 0 w 6127519"/>
              <a:gd name="connsiteY11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57023 w 6127519"/>
              <a:gd name="connsiteY42" fmla="*/ 2858292 h 6858000"/>
              <a:gd name="connsiteX43" fmla="*/ 5479298 w 6127519"/>
              <a:gd name="connsiteY43" fmla="*/ 2947791 h 6858000"/>
              <a:gd name="connsiteX44" fmla="*/ 5481770 w 6127519"/>
              <a:gd name="connsiteY44" fmla="*/ 2951352 h 6858000"/>
              <a:gd name="connsiteX45" fmla="*/ 5482415 w 6127519"/>
              <a:gd name="connsiteY45" fmla="*/ 3004079 h 6858000"/>
              <a:gd name="connsiteX46" fmla="*/ 5503944 w 6127519"/>
              <a:gd name="connsiteY46" fmla="*/ 3123335 h 6858000"/>
              <a:gd name="connsiteX47" fmla="*/ 5516007 w 6127519"/>
              <a:gd name="connsiteY47" fmla="*/ 3258473 h 6858000"/>
              <a:gd name="connsiteX48" fmla="*/ 5589758 w 6127519"/>
              <a:gd name="connsiteY48" fmla="*/ 3453699 h 6858000"/>
              <a:gd name="connsiteX49" fmla="*/ 5596144 w 6127519"/>
              <a:gd name="connsiteY49" fmla="*/ 3534624 h 6858000"/>
              <a:gd name="connsiteX50" fmla="*/ 5597750 w 6127519"/>
              <a:gd name="connsiteY50" fmla="*/ 3534129 h 6858000"/>
              <a:gd name="connsiteX51" fmla="*/ 5599700 w 6127519"/>
              <a:gd name="connsiteY51" fmla="*/ 3547221 h 6858000"/>
              <a:gd name="connsiteX52" fmla="*/ 5615031 w 6127519"/>
              <a:gd name="connsiteY52" fmla="*/ 3557482 h 6858000"/>
              <a:gd name="connsiteX53" fmla="*/ 5618377 w 6127519"/>
              <a:gd name="connsiteY53" fmla="*/ 3588431 h 6858000"/>
              <a:gd name="connsiteX54" fmla="*/ 5612155 w 6127519"/>
              <a:gd name="connsiteY54" fmla="*/ 3589869 h 6858000"/>
              <a:gd name="connsiteX55" fmla="*/ 5620843 w 6127519"/>
              <a:gd name="connsiteY55" fmla="*/ 3606745 h 6858000"/>
              <a:gd name="connsiteX56" fmla="*/ 5655472 w 6127519"/>
              <a:gd name="connsiteY56" fmla="*/ 3678877 h 6858000"/>
              <a:gd name="connsiteX57" fmla="*/ 5683015 w 6127519"/>
              <a:gd name="connsiteY57" fmla="*/ 3762025 h 6858000"/>
              <a:gd name="connsiteX58" fmla="*/ 5696643 w 6127519"/>
              <a:gd name="connsiteY58" fmla="*/ 3773888 h 6858000"/>
              <a:gd name="connsiteX59" fmla="*/ 5707995 w 6127519"/>
              <a:gd name="connsiteY59" fmla="*/ 3781685 h 6858000"/>
              <a:gd name="connsiteX60" fmla="*/ 5768491 w 6127519"/>
              <a:gd name="connsiteY60" fmla="*/ 3914399 h 6858000"/>
              <a:gd name="connsiteX61" fmla="*/ 5793123 w 6127519"/>
              <a:gd name="connsiteY61" fmla="*/ 3969952 h 6858000"/>
              <a:gd name="connsiteX62" fmla="*/ 5808321 w 6127519"/>
              <a:gd name="connsiteY62" fmla="*/ 3988153 h 6858000"/>
              <a:gd name="connsiteX63" fmla="*/ 5825621 w 6127519"/>
              <a:gd name="connsiteY63" fmla="*/ 4015525 h 6858000"/>
              <a:gd name="connsiteX64" fmla="*/ 5860672 w 6127519"/>
              <a:gd name="connsiteY64" fmla="*/ 4061579 h 6858000"/>
              <a:gd name="connsiteX65" fmla="*/ 5872173 w 6127519"/>
              <a:gd name="connsiteY65" fmla="*/ 4088497 h 6858000"/>
              <a:gd name="connsiteX66" fmla="*/ 5894095 w 6127519"/>
              <a:gd name="connsiteY66" fmla="*/ 4128857 h 6858000"/>
              <a:gd name="connsiteX67" fmla="*/ 5903513 w 6127519"/>
              <a:gd name="connsiteY67" fmla="*/ 4187661 h 6858000"/>
              <a:gd name="connsiteX68" fmla="*/ 5917114 w 6127519"/>
              <a:gd name="connsiteY68" fmla="*/ 4213096 h 6858000"/>
              <a:gd name="connsiteX69" fmla="*/ 5924233 w 6127519"/>
              <a:gd name="connsiteY69" fmla="*/ 4242060 h 6858000"/>
              <a:gd name="connsiteX70" fmla="*/ 5928910 w 6127519"/>
              <a:gd name="connsiteY70" fmla="*/ 4300973 h 6858000"/>
              <a:gd name="connsiteX71" fmla="*/ 5939320 w 6127519"/>
              <a:gd name="connsiteY71" fmla="*/ 4340435 h 6858000"/>
              <a:gd name="connsiteX72" fmla="*/ 5946705 w 6127519"/>
              <a:gd name="connsiteY72" fmla="*/ 4428051 h 6858000"/>
              <a:gd name="connsiteX73" fmla="*/ 5949261 w 6127519"/>
              <a:gd name="connsiteY73" fmla="*/ 4449185 h 6858000"/>
              <a:gd name="connsiteX74" fmla="*/ 5968960 w 6127519"/>
              <a:gd name="connsiteY74" fmla="*/ 4482655 h 6858000"/>
              <a:gd name="connsiteX75" fmla="*/ 5980106 w 6127519"/>
              <a:gd name="connsiteY75" fmla="*/ 4585087 h 6858000"/>
              <a:gd name="connsiteX76" fmla="*/ 5998138 w 6127519"/>
              <a:gd name="connsiteY76" fmla="*/ 4697518 h 6858000"/>
              <a:gd name="connsiteX77" fmla="*/ 6007819 w 6127519"/>
              <a:gd name="connsiteY77" fmla="*/ 4858148 h 6858000"/>
              <a:gd name="connsiteX78" fmla="*/ 6007749 w 6127519"/>
              <a:gd name="connsiteY78" fmla="*/ 4964715 h 6858000"/>
              <a:gd name="connsiteX79" fmla="*/ 6005269 w 6127519"/>
              <a:gd name="connsiteY79" fmla="*/ 5150567 h 6858000"/>
              <a:gd name="connsiteX80" fmla="*/ 6001127 w 6127519"/>
              <a:gd name="connsiteY80" fmla="*/ 5164609 h 6858000"/>
              <a:gd name="connsiteX81" fmla="*/ 5998514 w 6127519"/>
              <a:gd name="connsiteY81" fmla="*/ 5189673 h 6858000"/>
              <a:gd name="connsiteX82" fmla="*/ 6018409 w 6127519"/>
              <a:gd name="connsiteY82" fmla="*/ 5227157 h 6858000"/>
              <a:gd name="connsiteX83" fmla="*/ 6036748 w 6127519"/>
              <a:gd name="connsiteY83" fmla="*/ 5322752 h 6858000"/>
              <a:gd name="connsiteX84" fmla="*/ 6036943 w 6127519"/>
              <a:gd name="connsiteY84" fmla="*/ 5329480 h 6858000"/>
              <a:gd name="connsiteX85" fmla="*/ 6037677 w 6127519"/>
              <a:gd name="connsiteY85" fmla="*/ 5354807 h 6858000"/>
              <a:gd name="connsiteX86" fmla="*/ 6039728 w 6127519"/>
              <a:gd name="connsiteY86" fmla="*/ 5359416 h 6858000"/>
              <a:gd name="connsiteX87" fmla="*/ 6053435 w 6127519"/>
              <a:gd name="connsiteY87" fmla="*/ 5387547 h 6858000"/>
              <a:gd name="connsiteX88" fmla="*/ 6065933 w 6127519"/>
              <a:gd name="connsiteY88" fmla="*/ 5443002 h 6858000"/>
              <a:gd name="connsiteX89" fmla="*/ 6068640 w 6127519"/>
              <a:gd name="connsiteY89" fmla="*/ 5474503 h 6858000"/>
              <a:gd name="connsiteX90" fmla="*/ 6080922 w 6127519"/>
              <a:gd name="connsiteY90" fmla="*/ 5561070 h 6858000"/>
              <a:gd name="connsiteX91" fmla="*/ 6096949 w 6127519"/>
              <a:gd name="connsiteY91" fmla="*/ 5648179 h 6858000"/>
              <a:gd name="connsiteX92" fmla="*/ 6125703 w 6127519"/>
              <a:gd name="connsiteY92" fmla="*/ 5692894 h 6858000"/>
              <a:gd name="connsiteX93" fmla="*/ 6121353 w 6127519"/>
              <a:gd name="connsiteY93" fmla="*/ 5721725 h 6858000"/>
              <a:gd name="connsiteX94" fmla="*/ 6121607 w 6127519"/>
              <a:gd name="connsiteY94" fmla="*/ 5721959 h 6858000"/>
              <a:gd name="connsiteX95" fmla="*/ 6127024 w 6127519"/>
              <a:gd name="connsiteY95" fmla="*/ 5786902 h 6858000"/>
              <a:gd name="connsiteX96" fmla="*/ 6127519 w 6127519"/>
              <a:gd name="connsiteY96" fmla="*/ 5865775 h 6858000"/>
              <a:gd name="connsiteX97" fmla="*/ 6119217 w 6127519"/>
              <a:gd name="connsiteY97" fmla="*/ 5888542 h 6858000"/>
              <a:gd name="connsiteX98" fmla="*/ 6102493 w 6127519"/>
              <a:gd name="connsiteY98" fmla="*/ 5928602 h 6858000"/>
              <a:gd name="connsiteX99" fmla="*/ 6056863 w 6127519"/>
              <a:gd name="connsiteY99" fmla="*/ 6000643 h 6858000"/>
              <a:gd name="connsiteX100" fmla="*/ 6045436 w 6127519"/>
              <a:gd name="connsiteY100" fmla="*/ 6124480 h 6858000"/>
              <a:gd name="connsiteX101" fmla="*/ 6030489 w 6127519"/>
              <a:gd name="connsiteY101" fmla="*/ 6317666 h 6858000"/>
              <a:gd name="connsiteX102" fmla="*/ 6007492 w 6127519"/>
              <a:gd name="connsiteY102" fmla="*/ 6440818 h 6858000"/>
              <a:gd name="connsiteX103" fmla="*/ 6009467 w 6127519"/>
              <a:gd name="connsiteY103" fmla="*/ 6487076 h 6858000"/>
              <a:gd name="connsiteX104" fmla="*/ 5995064 w 6127519"/>
              <a:gd name="connsiteY104" fmla="*/ 6540791 h 6858000"/>
              <a:gd name="connsiteX105" fmla="*/ 6004510 w 6127519"/>
              <a:gd name="connsiteY105" fmla="*/ 6599256 h 6858000"/>
              <a:gd name="connsiteX106" fmla="*/ 5986207 w 6127519"/>
              <a:gd name="connsiteY106" fmla="*/ 6695855 h 6858000"/>
              <a:gd name="connsiteX107" fmla="*/ 5979428 w 6127519"/>
              <a:gd name="connsiteY107" fmla="*/ 6754678 h 6858000"/>
              <a:gd name="connsiteX108" fmla="*/ 5983398 w 6127519"/>
              <a:gd name="connsiteY108" fmla="*/ 6778641 h 6858000"/>
              <a:gd name="connsiteX109" fmla="*/ 5984543 w 6127519"/>
              <a:gd name="connsiteY109" fmla="*/ 6811016 h 6858000"/>
              <a:gd name="connsiteX110" fmla="*/ 5979671 w 6127519"/>
              <a:gd name="connsiteY110" fmla="*/ 6858000 h 6858000"/>
              <a:gd name="connsiteX111" fmla="*/ 0 w 6127519"/>
              <a:gd name="connsiteY111" fmla="*/ 6858000 h 6858000"/>
              <a:gd name="connsiteX112" fmla="*/ 0 w 6127519"/>
              <a:gd name="connsiteY11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0104 w 6127519"/>
              <a:gd name="connsiteY31" fmla="*/ 2249166 h 6858000"/>
              <a:gd name="connsiteX32" fmla="*/ 5251214 w 6127519"/>
              <a:gd name="connsiteY32" fmla="*/ 2250944 h 6858000"/>
              <a:gd name="connsiteX33" fmla="*/ 5250644 w 6127519"/>
              <a:gd name="connsiteY33" fmla="*/ 2266619 h 6858000"/>
              <a:gd name="connsiteX34" fmla="*/ 5293877 w 6127519"/>
              <a:gd name="connsiteY34" fmla="*/ 2368649 h 6858000"/>
              <a:gd name="connsiteX35" fmla="*/ 5311338 w 6127519"/>
              <a:gd name="connsiteY35" fmla="*/ 2404034 h 6858000"/>
              <a:gd name="connsiteX36" fmla="*/ 5338366 w 6127519"/>
              <a:gd name="connsiteY36" fmla="*/ 2465052 h 6858000"/>
              <a:gd name="connsiteX37" fmla="*/ 5371263 w 6127519"/>
              <a:gd name="connsiteY37" fmla="*/ 2586413 h 6858000"/>
              <a:gd name="connsiteX38" fmla="*/ 5407503 w 6127519"/>
              <a:gd name="connsiteY38" fmla="*/ 2786290 h 6858000"/>
              <a:gd name="connsiteX39" fmla="*/ 5407356 w 6127519"/>
              <a:gd name="connsiteY39" fmla="*/ 2787545 h 6858000"/>
              <a:gd name="connsiteX40" fmla="*/ 5457023 w 6127519"/>
              <a:gd name="connsiteY40" fmla="*/ 2858292 h 6858000"/>
              <a:gd name="connsiteX41" fmla="*/ 5479298 w 6127519"/>
              <a:gd name="connsiteY41" fmla="*/ 2947791 h 6858000"/>
              <a:gd name="connsiteX42" fmla="*/ 5481770 w 6127519"/>
              <a:gd name="connsiteY42" fmla="*/ 2951352 h 6858000"/>
              <a:gd name="connsiteX43" fmla="*/ 5482415 w 6127519"/>
              <a:gd name="connsiteY43" fmla="*/ 3004079 h 6858000"/>
              <a:gd name="connsiteX44" fmla="*/ 5503944 w 6127519"/>
              <a:gd name="connsiteY44" fmla="*/ 3123335 h 6858000"/>
              <a:gd name="connsiteX45" fmla="*/ 5516007 w 6127519"/>
              <a:gd name="connsiteY45" fmla="*/ 3258473 h 6858000"/>
              <a:gd name="connsiteX46" fmla="*/ 5589758 w 6127519"/>
              <a:gd name="connsiteY46" fmla="*/ 3453699 h 6858000"/>
              <a:gd name="connsiteX47" fmla="*/ 5596144 w 6127519"/>
              <a:gd name="connsiteY47" fmla="*/ 3534624 h 6858000"/>
              <a:gd name="connsiteX48" fmla="*/ 5597750 w 6127519"/>
              <a:gd name="connsiteY48" fmla="*/ 3534129 h 6858000"/>
              <a:gd name="connsiteX49" fmla="*/ 5599700 w 6127519"/>
              <a:gd name="connsiteY49" fmla="*/ 3547221 h 6858000"/>
              <a:gd name="connsiteX50" fmla="*/ 5615031 w 6127519"/>
              <a:gd name="connsiteY50" fmla="*/ 3557482 h 6858000"/>
              <a:gd name="connsiteX51" fmla="*/ 5618377 w 6127519"/>
              <a:gd name="connsiteY51" fmla="*/ 3588431 h 6858000"/>
              <a:gd name="connsiteX52" fmla="*/ 5612155 w 6127519"/>
              <a:gd name="connsiteY52" fmla="*/ 3589869 h 6858000"/>
              <a:gd name="connsiteX53" fmla="*/ 5620843 w 6127519"/>
              <a:gd name="connsiteY53" fmla="*/ 3606745 h 6858000"/>
              <a:gd name="connsiteX54" fmla="*/ 5655472 w 6127519"/>
              <a:gd name="connsiteY54" fmla="*/ 3678877 h 6858000"/>
              <a:gd name="connsiteX55" fmla="*/ 5683015 w 6127519"/>
              <a:gd name="connsiteY55" fmla="*/ 3762025 h 6858000"/>
              <a:gd name="connsiteX56" fmla="*/ 5696643 w 6127519"/>
              <a:gd name="connsiteY56" fmla="*/ 3773888 h 6858000"/>
              <a:gd name="connsiteX57" fmla="*/ 5707995 w 6127519"/>
              <a:gd name="connsiteY57" fmla="*/ 3781685 h 6858000"/>
              <a:gd name="connsiteX58" fmla="*/ 5768491 w 6127519"/>
              <a:gd name="connsiteY58" fmla="*/ 3914399 h 6858000"/>
              <a:gd name="connsiteX59" fmla="*/ 5793123 w 6127519"/>
              <a:gd name="connsiteY59" fmla="*/ 3969952 h 6858000"/>
              <a:gd name="connsiteX60" fmla="*/ 5808321 w 6127519"/>
              <a:gd name="connsiteY60" fmla="*/ 3988153 h 6858000"/>
              <a:gd name="connsiteX61" fmla="*/ 5825621 w 6127519"/>
              <a:gd name="connsiteY61" fmla="*/ 4015525 h 6858000"/>
              <a:gd name="connsiteX62" fmla="*/ 5860672 w 6127519"/>
              <a:gd name="connsiteY62" fmla="*/ 4061579 h 6858000"/>
              <a:gd name="connsiteX63" fmla="*/ 5872173 w 6127519"/>
              <a:gd name="connsiteY63" fmla="*/ 4088497 h 6858000"/>
              <a:gd name="connsiteX64" fmla="*/ 5894095 w 6127519"/>
              <a:gd name="connsiteY64" fmla="*/ 4128857 h 6858000"/>
              <a:gd name="connsiteX65" fmla="*/ 5903513 w 6127519"/>
              <a:gd name="connsiteY65" fmla="*/ 4187661 h 6858000"/>
              <a:gd name="connsiteX66" fmla="*/ 5917114 w 6127519"/>
              <a:gd name="connsiteY66" fmla="*/ 4213096 h 6858000"/>
              <a:gd name="connsiteX67" fmla="*/ 5924233 w 6127519"/>
              <a:gd name="connsiteY67" fmla="*/ 4242060 h 6858000"/>
              <a:gd name="connsiteX68" fmla="*/ 5928910 w 6127519"/>
              <a:gd name="connsiteY68" fmla="*/ 4300973 h 6858000"/>
              <a:gd name="connsiteX69" fmla="*/ 5939320 w 6127519"/>
              <a:gd name="connsiteY69" fmla="*/ 4340435 h 6858000"/>
              <a:gd name="connsiteX70" fmla="*/ 5946705 w 6127519"/>
              <a:gd name="connsiteY70" fmla="*/ 4428051 h 6858000"/>
              <a:gd name="connsiteX71" fmla="*/ 5949261 w 6127519"/>
              <a:gd name="connsiteY71" fmla="*/ 4449185 h 6858000"/>
              <a:gd name="connsiteX72" fmla="*/ 5968960 w 6127519"/>
              <a:gd name="connsiteY72" fmla="*/ 4482655 h 6858000"/>
              <a:gd name="connsiteX73" fmla="*/ 5980106 w 6127519"/>
              <a:gd name="connsiteY73" fmla="*/ 4585087 h 6858000"/>
              <a:gd name="connsiteX74" fmla="*/ 5998138 w 6127519"/>
              <a:gd name="connsiteY74" fmla="*/ 4697518 h 6858000"/>
              <a:gd name="connsiteX75" fmla="*/ 6007819 w 6127519"/>
              <a:gd name="connsiteY75" fmla="*/ 4858148 h 6858000"/>
              <a:gd name="connsiteX76" fmla="*/ 6007749 w 6127519"/>
              <a:gd name="connsiteY76" fmla="*/ 4964715 h 6858000"/>
              <a:gd name="connsiteX77" fmla="*/ 6005269 w 6127519"/>
              <a:gd name="connsiteY77" fmla="*/ 5150567 h 6858000"/>
              <a:gd name="connsiteX78" fmla="*/ 6001127 w 6127519"/>
              <a:gd name="connsiteY78" fmla="*/ 5164609 h 6858000"/>
              <a:gd name="connsiteX79" fmla="*/ 5998514 w 6127519"/>
              <a:gd name="connsiteY79" fmla="*/ 5189673 h 6858000"/>
              <a:gd name="connsiteX80" fmla="*/ 6018409 w 6127519"/>
              <a:gd name="connsiteY80" fmla="*/ 5227157 h 6858000"/>
              <a:gd name="connsiteX81" fmla="*/ 6036748 w 6127519"/>
              <a:gd name="connsiteY81" fmla="*/ 5322752 h 6858000"/>
              <a:gd name="connsiteX82" fmla="*/ 6036943 w 6127519"/>
              <a:gd name="connsiteY82" fmla="*/ 5329480 h 6858000"/>
              <a:gd name="connsiteX83" fmla="*/ 6037677 w 6127519"/>
              <a:gd name="connsiteY83" fmla="*/ 5354807 h 6858000"/>
              <a:gd name="connsiteX84" fmla="*/ 6039728 w 6127519"/>
              <a:gd name="connsiteY84" fmla="*/ 5359416 h 6858000"/>
              <a:gd name="connsiteX85" fmla="*/ 6053435 w 6127519"/>
              <a:gd name="connsiteY85" fmla="*/ 5387547 h 6858000"/>
              <a:gd name="connsiteX86" fmla="*/ 6065933 w 6127519"/>
              <a:gd name="connsiteY86" fmla="*/ 5443002 h 6858000"/>
              <a:gd name="connsiteX87" fmla="*/ 6068640 w 6127519"/>
              <a:gd name="connsiteY87" fmla="*/ 5474503 h 6858000"/>
              <a:gd name="connsiteX88" fmla="*/ 6080922 w 6127519"/>
              <a:gd name="connsiteY88" fmla="*/ 5561070 h 6858000"/>
              <a:gd name="connsiteX89" fmla="*/ 6096949 w 6127519"/>
              <a:gd name="connsiteY89" fmla="*/ 5648179 h 6858000"/>
              <a:gd name="connsiteX90" fmla="*/ 6125703 w 6127519"/>
              <a:gd name="connsiteY90" fmla="*/ 5692894 h 6858000"/>
              <a:gd name="connsiteX91" fmla="*/ 6121353 w 6127519"/>
              <a:gd name="connsiteY91" fmla="*/ 5721725 h 6858000"/>
              <a:gd name="connsiteX92" fmla="*/ 6121607 w 6127519"/>
              <a:gd name="connsiteY92" fmla="*/ 5721959 h 6858000"/>
              <a:gd name="connsiteX93" fmla="*/ 6127024 w 6127519"/>
              <a:gd name="connsiteY93" fmla="*/ 5786902 h 6858000"/>
              <a:gd name="connsiteX94" fmla="*/ 6127519 w 6127519"/>
              <a:gd name="connsiteY94" fmla="*/ 5865775 h 6858000"/>
              <a:gd name="connsiteX95" fmla="*/ 6119217 w 6127519"/>
              <a:gd name="connsiteY95" fmla="*/ 5888542 h 6858000"/>
              <a:gd name="connsiteX96" fmla="*/ 6102493 w 6127519"/>
              <a:gd name="connsiteY96" fmla="*/ 5928602 h 6858000"/>
              <a:gd name="connsiteX97" fmla="*/ 6056863 w 6127519"/>
              <a:gd name="connsiteY97" fmla="*/ 6000643 h 6858000"/>
              <a:gd name="connsiteX98" fmla="*/ 6045436 w 6127519"/>
              <a:gd name="connsiteY98" fmla="*/ 6124480 h 6858000"/>
              <a:gd name="connsiteX99" fmla="*/ 6030489 w 6127519"/>
              <a:gd name="connsiteY99" fmla="*/ 6317666 h 6858000"/>
              <a:gd name="connsiteX100" fmla="*/ 6007492 w 6127519"/>
              <a:gd name="connsiteY100" fmla="*/ 6440818 h 6858000"/>
              <a:gd name="connsiteX101" fmla="*/ 6009467 w 6127519"/>
              <a:gd name="connsiteY101" fmla="*/ 6487076 h 6858000"/>
              <a:gd name="connsiteX102" fmla="*/ 5995064 w 6127519"/>
              <a:gd name="connsiteY102" fmla="*/ 6540791 h 6858000"/>
              <a:gd name="connsiteX103" fmla="*/ 6004510 w 6127519"/>
              <a:gd name="connsiteY103" fmla="*/ 6599256 h 6858000"/>
              <a:gd name="connsiteX104" fmla="*/ 5986207 w 6127519"/>
              <a:gd name="connsiteY104" fmla="*/ 6695855 h 6858000"/>
              <a:gd name="connsiteX105" fmla="*/ 5979428 w 6127519"/>
              <a:gd name="connsiteY105" fmla="*/ 6754678 h 6858000"/>
              <a:gd name="connsiteX106" fmla="*/ 5983398 w 6127519"/>
              <a:gd name="connsiteY106" fmla="*/ 6778641 h 6858000"/>
              <a:gd name="connsiteX107" fmla="*/ 5984543 w 6127519"/>
              <a:gd name="connsiteY107" fmla="*/ 6811016 h 6858000"/>
              <a:gd name="connsiteX108" fmla="*/ 5979671 w 6127519"/>
              <a:gd name="connsiteY108" fmla="*/ 6858000 h 6858000"/>
              <a:gd name="connsiteX109" fmla="*/ 0 w 6127519"/>
              <a:gd name="connsiteY109" fmla="*/ 6858000 h 6858000"/>
              <a:gd name="connsiteX110" fmla="*/ 0 w 6127519"/>
              <a:gd name="connsiteY11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50104 w 6127519"/>
              <a:gd name="connsiteY30" fmla="*/ 2249166 h 6858000"/>
              <a:gd name="connsiteX31" fmla="*/ 5251214 w 6127519"/>
              <a:gd name="connsiteY31" fmla="*/ 2250944 h 6858000"/>
              <a:gd name="connsiteX32" fmla="*/ 5250644 w 6127519"/>
              <a:gd name="connsiteY32" fmla="*/ 2266619 h 6858000"/>
              <a:gd name="connsiteX33" fmla="*/ 5293877 w 6127519"/>
              <a:gd name="connsiteY33" fmla="*/ 2368649 h 6858000"/>
              <a:gd name="connsiteX34" fmla="*/ 5311338 w 6127519"/>
              <a:gd name="connsiteY34" fmla="*/ 2404034 h 6858000"/>
              <a:gd name="connsiteX35" fmla="*/ 5338366 w 6127519"/>
              <a:gd name="connsiteY35" fmla="*/ 2465052 h 6858000"/>
              <a:gd name="connsiteX36" fmla="*/ 5371263 w 6127519"/>
              <a:gd name="connsiteY36" fmla="*/ 2586413 h 6858000"/>
              <a:gd name="connsiteX37" fmla="*/ 5407503 w 6127519"/>
              <a:gd name="connsiteY37" fmla="*/ 2786290 h 6858000"/>
              <a:gd name="connsiteX38" fmla="*/ 5407356 w 6127519"/>
              <a:gd name="connsiteY38" fmla="*/ 2787545 h 6858000"/>
              <a:gd name="connsiteX39" fmla="*/ 5457023 w 6127519"/>
              <a:gd name="connsiteY39" fmla="*/ 2858292 h 6858000"/>
              <a:gd name="connsiteX40" fmla="*/ 5479298 w 6127519"/>
              <a:gd name="connsiteY40" fmla="*/ 2947791 h 6858000"/>
              <a:gd name="connsiteX41" fmla="*/ 5481770 w 6127519"/>
              <a:gd name="connsiteY41" fmla="*/ 2951352 h 6858000"/>
              <a:gd name="connsiteX42" fmla="*/ 5482415 w 6127519"/>
              <a:gd name="connsiteY42" fmla="*/ 3004079 h 6858000"/>
              <a:gd name="connsiteX43" fmla="*/ 5503944 w 6127519"/>
              <a:gd name="connsiteY43" fmla="*/ 3123335 h 6858000"/>
              <a:gd name="connsiteX44" fmla="*/ 5516007 w 6127519"/>
              <a:gd name="connsiteY44" fmla="*/ 3258473 h 6858000"/>
              <a:gd name="connsiteX45" fmla="*/ 5589758 w 6127519"/>
              <a:gd name="connsiteY45" fmla="*/ 3453699 h 6858000"/>
              <a:gd name="connsiteX46" fmla="*/ 5596144 w 6127519"/>
              <a:gd name="connsiteY46" fmla="*/ 3534624 h 6858000"/>
              <a:gd name="connsiteX47" fmla="*/ 5597750 w 6127519"/>
              <a:gd name="connsiteY47" fmla="*/ 3534129 h 6858000"/>
              <a:gd name="connsiteX48" fmla="*/ 5599700 w 6127519"/>
              <a:gd name="connsiteY48" fmla="*/ 3547221 h 6858000"/>
              <a:gd name="connsiteX49" fmla="*/ 5615031 w 6127519"/>
              <a:gd name="connsiteY49" fmla="*/ 3557482 h 6858000"/>
              <a:gd name="connsiteX50" fmla="*/ 5618377 w 6127519"/>
              <a:gd name="connsiteY50" fmla="*/ 3588431 h 6858000"/>
              <a:gd name="connsiteX51" fmla="*/ 5612155 w 6127519"/>
              <a:gd name="connsiteY51" fmla="*/ 3589869 h 6858000"/>
              <a:gd name="connsiteX52" fmla="*/ 5620843 w 6127519"/>
              <a:gd name="connsiteY52" fmla="*/ 3606745 h 6858000"/>
              <a:gd name="connsiteX53" fmla="*/ 5655472 w 6127519"/>
              <a:gd name="connsiteY53" fmla="*/ 3678877 h 6858000"/>
              <a:gd name="connsiteX54" fmla="*/ 5683015 w 6127519"/>
              <a:gd name="connsiteY54" fmla="*/ 3762025 h 6858000"/>
              <a:gd name="connsiteX55" fmla="*/ 5696643 w 6127519"/>
              <a:gd name="connsiteY55" fmla="*/ 3773888 h 6858000"/>
              <a:gd name="connsiteX56" fmla="*/ 5707995 w 6127519"/>
              <a:gd name="connsiteY56" fmla="*/ 3781685 h 6858000"/>
              <a:gd name="connsiteX57" fmla="*/ 5768491 w 6127519"/>
              <a:gd name="connsiteY57" fmla="*/ 3914399 h 6858000"/>
              <a:gd name="connsiteX58" fmla="*/ 5793123 w 6127519"/>
              <a:gd name="connsiteY58" fmla="*/ 3969952 h 6858000"/>
              <a:gd name="connsiteX59" fmla="*/ 5808321 w 6127519"/>
              <a:gd name="connsiteY59" fmla="*/ 3988153 h 6858000"/>
              <a:gd name="connsiteX60" fmla="*/ 5825621 w 6127519"/>
              <a:gd name="connsiteY60" fmla="*/ 4015525 h 6858000"/>
              <a:gd name="connsiteX61" fmla="*/ 5860672 w 6127519"/>
              <a:gd name="connsiteY61" fmla="*/ 4061579 h 6858000"/>
              <a:gd name="connsiteX62" fmla="*/ 5872173 w 6127519"/>
              <a:gd name="connsiteY62" fmla="*/ 4088497 h 6858000"/>
              <a:gd name="connsiteX63" fmla="*/ 5894095 w 6127519"/>
              <a:gd name="connsiteY63" fmla="*/ 4128857 h 6858000"/>
              <a:gd name="connsiteX64" fmla="*/ 5903513 w 6127519"/>
              <a:gd name="connsiteY64" fmla="*/ 4187661 h 6858000"/>
              <a:gd name="connsiteX65" fmla="*/ 5917114 w 6127519"/>
              <a:gd name="connsiteY65" fmla="*/ 4213096 h 6858000"/>
              <a:gd name="connsiteX66" fmla="*/ 5924233 w 6127519"/>
              <a:gd name="connsiteY66" fmla="*/ 4242060 h 6858000"/>
              <a:gd name="connsiteX67" fmla="*/ 5928910 w 6127519"/>
              <a:gd name="connsiteY67" fmla="*/ 4300973 h 6858000"/>
              <a:gd name="connsiteX68" fmla="*/ 5939320 w 6127519"/>
              <a:gd name="connsiteY68" fmla="*/ 4340435 h 6858000"/>
              <a:gd name="connsiteX69" fmla="*/ 5946705 w 6127519"/>
              <a:gd name="connsiteY69" fmla="*/ 4428051 h 6858000"/>
              <a:gd name="connsiteX70" fmla="*/ 5949261 w 6127519"/>
              <a:gd name="connsiteY70" fmla="*/ 4449185 h 6858000"/>
              <a:gd name="connsiteX71" fmla="*/ 5968960 w 6127519"/>
              <a:gd name="connsiteY71" fmla="*/ 4482655 h 6858000"/>
              <a:gd name="connsiteX72" fmla="*/ 5980106 w 6127519"/>
              <a:gd name="connsiteY72" fmla="*/ 4585087 h 6858000"/>
              <a:gd name="connsiteX73" fmla="*/ 5998138 w 6127519"/>
              <a:gd name="connsiteY73" fmla="*/ 4697518 h 6858000"/>
              <a:gd name="connsiteX74" fmla="*/ 6007819 w 6127519"/>
              <a:gd name="connsiteY74" fmla="*/ 4858148 h 6858000"/>
              <a:gd name="connsiteX75" fmla="*/ 6007749 w 6127519"/>
              <a:gd name="connsiteY75" fmla="*/ 4964715 h 6858000"/>
              <a:gd name="connsiteX76" fmla="*/ 6005269 w 6127519"/>
              <a:gd name="connsiteY76" fmla="*/ 5150567 h 6858000"/>
              <a:gd name="connsiteX77" fmla="*/ 6001127 w 6127519"/>
              <a:gd name="connsiteY77" fmla="*/ 5164609 h 6858000"/>
              <a:gd name="connsiteX78" fmla="*/ 5998514 w 6127519"/>
              <a:gd name="connsiteY78" fmla="*/ 5189673 h 6858000"/>
              <a:gd name="connsiteX79" fmla="*/ 6018409 w 6127519"/>
              <a:gd name="connsiteY79" fmla="*/ 5227157 h 6858000"/>
              <a:gd name="connsiteX80" fmla="*/ 6036748 w 6127519"/>
              <a:gd name="connsiteY80" fmla="*/ 5322752 h 6858000"/>
              <a:gd name="connsiteX81" fmla="*/ 6036943 w 6127519"/>
              <a:gd name="connsiteY81" fmla="*/ 5329480 h 6858000"/>
              <a:gd name="connsiteX82" fmla="*/ 6037677 w 6127519"/>
              <a:gd name="connsiteY82" fmla="*/ 5354807 h 6858000"/>
              <a:gd name="connsiteX83" fmla="*/ 6039728 w 6127519"/>
              <a:gd name="connsiteY83" fmla="*/ 5359416 h 6858000"/>
              <a:gd name="connsiteX84" fmla="*/ 6053435 w 6127519"/>
              <a:gd name="connsiteY84" fmla="*/ 5387547 h 6858000"/>
              <a:gd name="connsiteX85" fmla="*/ 6065933 w 6127519"/>
              <a:gd name="connsiteY85" fmla="*/ 5443002 h 6858000"/>
              <a:gd name="connsiteX86" fmla="*/ 6068640 w 6127519"/>
              <a:gd name="connsiteY86" fmla="*/ 5474503 h 6858000"/>
              <a:gd name="connsiteX87" fmla="*/ 6080922 w 6127519"/>
              <a:gd name="connsiteY87" fmla="*/ 5561070 h 6858000"/>
              <a:gd name="connsiteX88" fmla="*/ 6096949 w 6127519"/>
              <a:gd name="connsiteY88" fmla="*/ 5648179 h 6858000"/>
              <a:gd name="connsiteX89" fmla="*/ 6125703 w 6127519"/>
              <a:gd name="connsiteY89" fmla="*/ 5692894 h 6858000"/>
              <a:gd name="connsiteX90" fmla="*/ 6121353 w 6127519"/>
              <a:gd name="connsiteY90" fmla="*/ 5721725 h 6858000"/>
              <a:gd name="connsiteX91" fmla="*/ 6121607 w 6127519"/>
              <a:gd name="connsiteY91" fmla="*/ 5721959 h 6858000"/>
              <a:gd name="connsiteX92" fmla="*/ 6127024 w 6127519"/>
              <a:gd name="connsiteY92" fmla="*/ 5786902 h 6858000"/>
              <a:gd name="connsiteX93" fmla="*/ 6127519 w 6127519"/>
              <a:gd name="connsiteY93" fmla="*/ 5865775 h 6858000"/>
              <a:gd name="connsiteX94" fmla="*/ 6119217 w 6127519"/>
              <a:gd name="connsiteY94" fmla="*/ 5888542 h 6858000"/>
              <a:gd name="connsiteX95" fmla="*/ 6102493 w 6127519"/>
              <a:gd name="connsiteY95" fmla="*/ 5928602 h 6858000"/>
              <a:gd name="connsiteX96" fmla="*/ 6056863 w 6127519"/>
              <a:gd name="connsiteY96" fmla="*/ 6000643 h 6858000"/>
              <a:gd name="connsiteX97" fmla="*/ 6045436 w 6127519"/>
              <a:gd name="connsiteY97" fmla="*/ 6124480 h 6858000"/>
              <a:gd name="connsiteX98" fmla="*/ 6030489 w 6127519"/>
              <a:gd name="connsiteY98" fmla="*/ 6317666 h 6858000"/>
              <a:gd name="connsiteX99" fmla="*/ 6007492 w 6127519"/>
              <a:gd name="connsiteY99" fmla="*/ 6440818 h 6858000"/>
              <a:gd name="connsiteX100" fmla="*/ 6009467 w 6127519"/>
              <a:gd name="connsiteY100" fmla="*/ 6487076 h 6858000"/>
              <a:gd name="connsiteX101" fmla="*/ 5995064 w 6127519"/>
              <a:gd name="connsiteY101" fmla="*/ 6540791 h 6858000"/>
              <a:gd name="connsiteX102" fmla="*/ 6004510 w 6127519"/>
              <a:gd name="connsiteY102" fmla="*/ 6599256 h 6858000"/>
              <a:gd name="connsiteX103" fmla="*/ 5986207 w 6127519"/>
              <a:gd name="connsiteY103" fmla="*/ 6695855 h 6858000"/>
              <a:gd name="connsiteX104" fmla="*/ 5979428 w 6127519"/>
              <a:gd name="connsiteY104" fmla="*/ 6754678 h 6858000"/>
              <a:gd name="connsiteX105" fmla="*/ 5983398 w 6127519"/>
              <a:gd name="connsiteY105" fmla="*/ 6778641 h 6858000"/>
              <a:gd name="connsiteX106" fmla="*/ 5984543 w 6127519"/>
              <a:gd name="connsiteY106" fmla="*/ 6811016 h 6858000"/>
              <a:gd name="connsiteX107" fmla="*/ 5979671 w 6127519"/>
              <a:gd name="connsiteY107" fmla="*/ 6858000 h 6858000"/>
              <a:gd name="connsiteX108" fmla="*/ 0 w 6127519"/>
              <a:gd name="connsiteY108" fmla="*/ 6858000 h 6858000"/>
              <a:gd name="connsiteX109" fmla="*/ 0 w 6127519"/>
              <a:gd name="connsiteY10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189234 w 6127519"/>
              <a:gd name="connsiteY18" fmla="*/ 1193495 h 6858000"/>
              <a:gd name="connsiteX19" fmla="*/ 5202769 w 6127519"/>
              <a:gd name="connsiteY19" fmla="*/ 1269450 h 6858000"/>
              <a:gd name="connsiteX20" fmla="*/ 5225968 w 6127519"/>
              <a:gd name="connsiteY20" fmla="*/ 1357994 h 6858000"/>
              <a:gd name="connsiteX21" fmla="*/ 5233819 w 6127519"/>
              <a:gd name="connsiteY21" fmla="*/ 1380922 h 6858000"/>
              <a:gd name="connsiteX22" fmla="*/ 5237226 w 6127519"/>
              <a:gd name="connsiteY22" fmla="*/ 1441327 h 6858000"/>
              <a:gd name="connsiteX23" fmla="*/ 5255653 w 6127519"/>
              <a:gd name="connsiteY23" fmla="*/ 1524712 h 6858000"/>
              <a:gd name="connsiteX24" fmla="*/ 5263491 w 6127519"/>
              <a:gd name="connsiteY24" fmla="*/ 1642938 h 6858000"/>
              <a:gd name="connsiteX25" fmla="*/ 5261314 w 6127519"/>
              <a:gd name="connsiteY25" fmla="*/ 1689177 h 6858000"/>
              <a:gd name="connsiteX26" fmla="*/ 5259788 w 6127519"/>
              <a:gd name="connsiteY26" fmla="*/ 1768516 h 6858000"/>
              <a:gd name="connsiteX27" fmla="*/ 5255696 w 6127519"/>
              <a:gd name="connsiteY27" fmla="*/ 1953770 h 6858000"/>
              <a:gd name="connsiteX28" fmla="*/ 5252592 w 6127519"/>
              <a:gd name="connsiteY28" fmla="*/ 2092210 h 6858000"/>
              <a:gd name="connsiteX29" fmla="*/ 5250104 w 6127519"/>
              <a:gd name="connsiteY29" fmla="*/ 2249166 h 6858000"/>
              <a:gd name="connsiteX30" fmla="*/ 5251214 w 6127519"/>
              <a:gd name="connsiteY30" fmla="*/ 2250944 h 6858000"/>
              <a:gd name="connsiteX31" fmla="*/ 5250644 w 6127519"/>
              <a:gd name="connsiteY31" fmla="*/ 2266619 h 6858000"/>
              <a:gd name="connsiteX32" fmla="*/ 5293877 w 6127519"/>
              <a:gd name="connsiteY32" fmla="*/ 2368649 h 6858000"/>
              <a:gd name="connsiteX33" fmla="*/ 5311338 w 6127519"/>
              <a:gd name="connsiteY33" fmla="*/ 2404034 h 6858000"/>
              <a:gd name="connsiteX34" fmla="*/ 5338366 w 6127519"/>
              <a:gd name="connsiteY34" fmla="*/ 2465052 h 6858000"/>
              <a:gd name="connsiteX35" fmla="*/ 5371263 w 6127519"/>
              <a:gd name="connsiteY35" fmla="*/ 2586413 h 6858000"/>
              <a:gd name="connsiteX36" fmla="*/ 5407503 w 6127519"/>
              <a:gd name="connsiteY36" fmla="*/ 2786290 h 6858000"/>
              <a:gd name="connsiteX37" fmla="*/ 5407356 w 6127519"/>
              <a:gd name="connsiteY37" fmla="*/ 2787545 h 6858000"/>
              <a:gd name="connsiteX38" fmla="*/ 5457023 w 6127519"/>
              <a:gd name="connsiteY38" fmla="*/ 2858292 h 6858000"/>
              <a:gd name="connsiteX39" fmla="*/ 5479298 w 6127519"/>
              <a:gd name="connsiteY39" fmla="*/ 2947791 h 6858000"/>
              <a:gd name="connsiteX40" fmla="*/ 5481770 w 6127519"/>
              <a:gd name="connsiteY40" fmla="*/ 2951352 h 6858000"/>
              <a:gd name="connsiteX41" fmla="*/ 5482415 w 6127519"/>
              <a:gd name="connsiteY41" fmla="*/ 3004079 h 6858000"/>
              <a:gd name="connsiteX42" fmla="*/ 5503944 w 6127519"/>
              <a:gd name="connsiteY42" fmla="*/ 3123335 h 6858000"/>
              <a:gd name="connsiteX43" fmla="*/ 5516007 w 6127519"/>
              <a:gd name="connsiteY43" fmla="*/ 3258473 h 6858000"/>
              <a:gd name="connsiteX44" fmla="*/ 5589758 w 6127519"/>
              <a:gd name="connsiteY44" fmla="*/ 3453699 h 6858000"/>
              <a:gd name="connsiteX45" fmla="*/ 5596144 w 6127519"/>
              <a:gd name="connsiteY45" fmla="*/ 3534624 h 6858000"/>
              <a:gd name="connsiteX46" fmla="*/ 5597750 w 6127519"/>
              <a:gd name="connsiteY46" fmla="*/ 3534129 h 6858000"/>
              <a:gd name="connsiteX47" fmla="*/ 5599700 w 6127519"/>
              <a:gd name="connsiteY47" fmla="*/ 3547221 h 6858000"/>
              <a:gd name="connsiteX48" fmla="*/ 5615031 w 6127519"/>
              <a:gd name="connsiteY48" fmla="*/ 3557482 h 6858000"/>
              <a:gd name="connsiteX49" fmla="*/ 5618377 w 6127519"/>
              <a:gd name="connsiteY49" fmla="*/ 3588431 h 6858000"/>
              <a:gd name="connsiteX50" fmla="*/ 5612155 w 6127519"/>
              <a:gd name="connsiteY50" fmla="*/ 3589869 h 6858000"/>
              <a:gd name="connsiteX51" fmla="*/ 5620843 w 6127519"/>
              <a:gd name="connsiteY51" fmla="*/ 3606745 h 6858000"/>
              <a:gd name="connsiteX52" fmla="*/ 5655472 w 6127519"/>
              <a:gd name="connsiteY52" fmla="*/ 3678877 h 6858000"/>
              <a:gd name="connsiteX53" fmla="*/ 5683015 w 6127519"/>
              <a:gd name="connsiteY53" fmla="*/ 3762025 h 6858000"/>
              <a:gd name="connsiteX54" fmla="*/ 5696643 w 6127519"/>
              <a:gd name="connsiteY54" fmla="*/ 3773888 h 6858000"/>
              <a:gd name="connsiteX55" fmla="*/ 5707995 w 6127519"/>
              <a:gd name="connsiteY55" fmla="*/ 3781685 h 6858000"/>
              <a:gd name="connsiteX56" fmla="*/ 5768491 w 6127519"/>
              <a:gd name="connsiteY56" fmla="*/ 3914399 h 6858000"/>
              <a:gd name="connsiteX57" fmla="*/ 5793123 w 6127519"/>
              <a:gd name="connsiteY57" fmla="*/ 3969952 h 6858000"/>
              <a:gd name="connsiteX58" fmla="*/ 5808321 w 6127519"/>
              <a:gd name="connsiteY58" fmla="*/ 3988153 h 6858000"/>
              <a:gd name="connsiteX59" fmla="*/ 5825621 w 6127519"/>
              <a:gd name="connsiteY59" fmla="*/ 4015525 h 6858000"/>
              <a:gd name="connsiteX60" fmla="*/ 5860672 w 6127519"/>
              <a:gd name="connsiteY60" fmla="*/ 4061579 h 6858000"/>
              <a:gd name="connsiteX61" fmla="*/ 5872173 w 6127519"/>
              <a:gd name="connsiteY61" fmla="*/ 4088497 h 6858000"/>
              <a:gd name="connsiteX62" fmla="*/ 5894095 w 6127519"/>
              <a:gd name="connsiteY62" fmla="*/ 4128857 h 6858000"/>
              <a:gd name="connsiteX63" fmla="*/ 5903513 w 6127519"/>
              <a:gd name="connsiteY63" fmla="*/ 4187661 h 6858000"/>
              <a:gd name="connsiteX64" fmla="*/ 5917114 w 6127519"/>
              <a:gd name="connsiteY64" fmla="*/ 4213096 h 6858000"/>
              <a:gd name="connsiteX65" fmla="*/ 5924233 w 6127519"/>
              <a:gd name="connsiteY65" fmla="*/ 4242060 h 6858000"/>
              <a:gd name="connsiteX66" fmla="*/ 5928910 w 6127519"/>
              <a:gd name="connsiteY66" fmla="*/ 4300973 h 6858000"/>
              <a:gd name="connsiteX67" fmla="*/ 5939320 w 6127519"/>
              <a:gd name="connsiteY67" fmla="*/ 4340435 h 6858000"/>
              <a:gd name="connsiteX68" fmla="*/ 5946705 w 6127519"/>
              <a:gd name="connsiteY68" fmla="*/ 4428051 h 6858000"/>
              <a:gd name="connsiteX69" fmla="*/ 5949261 w 6127519"/>
              <a:gd name="connsiteY69" fmla="*/ 4449185 h 6858000"/>
              <a:gd name="connsiteX70" fmla="*/ 5968960 w 6127519"/>
              <a:gd name="connsiteY70" fmla="*/ 4482655 h 6858000"/>
              <a:gd name="connsiteX71" fmla="*/ 5980106 w 6127519"/>
              <a:gd name="connsiteY71" fmla="*/ 4585087 h 6858000"/>
              <a:gd name="connsiteX72" fmla="*/ 5998138 w 6127519"/>
              <a:gd name="connsiteY72" fmla="*/ 4697518 h 6858000"/>
              <a:gd name="connsiteX73" fmla="*/ 6007819 w 6127519"/>
              <a:gd name="connsiteY73" fmla="*/ 4858148 h 6858000"/>
              <a:gd name="connsiteX74" fmla="*/ 6007749 w 6127519"/>
              <a:gd name="connsiteY74" fmla="*/ 4964715 h 6858000"/>
              <a:gd name="connsiteX75" fmla="*/ 6005269 w 6127519"/>
              <a:gd name="connsiteY75" fmla="*/ 5150567 h 6858000"/>
              <a:gd name="connsiteX76" fmla="*/ 6001127 w 6127519"/>
              <a:gd name="connsiteY76" fmla="*/ 5164609 h 6858000"/>
              <a:gd name="connsiteX77" fmla="*/ 5998514 w 6127519"/>
              <a:gd name="connsiteY77" fmla="*/ 5189673 h 6858000"/>
              <a:gd name="connsiteX78" fmla="*/ 6018409 w 6127519"/>
              <a:gd name="connsiteY78" fmla="*/ 5227157 h 6858000"/>
              <a:gd name="connsiteX79" fmla="*/ 6036748 w 6127519"/>
              <a:gd name="connsiteY79" fmla="*/ 5322752 h 6858000"/>
              <a:gd name="connsiteX80" fmla="*/ 6036943 w 6127519"/>
              <a:gd name="connsiteY80" fmla="*/ 5329480 h 6858000"/>
              <a:gd name="connsiteX81" fmla="*/ 6037677 w 6127519"/>
              <a:gd name="connsiteY81" fmla="*/ 5354807 h 6858000"/>
              <a:gd name="connsiteX82" fmla="*/ 6039728 w 6127519"/>
              <a:gd name="connsiteY82" fmla="*/ 5359416 h 6858000"/>
              <a:gd name="connsiteX83" fmla="*/ 6053435 w 6127519"/>
              <a:gd name="connsiteY83" fmla="*/ 5387547 h 6858000"/>
              <a:gd name="connsiteX84" fmla="*/ 6065933 w 6127519"/>
              <a:gd name="connsiteY84" fmla="*/ 5443002 h 6858000"/>
              <a:gd name="connsiteX85" fmla="*/ 6068640 w 6127519"/>
              <a:gd name="connsiteY85" fmla="*/ 5474503 h 6858000"/>
              <a:gd name="connsiteX86" fmla="*/ 6080922 w 6127519"/>
              <a:gd name="connsiteY86" fmla="*/ 5561070 h 6858000"/>
              <a:gd name="connsiteX87" fmla="*/ 6096949 w 6127519"/>
              <a:gd name="connsiteY87" fmla="*/ 5648179 h 6858000"/>
              <a:gd name="connsiteX88" fmla="*/ 6125703 w 6127519"/>
              <a:gd name="connsiteY88" fmla="*/ 5692894 h 6858000"/>
              <a:gd name="connsiteX89" fmla="*/ 6121353 w 6127519"/>
              <a:gd name="connsiteY89" fmla="*/ 5721725 h 6858000"/>
              <a:gd name="connsiteX90" fmla="*/ 6121607 w 6127519"/>
              <a:gd name="connsiteY90" fmla="*/ 5721959 h 6858000"/>
              <a:gd name="connsiteX91" fmla="*/ 6127024 w 6127519"/>
              <a:gd name="connsiteY91" fmla="*/ 5786902 h 6858000"/>
              <a:gd name="connsiteX92" fmla="*/ 6127519 w 6127519"/>
              <a:gd name="connsiteY92" fmla="*/ 5865775 h 6858000"/>
              <a:gd name="connsiteX93" fmla="*/ 6119217 w 6127519"/>
              <a:gd name="connsiteY93" fmla="*/ 5888542 h 6858000"/>
              <a:gd name="connsiteX94" fmla="*/ 6102493 w 6127519"/>
              <a:gd name="connsiteY94" fmla="*/ 5928602 h 6858000"/>
              <a:gd name="connsiteX95" fmla="*/ 6056863 w 6127519"/>
              <a:gd name="connsiteY95" fmla="*/ 6000643 h 6858000"/>
              <a:gd name="connsiteX96" fmla="*/ 6045436 w 6127519"/>
              <a:gd name="connsiteY96" fmla="*/ 6124480 h 6858000"/>
              <a:gd name="connsiteX97" fmla="*/ 6030489 w 6127519"/>
              <a:gd name="connsiteY97" fmla="*/ 6317666 h 6858000"/>
              <a:gd name="connsiteX98" fmla="*/ 6007492 w 6127519"/>
              <a:gd name="connsiteY98" fmla="*/ 6440818 h 6858000"/>
              <a:gd name="connsiteX99" fmla="*/ 6009467 w 6127519"/>
              <a:gd name="connsiteY99" fmla="*/ 6487076 h 6858000"/>
              <a:gd name="connsiteX100" fmla="*/ 5995064 w 6127519"/>
              <a:gd name="connsiteY100" fmla="*/ 6540791 h 6858000"/>
              <a:gd name="connsiteX101" fmla="*/ 6004510 w 6127519"/>
              <a:gd name="connsiteY101" fmla="*/ 6599256 h 6858000"/>
              <a:gd name="connsiteX102" fmla="*/ 5986207 w 6127519"/>
              <a:gd name="connsiteY102" fmla="*/ 6695855 h 6858000"/>
              <a:gd name="connsiteX103" fmla="*/ 5979428 w 6127519"/>
              <a:gd name="connsiteY103" fmla="*/ 6754678 h 6858000"/>
              <a:gd name="connsiteX104" fmla="*/ 5983398 w 6127519"/>
              <a:gd name="connsiteY104" fmla="*/ 6778641 h 6858000"/>
              <a:gd name="connsiteX105" fmla="*/ 5984543 w 6127519"/>
              <a:gd name="connsiteY105" fmla="*/ 6811016 h 6858000"/>
              <a:gd name="connsiteX106" fmla="*/ 5979671 w 6127519"/>
              <a:gd name="connsiteY106" fmla="*/ 6858000 h 6858000"/>
              <a:gd name="connsiteX107" fmla="*/ 0 w 6127519"/>
              <a:gd name="connsiteY107" fmla="*/ 6858000 h 6858000"/>
              <a:gd name="connsiteX108" fmla="*/ 0 w 6127519"/>
              <a:gd name="connsiteY10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5703 w 6127519"/>
              <a:gd name="connsiteY87" fmla="*/ 5692894 h 6858000"/>
              <a:gd name="connsiteX88" fmla="*/ 6121353 w 6127519"/>
              <a:gd name="connsiteY88" fmla="*/ 5721725 h 6858000"/>
              <a:gd name="connsiteX89" fmla="*/ 6121607 w 6127519"/>
              <a:gd name="connsiteY89" fmla="*/ 5721959 h 6858000"/>
              <a:gd name="connsiteX90" fmla="*/ 6127024 w 6127519"/>
              <a:gd name="connsiteY90" fmla="*/ 5786902 h 6858000"/>
              <a:gd name="connsiteX91" fmla="*/ 6127519 w 6127519"/>
              <a:gd name="connsiteY91" fmla="*/ 5865775 h 6858000"/>
              <a:gd name="connsiteX92" fmla="*/ 6119217 w 6127519"/>
              <a:gd name="connsiteY92" fmla="*/ 5888542 h 6858000"/>
              <a:gd name="connsiteX93" fmla="*/ 6102493 w 6127519"/>
              <a:gd name="connsiteY93" fmla="*/ 5928602 h 6858000"/>
              <a:gd name="connsiteX94" fmla="*/ 6056863 w 6127519"/>
              <a:gd name="connsiteY94" fmla="*/ 6000643 h 6858000"/>
              <a:gd name="connsiteX95" fmla="*/ 6045436 w 6127519"/>
              <a:gd name="connsiteY95" fmla="*/ 6124480 h 6858000"/>
              <a:gd name="connsiteX96" fmla="*/ 6030489 w 6127519"/>
              <a:gd name="connsiteY96" fmla="*/ 6317666 h 6858000"/>
              <a:gd name="connsiteX97" fmla="*/ 6007492 w 6127519"/>
              <a:gd name="connsiteY97" fmla="*/ 6440818 h 6858000"/>
              <a:gd name="connsiteX98" fmla="*/ 6009467 w 6127519"/>
              <a:gd name="connsiteY98" fmla="*/ 6487076 h 6858000"/>
              <a:gd name="connsiteX99" fmla="*/ 5995064 w 6127519"/>
              <a:gd name="connsiteY99" fmla="*/ 6540791 h 6858000"/>
              <a:gd name="connsiteX100" fmla="*/ 6004510 w 6127519"/>
              <a:gd name="connsiteY100" fmla="*/ 6599256 h 6858000"/>
              <a:gd name="connsiteX101" fmla="*/ 5986207 w 6127519"/>
              <a:gd name="connsiteY101" fmla="*/ 6695855 h 6858000"/>
              <a:gd name="connsiteX102" fmla="*/ 5979428 w 6127519"/>
              <a:gd name="connsiteY102" fmla="*/ 6754678 h 6858000"/>
              <a:gd name="connsiteX103" fmla="*/ 5983398 w 6127519"/>
              <a:gd name="connsiteY103" fmla="*/ 6778641 h 6858000"/>
              <a:gd name="connsiteX104" fmla="*/ 5984543 w 6127519"/>
              <a:gd name="connsiteY104" fmla="*/ 6811016 h 6858000"/>
              <a:gd name="connsiteX105" fmla="*/ 5979671 w 6127519"/>
              <a:gd name="connsiteY105" fmla="*/ 6858000 h 6858000"/>
              <a:gd name="connsiteX106" fmla="*/ 0 w 6127519"/>
              <a:gd name="connsiteY106" fmla="*/ 6858000 h 6858000"/>
              <a:gd name="connsiteX107" fmla="*/ 0 w 6127519"/>
              <a:gd name="connsiteY10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21607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6287 w 6127519"/>
              <a:gd name="connsiteY91" fmla="*/ 5868026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02493 w 6127519"/>
              <a:gd name="connsiteY91" fmla="*/ 5928602 h 6858000"/>
              <a:gd name="connsiteX92" fmla="*/ 6056863 w 6127519"/>
              <a:gd name="connsiteY92" fmla="*/ 6000643 h 6858000"/>
              <a:gd name="connsiteX93" fmla="*/ 6045436 w 6127519"/>
              <a:gd name="connsiteY93" fmla="*/ 6124480 h 6858000"/>
              <a:gd name="connsiteX94" fmla="*/ 6030489 w 6127519"/>
              <a:gd name="connsiteY94" fmla="*/ 6317666 h 6858000"/>
              <a:gd name="connsiteX95" fmla="*/ 6007492 w 6127519"/>
              <a:gd name="connsiteY95" fmla="*/ 6440818 h 6858000"/>
              <a:gd name="connsiteX96" fmla="*/ 6009467 w 6127519"/>
              <a:gd name="connsiteY96" fmla="*/ 6487076 h 6858000"/>
              <a:gd name="connsiteX97" fmla="*/ 5995064 w 6127519"/>
              <a:gd name="connsiteY97" fmla="*/ 6540791 h 6858000"/>
              <a:gd name="connsiteX98" fmla="*/ 6004510 w 6127519"/>
              <a:gd name="connsiteY98" fmla="*/ 6599256 h 6858000"/>
              <a:gd name="connsiteX99" fmla="*/ 5986207 w 6127519"/>
              <a:gd name="connsiteY99" fmla="*/ 6695855 h 6858000"/>
              <a:gd name="connsiteX100" fmla="*/ 5979428 w 6127519"/>
              <a:gd name="connsiteY100" fmla="*/ 6754678 h 6858000"/>
              <a:gd name="connsiteX101" fmla="*/ 5983398 w 6127519"/>
              <a:gd name="connsiteY101" fmla="*/ 6778641 h 6858000"/>
              <a:gd name="connsiteX102" fmla="*/ 5984543 w 6127519"/>
              <a:gd name="connsiteY102" fmla="*/ 6811016 h 6858000"/>
              <a:gd name="connsiteX103" fmla="*/ 5979671 w 6127519"/>
              <a:gd name="connsiteY103" fmla="*/ 6858000 h 6858000"/>
              <a:gd name="connsiteX104" fmla="*/ 0 w 6127519"/>
              <a:gd name="connsiteY104" fmla="*/ 6858000 h 6858000"/>
              <a:gd name="connsiteX105" fmla="*/ 0 w 6127519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07995 w 6127024"/>
              <a:gd name="connsiteY54" fmla="*/ 3781685 h 6858000"/>
              <a:gd name="connsiteX55" fmla="*/ 5768491 w 6127024"/>
              <a:gd name="connsiteY55" fmla="*/ 3914399 h 6858000"/>
              <a:gd name="connsiteX56" fmla="*/ 5793123 w 6127024"/>
              <a:gd name="connsiteY56" fmla="*/ 3969952 h 6858000"/>
              <a:gd name="connsiteX57" fmla="*/ 5808321 w 6127024"/>
              <a:gd name="connsiteY57" fmla="*/ 3988153 h 6858000"/>
              <a:gd name="connsiteX58" fmla="*/ 5825621 w 6127024"/>
              <a:gd name="connsiteY58" fmla="*/ 4015525 h 6858000"/>
              <a:gd name="connsiteX59" fmla="*/ 5860672 w 6127024"/>
              <a:gd name="connsiteY59" fmla="*/ 4061579 h 6858000"/>
              <a:gd name="connsiteX60" fmla="*/ 5872173 w 6127024"/>
              <a:gd name="connsiteY60" fmla="*/ 4088497 h 6858000"/>
              <a:gd name="connsiteX61" fmla="*/ 5894095 w 6127024"/>
              <a:gd name="connsiteY61" fmla="*/ 4128857 h 6858000"/>
              <a:gd name="connsiteX62" fmla="*/ 5903513 w 6127024"/>
              <a:gd name="connsiteY62" fmla="*/ 4187661 h 6858000"/>
              <a:gd name="connsiteX63" fmla="*/ 5917114 w 6127024"/>
              <a:gd name="connsiteY63" fmla="*/ 4213096 h 6858000"/>
              <a:gd name="connsiteX64" fmla="*/ 5924233 w 6127024"/>
              <a:gd name="connsiteY64" fmla="*/ 4242060 h 6858000"/>
              <a:gd name="connsiteX65" fmla="*/ 5928910 w 6127024"/>
              <a:gd name="connsiteY65" fmla="*/ 4300973 h 6858000"/>
              <a:gd name="connsiteX66" fmla="*/ 5939320 w 6127024"/>
              <a:gd name="connsiteY66" fmla="*/ 4340435 h 6858000"/>
              <a:gd name="connsiteX67" fmla="*/ 5946705 w 6127024"/>
              <a:gd name="connsiteY67" fmla="*/ 4428051 h 6858000"/>
              <a:gd name="connsiteX68" fmla="*/ 5949261 w 6127024"/>
              <a:gd name="connsiteY68" fmla="*/ 4449185 h 6858000"/>
              <a:gd name="connsiteX69" fmla="*/ 5968960 w 6127024"/>
              <a:gd name="connsiteY69" fmla="*/ 4482655 h 6858000"/>
              <a:gd name="connsiteX70" fmla="*/ 5980106 w 6127024"/>
              <a:gd name="connsiteY70" fmla="*/ 4585087 h 6858000"/>
              <a:gd name="connsiteX71" fmla="*/ 5998138 w 6127024"/>
              <a:gd name="connsiteY71" fmla="*/ 4697518 h 6858000"/>
              <a:gd name="connsiteX72" fmla="*/ 6007819 w 6127024"/>
              <a:gd name="connsiteY72" fmla="*/ 4858148 h 6858000"/>
              <a:gd name="connsiteX73" fmla="*/ 6007749 w 6127024"/>
              <a:gd name="connsiteY73" fmla="*/ 4964715 h 6858000"/>
              <a:gd name="connsiteX74" fmla="*/ 6005269 w 6127024"/>
              <a:gd name="connsiteY74" fmla="*/ 5150567 h 6858000"/>
              <a:gd name="connsiteX75" fmla="*/ 6001127 w 6127024"/>
              <a:gd name="connsiteY75" fmla="*/ 5164609 h 6858000"/>
              <a:gd name="connsiteX76" fmla="*/ 5998514 w 6127024"/>
              <a:gd name="connsiteY76" fmla="*/ 5189673 h 6858000"/>
              <a:gd name="connsiteX77" fmla="*/ 6018409 w 6127024"/>
              <a:gd name="connsiteY77" fmla="*/ 5227157 h 6858000"/>
              <a:gd name="connsiteX78" fmla="*/ 6036748 w 6127024"/>
              <a:gd name="connsiteY78" fmla="*/ 5322752 h 6858000"/>
              <a:gd name="connsiteX79" fmla="*/ 6036943 w 6127024"/>
              <a:gd name="connsiteY79" fmla="*/ 5329480 h 6858000"/>
              <a:gd name="connsiteX80" fmla="*/ 6037677 w 6127024"/>
              <a:gd name="connsiteY80" fmla="*/ 5354807 h 6858000"/>
              <a:gd name="connsiteX81" fmla="*/ 6039728 w 6127024"/>
              <a:gd name="connsiteY81" fmla="*/ 5359416 h 6858000"/>
              <a:gd name="connsiteX82" fmla="*/ 6053435 w 6127024"/>
              <a:gd name="connsiteY82" fmla="*/ 5387547 h 6858000"/>
              <a:gd name="connsiteX83" fmla="*/ 6065933 w 6127024"/>
              <a:gd name="connsiteY83" fmla="*/ 5443002 h 6858000"/>
              <a:gd name="connsiteX84" fmla="*/ 6068640 w 6127024"/>
              <a:gd name="connsiteY84" fmla="*/ 5474503 h 6858000"/>
              <a:gd name="connsiteX85" fmla="*/ 6080922 w 6127024"/>
              <a:gd name="connsiteY85" fmla="*/ 5561070 h 6858000"/>
              <a:gd name="connsiteX86" fmla="*/ 6096949 w 6127024"/>
              <a:gd name="connsiteY86" fmla="*/ 5648179 h 6858000"/>
              <a:gd name="connsiteX87" fmla="*/ 6121353 w 6127024"/>
              <a:gd name="connsiteY87" fmla="*/ 5721725 h 6858000"/>
              <a:gd name="connsiteX88" fmla="*/ 6109884 w 6127024"/>
              <a:gd name="connsiteY88" fmla="*/ 5721959 h 6858000"/>
              <a:gd name="connsiteX89" fmla="*/ 6127024 w 6127024"/>
              <a:gd name="connsiteY89" fmla="*/ 5786902 h 6858000"/>
              <a:gd name="connsiteX90" fmla="*/ 6115796 w 6127024"/>
              <a:gd name="connsiteY90" fmla="*/ 5862844 h 6858000"/>
              <a:gd name="connsiteX91" fmla="*/ 6102493 w 6127024"/>
              <a:gd name="connsiteY91" fmla="*/ 5928602 h 6858000"/>
              <a:gd name="connsiteX92" fmla="*/ 6056863 w 6127024"/>
              <a:gd name="connsiteY92" fmla="*/ 6000643 h 6858000"/>
              <a:gd name="connsiteX93" fmla="*/ 6045436 w 6127024"/>
              <a:gd name="connsiteY93" fmla="*/ 6124480 h 6858000"/>
              <a:gd name="connsiteX94" fmla="*/ 6030489 w 6127024"/>
              <a:gd name="connsiteY94" fmla="*/ 6317666 h 6858000"/>
              <a:gd name="connsiteX95" fmla="*/ 6007492 w 6127024"/>
              <a:gd name="connsiteY95" fmla="*/ 6440818 h 6858000"/>
              <a:gd name="connsiteX96" fmla="*/ 6009467 w 6127024"/>
              <a:gd name="connsiteY96" fmla="*/ 6487076 h 6858000"/>
              <a:gd name="connsiteX97" fmla="*/ 5995064 w 6127024"/>
              <a:gd name="connsiteY97" fmla="*/ 6540791 h 6858000"/>
              <a:gd name="connsiteX98" fmla="*/ 6004510 w 6127024"/>
              <a:gd name="connsiteY98" fmla="*/ 6599256 h 6858000"/>
              <a:gd name="connsiteX99" fmla="*/ 5986207 w 6127024"/>
              <a:gd name="connsiteY99" fmla="*/ 6695855 h 6858000"/>
              <a:gd name="connsiteX100" fmla="*/ 5979428 w 6127024"/>
              <a:gd name="connsiteY100" fmla="*/ 6754678 h 6858000"/>
              <a:gd name="connsiteX101" fmla="*/ 5983398 w 6127024"/>
              <a:gd name="connsiteY101" fmla="*/ 6778641 h 6858000"/>
              <a:gd name="connsiteX102" fmla="*/ 5984543 w 6127024"/>
              <a:gd name="connsiteY102" fmla="*/ 6811016 h 6858000"/>
              <a:gd name="connsiteX103" fmla="*/ 5979671 w 6127024"/>
              <a:gd name="connsiteY103" fmla="*/ 6858000 h 6858000"/>
              <a:gd name="connsiteX104" fmla="*/ 0 w 6127024"/>
              <a:gd name="connsiteY104" fmla="*/ 6858000 h 6858000"/>
              <a:gd name="connsiteX105" fmla="*/ 0 w 6127024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68491 w 6127024"/>
              <a:gd name="connsiteY54" fmla="*/ 3914399 h 6858000"/>
              <a:gd name="connsiteX55" fmla="*/ 5793123 w 6127024"/>
              <a:gd name="connsiteY55" fmla="*/ 3969952 h 6858000"/>
              <a:gd name="connsiteX56" fmla="*/ 5808321 w 6127024"/>
              <a:gd name="connsiteY56" fmla="*/ 3988153 h 6858000"/>
              <a:gd name="connsiteX57" fmla="*/ 5825621 w 6127024"/>
              <a:gd name="connsiteY57" fmla="*/ 4015525 h 6858000"/>
              <a:gd name="connsiteX58" fmla="*/ 5860672 w 6127024"/>
              <a:gd name="connsiteY58" fmla="*/ 4061579 h 6858000"/>
              <a:gd name="connsiteX59" fmla="*/ 5872173 w 6127024"/>
              <a:gd name="connsiteY59" fmla="*/ 4088497 h 6858000"/>
              <a:gd name="connsiteX60" fmla="*/ 5894095 w 6127024"/>
              <a:gd name="connsiteY60" fmla="*/ 4128857 h 6858000"/>
              <a:gd name="connsiteX61" fmla="*/ 5903513 w 6127024"/>
              <a:gd name="connsiteY61" fmla="*/ 4187661 h 6858000"/>
              <a:gd name="connsiteX62" fmla="*/ 5917114 w 6127024"/>
              <a:gd name="connsiteY62" fmla="*/ 4213096 h 6858000"/>
              <a:gd name="connsiteX63" fmla="*/ 5924233 w 6127024"/>
              <a:gd name="connsiteY63" fmla="*/ 4242060 h 6858000"/>
              <a:gd name="connsiteX64" fmla="*/ 5928910 w 6127024"/>
              <a:gd name="connsiteY64" fmla="*/ 4300973 h 6858000"/>
              <a:gd name="connsiteX65" fmla="*/ 5939320 w 6127024"/>
              <a:gd name="connsiteY65" fmla="*/ 4340435 h 6858000"/>
              <a:gd name="connsiteX66" fmla="*/ 5946705 w 6127024"/>
              <a:gd name="connsiteY66" fmla="*/ 4428051 h 6858000"/>
              <a:gd name="connsiteX67" fmla="*/ 5949261 w 6127024"/>
              <a:gd name="connsiteY67" fmla="*/ 4449185 h 6858000"/>
              <a:gd name="connsiteX68" fmla="*/ 5968960 w 6127024"/>
              <a:gd name="connsiteY68" fmla="*/ 4482655 h 6858000"/>
              <a:gd name="connsiteX69" fmla="*/ 5980106 w 6127024"/>
              <a:gd name="connsiteY69" fmla="*/ 4585087 h 6858000"/>
              <a:gd name="connsiteX70" fmla="*/ 5998138 w 6127024"/>
              <a:gd name="connsiteY70" fmla="*/ 4697518 h 6858000"/>
              <a:gd name="connsiteX71" fmla="*/ 6007819 w 6127024"/>
              <a:gd name="connsiteY71" fmla="*/ 4858148 h 6858000"/>
              <a:gd name="connsiteX72" fmla="*/ 6007749 w 6127024"/>
              <a:gd name="connsiteY72" fmla="*/ 4964715 h 6858000"/>
              <a:gd name="connsiteX73" fmla="*/ 6005269 w 6127024"/>
              <a:gd name="connsiteY73" fmla="*/ 5150567 h 6858000"/>
              <a:gd name="connsiteX74" fmla="*/ 6001127 w 6127024"/>
              <a:gd name="connsiteY74" fmla="*/ 5164609 h 6858000"/>
              <a:gd name="connsiteX75" fmla="*/ 5998514 w 6127024"/>
              <a:gd name="connsiteY75" fmla="*/ 5189673 h 6858000"/>
              <a:gd name="connsiteX76" fmla="*/ 6018409 w 6127024"/>
              <a:gd name="connsiteY76" fmla="*/ 5227157 h 6858000"/>
              <a:gd name="connsiteX77" fmla="*/ 6036748 w 6127024"/>
              <a:gd name="connsiteY77" fmla="*/ 5322752 h 6858000"/>
              <a:gd name="connsiteX78" fmla="*/ 6036943 w 6127024"/>
              <a:gd name="connsiteY78" fmla="*/ 5329480 h 6858000"/>
              <a:gd name="connsiteX79" fmla="*/ 6037677 w 6127024"/>
              <a:gd name="connsiteY79" fmla="*/ 5354807 h 6858000"/>
              <a:gd name="connsiteX80" fmla="*/ 6039728 w 6127024"/>
              <a:gd name="connsiteY80" fmla="*/ 5359416 h 6858000"/>
              <a:gd name="connsiteX81" fmla="*/ 6053435 w 6127024"/>
              <a:gd name="connsiteY81" fmla="*/ 5387547 h 6858000"/>
              <a:gd name="connsiteX82" fmla="*/ 6065933 w 6127024"/>
              <a:gd name="connsiteY82" fmla="*/ 5443002 h 6858000"/>
              <a:gd name="connsiteX83" fmla="*/ 6068640 w 6127024"/>
              <a:gd name="connsiteY83" fmla="*/ 5474503 h 6858000"/>
              <a:gd name="connsiteX84" fmla="*/ 6080922 w 6127024"/>
              <a:gd name="connsiteY84" fmla="*/ 5561070 h 6858000"/>
              <a:gd name="connsiteX85" fmla="*/ 6096949 w 6127024"/>
              <a:gd name="connsiteY85" fmla="*/ 5648179 h 6858000"/>
              <a:gd name="connsiteX86" fmla="*/ 6121353 w 6127024"/>
              <a:gd name="connsiteY86" fmla="*/ 5721725 h 6858000"/>
              <a:gd name="connsiteX87" fmla="*/ 6109884 w 6127024"/>
              <a:gd name="connsiteY87" fmla="*/ 5721959 h 6858000"/>
              <a:gd name="connsiteX88" fmla="*/ 6127024 w 6127024"/>
              <a:gd name="connsiteY88" fmla="*/ 5786902 h 6858000"/>
              <a:gd name="connsiteX89" fmla="*/ 6115796 w 6127024"/>
              <a:gd name="connsiteY89" fmla="*/ 5862844 h 6858000"/>
              <a:gd name="connsiteX90" fmla="*/ 6102493 w 6127024"/>
              <a:gd name="connsiteY90" fmla="*/ 5928602 h 6858000"/>
              <a:gd name="connsiteX91" fmla="*/ 6056863 w 6127024"/>
              <a:gd name="connsiteY91" fmla="*/ 6000643 h 6858000"/>
              <a:gd name="connsiteX92" fmla="*/ 6045436 w 6127024"/>
              <a:gd name="connsiteY92" fmla="*/ 6124480 h 6858000"/>
              <a:gd name="connsiteX93" fmla="*/ 6030489 w 6127024"/>
              <a:gd name="connsiteY93" fmla="*/ 6317666 h 6858000"/>
              <a:gd name="connsiteX94" fmla="*/ 6007492 w 6127024"/>
              <a:gd name="connsiteY94" fmla="*/ 6440818 h 6858000"/>
              <a:gd name="connsiteX95" fmla="*/ 6009467 w 6127024"/>
              <a:gd name="connsiteY95" fmla="*/ 6487076 h 6858000"/>
              <a:gd name="connsiteX96" fmla="*/ 5995064 w 6127024"/>
              <a:gd name="connsiteY96" fmla="*/ 6540791 h 6858000"/>
              <a:gd name="connsiteX97" fmla="*/ 6004510 w 6127024"/>
              <a:gd name="connsiteY97" fmla="*/ 6599256 h 6858000"/>
              <a:gd name="connsiteX98" fmla="*/ 5986207 w 6127024"/>
              <a:gd name="connsiteY98" fmla="*/ 6695855 h 6858000"/>
              <a:gd name="connsiteX99" fmla="*/ 5979428 w 6127024"/>
              <a:gd name="connsiteY99" fmla="*/ 6754678 h 6858000"/>
              <a:gd name="connsiteX100" fmla="*/ 5983398 w 6127024"/>
              <a:gd name="connsiteY100" fmla="*/ 6778641 h 6858000"/>
              <a:gd name="connsiteX101" fmla="*/ 5984543 w 6127024"/>
              <a:gd name="connsiteY101" fmla="*/ 6811016 h 6858000"/>
              <a:gd name="connsiteX102" fmla="*/ 5979671 w 6127024"/>
              <a:gd name="connsiteY102" fmla="*/ 6858000 h 6858000"/>
              <a:gd name="connsiteX103" fmla="*/ 0 w 6127024"/>
              <a:gd name="connsiteY103" fmla="*/ 6858000 h 6858000"/>
              <a:gd name="connsiteX104" fmla="*/ 0 w 6127024"/>
              <a:gd name="connsiteY10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8377 w 6127024"/>
              <a:gd name="connsiteY47" fmla="*/ 3588431 h 6858000"/>
              <a:gd name="connsiteX48" fmla="*/ 5612155 w 6127024"/>
              <a:gd name="connsiteY48" fmla="*/ 3589869 h 6858000"/>
              <a:gd name="connsiteX49" fmla="*/ 5620843 w 6127024"/>
              <a:gd name="connsiteY49" fmla="*/ 3606745 h 6858000"/>
              <a:gd name="connsiteX50" fmla="*/ 5655472 w 6127024"/>
              <a:gd name="connsiteY50" fmla="*/ 3678877 h 6858000"/>
              <a:gd name="connsiteX51" fmla="*/ 5683015 w 6127024"/>
              <a:gd name="connsiteY51" fmla="*/ 3762025 h 6858000"/>
              <a:gd name="connsiteX52" fmla="*/ 5696643 w 6127024"/>
              <a:gd name="connsiteY52" fmla="*/ 3773888 h 6858000"/>
              <a:gd name="connsiteX53" fmla="*/ 5768491 w 6127024"/>
              <a:gd name="connsiteY53" fmla="*/ 3914399 h 6858000"/>
              <a:gd name="connsiteX54" fmla="*/ 5793123 w 6127024"/>
              <a:gd name="connsiteY54" fmla="*/ 3969952 h 6858000"/>
              <a:gd name="connsiteX55" fmla="*/ 5808321 w 6127024"/>
              <a:gd name="connsiteY55" fmla="*/ 3988153 h 6858000"/>
              <a:gd name="connsiteX56" fmla="*/ 5825621 w 6127024"/>
              <a:gd name="connsiteY56" fmla="*/ 4015525 h 6858000"/>
              <a:gd name="connsiteX57" fmla="*/ 5860672 w 6127024"/>
              <a:gd name="connsiteY57" fmla="*/ 4061579 h 6858000"/>
              <a:gd name="connsiteX58" fmla="*/ 5872173 w 6127024"/>
              <a:gd name="connsiteY58" fmla="*/ 4088497 h 6858000"/>
              <a:gd name="connsiteX59" fmla="*/ 5894095 w 6127024"/>
              <a:gd name="connsiteY59" fmla="*/ 4128857 h 6858000"/>
              <a:gd name="connsiteX60" fmla="*/ 5903513 w 6127024"/>
              <a:gd name="connsiteY60" fmla="*/ 4187661 h 6858000"/>
              <a:gd name="connsiteX61" fmla="*/ 5917114 w 6127024"/>
              <a:gd name="connsiteY61" fmla="*/ 4213096 h 6858000"/>
              <a:gd name="connsiteX62" fmla="*/ 5924233 w 6127024"/>
              <a:gd name="connsiteY62" fmla="*/ 4242060 h 6858000"/>
              <a:gd name="connsiteX63" fmla="*/ 5928910 w 6127024"/>
              <a:gd name="connsiteY63" fmla="*/ 4300973 h 6858000"/>
              <a:gd name="connsiteX64" fmla="*/ 5939320 w 6127024"/>
              <a:gd name="connsiteY64" fmla="*/ 4340435 h 6858000"/>
              <a:gd name="connsiteX65" fmla="*/ 5946705 w 6127024"/>
              <a:gd name="connsiteY65" fmla="*/ 4428051 h 6858000"/>
              <a:gd name="connsiteX66" fmla="*/ 5949261 w 6127024"/>
              <a:gd name="connsiteY66" fmla="*/ 4449185 h 6858000"/>
              <a:gd name="connsiteX67" fmla="*/ 5968960 w 6127024"/>
              <a:gd name="connsiteY67" fmla="*/ 4482655 h 6858000"/>
              <a:gd name="connsiteX68" fmla="*/ 5980106 w 6127024"/>
              <a:gd name="connsiteY68" fmla="*/ 4585087 h 6858000"/>
              <a:gd name="connsiteX69" fmla="*/ 5998138 w 6127024"/>
              <a:gd name="connsiteY69" fmla="*/ 4697518 h 6858000"/>
              <a:gd name="connsiteX70" fmla="*/ 6007819 w 6127024"/>
              <a:gd name="connsiteY70" fmla="*/ 4858148 h 6858000"/>
              <a:gd name="connsiteX71" fmla="*/ 6007749 w 6127024"/>
              <a:gd name="connsiteY71" fmla="*/ 4964715 h 6858000"/>
              <a:gd name="connsiteX72" fmla="*/ 6005269 w 6127024"/>
              <a:gd name="connsiteY72" fmla="*/ 5150567 h 6858000"/>
              <a:gd name="connsiteX73" fmla="*/ 6001127 w 6127024"/>
              <a:gd name="connsiteY73" fmla="*/ 5164609 h 6858000"/>
              <a:gd name="connsiteX74" fmla="*/ 5998514 w 6127024"/>
              <a:gd name="connsiteY74" fmla="*/ 5189673 h 6858000"/>
              <a:gd name="connsiteX75" fmla="*/ 6018409 w 6127024"/>
              <a:gd name="connsiteY75" fmla="*/ 5227157 h 6858000"/>
              <a:gd name="connsiteX76" fmla="*/ 6036748 w 6127024"/>
              <a:gd name="connsiteY76" fmla="*/ 5322752 h 6858000"/>
              <a:gd name="connsiteX77" fmla="*/ 6036943 w 6127024"/>
              <a:gd name="connsiteY77" fmla="*/ 5329480 h 6858000"/>
              <a:gd name="connsiteX78" fmla="*/ 6037677 w 6127024"/>
              <a:gd name="connsiteY78" fmla="*/ 5354807 h 6858000"/>
              <a:gd name="connsiteX79" fmla="*/ 6039728 w 6127024"/>
              <a:gd name="connsiteY79" fmla="*/ 5359416 h 6858000"/>
              <a:gd name="connsiteX80" fmla="*/ 6053435 w 6127024"/>
              <a:gd name="connsiteY80" fmla="*/ 5387547 h 6858000"/>
              <a:gd name="connsiteX81" fmla="*/ 6065933 w 6127024"/>
              <a:gd name="connsiteY81" fmla="*/ 5443002 h 6858000"/>
              <a:gd name="connsiteX82" fmla="*/ 6068640 w 6127024"/>
              <a:gd name="connsiteY82" fmla="*/ 5474503 h 6858000"/>
              <a:gd name="connsiteX83" fmla="*/ 6080922 w 6127024"/>
              <a:gd name="connsiteY83" fmla="*/ 5561070 h 6858000"/>
              <a:gd name="connsiteX84" fmla="*/ 6096949 w 6127024"/>
              <a:gd name="connsiteY84" fmla="*/ 5648179 h 6858000"/>
              <a:gd name="connsiteX85" fmla="*/ 6121353 w 6127024"/>
              <a:gd name="connsiteY85" fmla="*/ 5721725 h 6858000"/>
              <a:gd name="connsiteX86" fmla="*/ 6109884 w 6127024"/>
              <a:gd name="connsiteY86" fmla="*/ 5721959 h 6858000"/>
              <a:gd name="connsiteX87" fmla="*/ 6127024 w 6127024"/>
              <a:gd name="connsiteY87" fmla="*/ 5786902 h 6858000"/>
              <a:gd name="connsiteX88" fmla="*/ 6115796 w 6127024"/>
              <a:gd name="connsiteY88" fmla="*/ 5862844 h 6858000"/>
              <a:gd name="connsiteX89" fmla="*/ 6102493 w 6127024"/>
              <a:gd name="connsiteY89" fmla="*/ 5928602 h 6858000"/>
              <a:gd name="connsiteX90" fmla="*/ 6056863 w 6127024"/>
              <a:gd name="connsiteY90" fmla="*/ 6000643 h 6858000"/>
              <a:gd name="connsiteX91" fmla="*/ 6045436 w 6127024"/>
              <a:gd name="connsiteY91" fmla="*/ 6124480 h 6858000"/>
              <a:gd name="connsiteX92" fmla="*/ 6030489 w 6127024"/>
              <a:gd name="connsiteY92" fmla="*/ 6317666 h 6858000"/>
              <a:gd name="connsiteX93" fmla="*/ 6007492 w 6127024"/>
              <a:gd name="connsiteY93" fmla="*/ 6440818 h 6858000"/>
              <a:gd name="connsiteX94" fmla="*/ 6009467 w 6127024"/>
              <a:gd name="connsiteY94" fmla="*/ 6487076 h 6858000"/>
              <a:gd name="connsiteX95" fmla="*/ 5995064 w 6127024"/>
              <a:gd name="connsiteY95" fmla="*/ 6540791 h 6858000"/>
              <a:gd name="connsiteX96" fmla="*/ 6004510 w 6127024"/>
              <a:gd name="connsiteY96" fmla="*/ 6599256 h 6858000"/>
              <a:gd name="connsiteX97" fmla="*/ 5986207 w 6127024"/>
              <a:gd name="connsiteY97" fmla="*/ 6695855 h 6858000"/>
              <a:gd name="connsiteX98" fmla="*/ 5979428 w 6127024"/>
              <a:gd name="connsiteY98" fmla="*/ 6754678 h 6858000"/>
              <a:gd name="connsiteX99" fmla="*/ 5983398 w 6127024"/>
              <a:gd name="connsiteY99" fmla="*/ 6778641 h 6858000"/>
              <a:gd name="connsiteX100" fmla="*/ 5984543 w 6127024"/>
              <a:gd name="connsiteY100" fmla="*/ 6811016 h 6858000"/>
              <a:gd name="connsiteX101" fmla="*/ 5979671 w 6127024"/>
              <a:gd name="connsiteY101" fmla="*/ 6858000 h 6858000"/>
              <a:gd name="connsiteX102" fmla="*/ 0 w 6127024"/>
              <a:gd name="connsiteY102" fmla="*/ 6858000 h 6858000"/>
              <a:gd name="connsiteX103" fmla="*/ 0 w 6127024"/>
              <a:gd name="connsiteY10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193495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20843 w 6127024"/>
              <a:gd name="connsiteY46" fmla="*/ 3606745 h 6858000"/>
              <a:gd name="connsiteX47" fmla="*/ 5655472 w 6127024"/>
              <a:gd name="connsiteY47" fmla="*/ 3678877 h 6858000"/>
              <a:gd name="connsiteX48" fmla="*/ 5683015 w 6127024"/>
              <a:gd name="connsiteY48" fmla="*/ 3762025 h 6858000"/>
              <a:gd name="connsiteX49" fmla="*/ 5696643 w 6127024"/>
              <a:gd name="connsiteY49" fmla="*/ 3773888 h 6858000"/>
              <a:gd name="connsiteX50" fmla="*/ 5768491 w 6127024"/>
              <a:gd name="connsiteY50" fmla="*/ 3914399 h 6858000"/>
              <a:gd name="connsiteX51" fmla="*/ 5793123 w 6127024"/>
              <a:gd name="connsiteY51" fmla="*/ 3969952 h 6858000"/>
              <a:gd name="connsiteX52" fmla="*/ 5808321 w 6127024"/>
              <a:gd name="connsiteY52" fmla="*/ 3988153 h 6858000"/>
              <a:gd name="connsiteX53" fmla="*/ 5825621 w 6127024"/>
              <a:gd name="connsiteY53" fmla="*/ 4015525 h 6858000"/>
              <a:gd name="connsiteX54" fmla="*/ 5860672 w 6127024"/>
              <a:gd name="connsiteY54" fmla="*/ 4061579 h 6858000"/>
              <a:gd name="connsiteX55" fmla="*/ 5872173 w 6127024"/>
              <a:gd name="connsiteY55" fmla="*/ 4088497 h 6858000"/>
              <a:gd name="connsiteX56" fmla="*/ 5894095 w 6127024"/>
              <a:gd name="connsiteY56" fmla="*/ 4128857 h 6858000"/>
              <a:gd name="connsiteX57" fmla="*/ 5903513 w 6127024"/>
              <a:gd name="connsiteY57" fmla="*/ 4187661 h 6858000"/>
              <a:gd name="connsiteX58" fmla="*/ 5917114 w 6127024"/>
              <a:gd name="connsiteY58" fmla="*/ 4213096 h 6858000"/>
              <a:gd name="connsiteX59" fmla="*/ 5924233 w 6127024"/>
              <a:gd name="connsiteY59" fmla="*/ 4242060 h 6858000"/>
              <a:gd name="connsiteX60" fmla="*/ 5928910 w 6127024"/>
              <a:gd name="connsiteY60" fmla="*/ 4300973 h 6858000"/>
              <a:gd name="connsiteX61" fmla="*/ 5939320 w 6127024"/>
              <a:gd name="connsiteY61" fmla="*/ 4340435 h 6858000"/>
              <a:gd name="connsiteX62" fmla="*/ 5946705 w 6127024"/>
              <a:gd name="connsiteY62" fmla="*/ 4428051 h 6858000"/>
              <a:gd name="connsiteX63" fmla="*/ 5949261 w 6127024"/>
              <a:gd name="connsiteY63" fmla="*/ 4449185 h 6858000"/>
              <a:gd name="connsiteX64" fmla="*/ 5968960 w 6127024"/>
              <a:gd name="connsiteY64" fmla="*/ 4482655 h 6858000"/>
              <a:gd name="connsiteX65" fmla="*/ 5998138 w 6127024"/>
              <a:gd name="connsiteY65" fmla="*/ 4697518 h 6858000"/>
              <a:gd name="connsiteX66" fmla="*/ 6007819 w 6127024"/>
              <a:gd name="connsiteY66" fmla="*/ 4858148 h 6858000"/>
              <a:gd name="connsiteX67" fmla="*/ 6007749 w 6127024"/>
              <a:gd name="connsiteY67" fmla="*/ 4964715 h 6858000"/>
              <a:gd name="connsiteX68" fmla="*/ 6005269 w 6127024"/>
              <a:gd name="connsiteY68" fmla="*/ 5150567 h 6858000"/>
              <a:gd name="connsiteX69" fmla="*/ 6001127 w 6127024"/>
              <a:gd name="connsiteY69" fmla="*/ 5164609 h 6858000"/>
              <a:gd name="connsiteX70" fmla="*/ 5998514 w 6127024"/>
              <a:gd name="connsiteY70" fmla="*/ 5189673 h 6858000"/>
              <a:gd name="connsiteX71" fmla="*/ 6018409 w 6127024"/>
              <a:gd name="connsiteY71" fmla="*/ 5227157 h 6858000"/>
              <a:gd name="connsiteX72" fmla="*/ 6036748 w 6127024"/>
              <a:gd name="connsiteY72" fmla="*/ 5322752 h 6858000"/>
              <a:gd name="connsiteX73" fmla="*/ 6036943 w 6127024"/>
              <a:gd name="connsiteY73" fmla="*/ 5329480 h 6858000"/>
              <a:gd name="connsiteX74" fmla="*/ 6037677 w 6127024"/>
              <a:gd name="connsiteY74" fmla="*/ 5354807 h 6858000"/>
              <a:gd name="connsiteX75" fmla="*/ 6039728 w 6127024"/>
              <a:gd name="connsiteY75" fmla="*/ 5359416 h 6858000"/>
              <a:gd name="connsiteX76" fmla="*/ 6053435 w 6127024"/>
              <a:gd name="connsiteY76" fmla="*/ 5387547 h 6858000"/>
              <a:gd name="connsiteX77" fmla="*/ 6065933 w 6127024"/>
              <a:gd name="connsiteY77" fmla="*/ 5443002 h 6858000"/>
              <a:gd name="connsiteX78" fmla="*/ 6068640 w 6127024"/>
              <a:gd name="connsiteY78" fmla="*/ 5474503 h 6858000"/>
              <a:gd name="connsiteX79" fmla="*/ 6080922 w 6127024"/>
              <a:gd name="connsiteY79" fmla="*/ 5561070 h 6858000"/>
              <a:gd name="connsiteX80" fmla="*/ 6096949 w 6127024"/>
              <a:gd name="connsiteY80" fmla="*/ 5648179 h 6858000"/>
              <a:gd name="connsiteX81" fmla="*/ 6121353 w 6127024"/>
              <a:gd name="connsiteY81" fmla="*/ 5721725 h 6858000"/>
              <a:gd name="connsiteX82" fmla="*/ 6109884 w 6127024"/>
              <a:gd name="connsiteY82" fmla="*/ 5721959 h 6858000"/>
              <a:gd name="connsiteX83" fmla="*/ 6127024 w 6127024"/>
              <a:gd name="connsiteY83" fmla="*/ 5786902 h 6858000"/>
              <a:gd name="connsiteX84" fmla="*/ 6115796 w 6127024"/>
              <a:gd name="connsiteY84" fmla="*/ 5862844 h 6858000"/>
              <a:gd name="connsiteX85" fmla="*/ 6102493 w 6127024"/>
              <a:gd name="connsiteY85" fmla="*/ 5928602 h 6858000"/>
              <a:gd name="connsiteX86" fmla="*/ 6056863 w 6127024"/>
              <a:gd name="connsiteY86" fmla="*/ 6000643 h 6858000"/>
              <a:gd name="connsiteX87" fmla="*/ 6045436 w 6127024"/>
              <a:gd name="connsiteY87" fmla="*/ 6124480 h 6858000"/>
              <a:gd name="connsiteX88" fmla="*/ 6030489 w 6127024"/>
              <a:gd name="connsiteY88" fmla="*/ 6317666 h 6858000"/>
              <a:gd name="connsiteX89" fmla="*/ 6007492 w 6127024"/>
              <a:gd name="connsiteY89" fmla="*/ 6440818 h 6858000"/>
              <a:gd name="connsiteX90" fmla="*/ 6009467 w 6127024"/>
              <a:gd name="connsiteY90" fmla="*/ 6487076 h 6858000"/>
              <a:gd name="connsiteX91" fmla="*/ 5995064 w 6127024"/>
              <a:gd name="connsiteY91" fmla="*/ 6540791 h 6858000"/>
              <a:gd name="connsiteX92" fmla="*/ 6004510 w 6127024"/>
              <a:gd name="connsiteY92" fmla="*/ 6599256 h 6858000"/>
              <a:gd name="connsiteX93" fmla="*/ 5986207 w 6127024"/>
              <a:gd name="connsiteY93" fmla="*/ 6695855 h 6858000"/>
              <a:gd name="connsiteX94" fmla="*/ 5979428 w 6127024"/>
              <a:gd name="connsiteY94" fmla="*/ 6754678 h 6858000"/>
              <a:gd name="connsiteX95" fmla="*/ 5983398 w 6127024"/>
              <a:gd name="connsiteY95" fmla="*/ 6778641 h 6858000"/>
              <a:gd name="connsiteX96" fmla="*/ 5984543 w 6127024"/>
              <a:gd name="connsiteY96" fmla="*/ 6811016 h 6858000"/>
              <a:gd name="connsiteX97" fmla="*/ 5979671 w 6127024"/>
              <a:gd name="connsiteY97" fmla="*/ 6858000 h 6858000"/>
              <a:gd name="connsiteX98" fmla="*/ 0 w 6127024"/>
              <a:gd name="connsiteY98" fmla="*/ 6858000 h 6858000"/>
              <a:gd name="connsiteX99" fmla="*/ 0 w 6127024"/>
              <a:gd name="connsiteY9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55472 w 6127024"/>
              <a:gd name="connsiteY46" fmla="*/ 3678877 h 6858000"/>
              <a:gd name="connsiteX47" fmla="*/ 5683015 w 6127024"/>
              <a:gd name="connsiteY47" fmla="*/ 3762025 h 6858000"/>
              <a:gd name="connsiteX48" fmla="*/ 5696643 w 6127024"/>
              <a:gd name="connsiteY48" fmla="*/ 3773888 h 6858000"/>
              <a:gd name="connsiteX49" fmla="*/ 5768491 w 6127024"/>
              <a:gd name="connsiteY49" fmla="*/ 3914399 h 6858000"/>
              <a:gd name="connsiteX50" fmla="*/ 5793123 w 6127024"/>
              <a:gd name="connsiteY50" fmla="*/ 3969952 h 6858000"/>
              <a:gd name="connsiteX51" fmla="*/ 5808321 w 6127024"/>
              <a:gd name="connsiteY51" fmla="*/ 3988153 h 6858000"/>
              <a:gd name="connsiteX52" fmla="*/ 5825621 w 6127024"/>
              <a:gd name="connsiteY52" fmla="*/ 4015525 h 6858000"/>
              <a:gd name="connsiteX53" fmla="*/ 5860672 w 6127024"/>
              <a:gd name="connsiteY53" fmla="*/ 4061579 h 6858000"/>
              <a:gd name="connsiteX54" fmla="*/ 5872173 w 6127024"/>
              <a:gd name="connsiteY54" fmla="*/ 4088497 h 6858000"/>
              <a:gd name="connsiteX55" fmla="*/ 5894095 w 6127024"/>
              <a:gd name="connsiteY55" fmla="*/ 4128857 h 6858000"/>
              <a:gd name="connsiteX56" fmla="*/ 5903513 w 6127024"/>
              <a:gd name="connsiteY56" fmla="*/ 4187661 h 6858000"/>
              <a:gd name="connsiteX57" fmla="*/ 5917114 w 6127024"/>
              <a:gd name="connsiteY57" fmla="*/ 4213096 h 6858000"/>
              <a:gd name="connsiteX58" fmla="*/ 5924233 w 6127024"/>
              <a:gd name="connsiteY58" fmla="*/ 4242060 h 6858000"/>
              <a:gd name="connsiteX59" fmla="*/ 5928910 w 6127024"/>
              <a:gd name="connsiteY59" fmla="*/ 4300973 h 6858000"/>
              <a:gd name="connsiteX60" fmla="*/ 5939320 w 6127024"/>
              <a:gd name="connsiteY60" fmla="*/ 4340435 h 6858000"/>
              <a:gd name="connsiteX61" fmla="*/ 5946705 w 6127024"/>
              <a:gd name="connsiteY61" fmla="*/ 4428051 h 6858000"/>
              <a:gd name="connsiteX62" fmla="*/ 5949261 w 6127024"/>
              <a:gd name="connsiteY62" fmla="*/ 4449185 h 6858000"/>
              <a:gd name="connsiteX63" fmla="*/ 5968960 w 6127024"/>
              <a:gd name="connsiteY63" fmla="*/ 4482655 h 6858000"/>
              <a:gd name="connsiteX64" fmla="*/ 5998138 w 6127024"/>
              <a:gd name="connsiteY64" fmla="*/ 4697518 h 6858000"/>
              <a:gd name="connsiteX65" fmla="*/ 6007819 w 6127024"/>
              <a:gd name="connsiteY65" fmla="*/ 4858148 h 6858000"/>
              <a:gd name="connsiteX66" fmla="*/ 6007749 w 6127024"/>
              <a:gd name="connsiteY66" fmla="*/ 4964715 h 6858000"/>
              <a:gd name="connsiteX67" fmla="*/ 6005269 w 6127024"/>
              <a:gd name="connsiteY67" fmla="*/ 5150567 h 6858000"/>
              <a:gd name="connsiteX68" fmla="*/ 6001127 w 6127024"/>
              <a:gd name="connsiteY68" fmla="*/ 5164609 h 6858000"/>
              <a:gd name="connsiteX69" fmla="*/ 5998514 w 6127024"/>
              <a:gd name="connsiteY69" fmla="*/ 5189673 h 6858000"/>
              <a:gd name="connsiteX70" fmla="*/ 6018409 w 6127024"/>
              <a:gd name="connsiteY70" fmla="*/ 5227157 h 6858000"/>
              <a:gd name="connsiteX71" fmla="*/ 6036748 w 6127024"/>
              <a:gd name="connsiteY71" fmla="*/ 5322752 h 6858000"/>
              <a:gd name="connsiteX72" fmla="*/ 6036943 w 6127024"/>
              <a:gd name="connsiteY72" fmla="*/ 5329480 h 6858000"/>
              <a:gd name="connsiteX73" fmla="*/ 6037677 w 6127024"/>
              <a:gd name="connsiteY73" fmla="*/ 5354807 h 6858000"/>
              <a:gd name="connsiteX74" fmla="*/ 6039728 w 6127024"/>
              <a:gd name="connsiteY74" fmla="*/ 5359416 h 6858000"/>
              <a:gd name="connsiteX75" fmla="*/ 6053435 w 6127024"/>
              <a:gd name="connsiteY75" fmla="*/ 5387547 h 6858000"/>
              <a:gd name="connsiteX76" fmla="*/ 6065933 w 6127024"/>
              <a:gd name="connsiteY76" fmla="*/ 5443002 h 6858000"/>
              <a:gd name="connsiteX77" fmla="*/ 6068640 w 6127024"/>
              <a:gd name="connsiteY77" fmla="*/ 5474503 h 6858000"/>
              <a:gd name="connsiteX78" fmla="*/ 6080922 w 6127024"/>
              <a:gd name="connsiteY78" fmla="*/ 5561070 h 6858000"/>
              <a:gd name="connsiteX79" fmla="*/ 6096949 w 6127024"/>
              <a:gd name="connsiteY79" fmla="*/ 5648179 h 6858000"/>
              <a:gd name="connsiteX80" fmla="*/ 6121353 w 6127024"/>
              <a:gd name="connsiteY80" fmla="*/ 5721725 h 6858000"/>
              <a:gd name="connsiteX81" fmla="*/ 6109884 w 6127024"/>
              <a:gd name="connsiteY81" fmla="*/ 5721959 h 6858000"/>
              <a:gd name="connsiteX82" fmla="*/ 6127024 w 6127024"/>
              <a:gd name="connsiteY82" fmla="*/ 5786902 h 6858000"/>
              <a:gd name="connsiteX83" fmla="*/ 6115796 w 6127024"/>
              <a:gd name="connsiteY83" fmla="*/ 5862844 h 6858000"/>
              <a:gd name="connsiteX84" fmla="*/ 6102493 w 6127024"/>
              <a:gd name="connsiteY84" fmla="*/ 5928602 h 6858000"/>
              <a:gd name="connsiteX85" fmla="*/ 6056863 w 6127024"/>
              <a:gd name="connsiteY85" fmla="*/ 6000643 h 6858000"/>
              <a:gd name="connsiteX86" fmla="*/ 6045436 w 6127024"/>
              <a:gd name="connsiteY86" fmla="*/ 6124480 h 6858000"/>
              <a:gd name="connsiteX87" fmla="*/ 6030489 w 6127024"/>
              <a:gd name="connsiteY87" fmla="*/ 6317666 h 6858000"/>
              <a:gd name="connsiteX88" fmla="*/ 6007492 w 6127024"/>
              <a:gd name="connsiteY88" fmla="*/ 6440818 h 6858000"/>
              <a:gd name="connsiteX89" fmla="*/ 6009467 w 6127024"/>
              <a:gd name="connsiteY89" fmla="*/ 6487076 h 6858000"/>
              <a:gd name="connsiteX90" fmla="*/ 5995064 w 6127024"/>
              <a:gd name="connsiteY90" fmla="*/ 6540791 h 6858000"/>
              <a:gd name="connsiteX91" fmla="*/ 6004510 w 6127024"/>
              <a:gd name="connsiteY91" fmla="*/ 6599256 h 6858000"/>
              <a:gd name="connsiteX92" fmla="*/ 5986207 w 6127024"/>
              <a:gd name="connsiteY92" fmla="*/ 6695855 h 6858000"/>
              <a:gd name="connsiteX93" fmla="*/ 5979428 w 6127024"/>
              <a:gd name="connsiteY93" fmla="*/ 6754678 h 6858000"/>
              <a:gd name="connsiteX94" fmla="*/ 5983398 w 6127024"/>
              <a:gd name="connsiteY94" fmla="*/ 6778641 h 6858000"/>
              <a:gd name="connsiteX95" fmla="*/ 5984543 w 6127024"/>
              <a:gd name="connsiteY95" fmla="*/ 6811016 h 6858000"/>
              <a:gd name="connsiteX96" fmla="*/ 5979671 w 6127024"/>
              <a:gd name="connsiteY96" fmla="*/ 6858000 h 6858000"/>
              <a:gd name="connsiteX97" fmla="*/ 0 w 6127024"/>
              <a:gd name="connsiteY97" fmla="*/ 6858000 h 6858000"/>
              <a:gd name="connsiteX98" fmla="*/ 0 w 6127024"/>
              <a:gd name="connsiteY98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39320 w 6127024"/>
              <a:gd name="connsiteY59" fmla="*/ 4340435 h 6858000"/>
              <a:gd name="connsiteX60" fmla="*/ 5946705 w 6127024"/>
              <a:gd name="connsiteY60" fmla="*/ 4428051 h 6858000"/>
              <a:gd name="connsiteX61" fmla="*/ 5949261 w 6127024"/>
              <a:gd name="connsiteY61" fmla="*/ 4449185 h 6858000"/>
              <a:gd name="connsiteX62" fmla="*/ 5968960 w 6127024"/>
              <a:gd name="connsiteY62" fmla="*/ 4482655 h 6858000"/>
              <a:gd name="connsiteX63" fmla="*/ 5998138 w 6127024"/>
              <a:gd name="connsiteY63" fmla="*/ 4697518 h 6858000"/>
              <a:gd name="connsiteX64" fmla="*/ 6007819 w 6127024"/>
              <a:gd name="connsiteY64" fmla="*/ 4858148 h 6858000"/>
              <a:gd name="connsiteX65" fmla="*/ 6007749 w 6127024"/>
              <a:gd name="connsiteY65" fmla="*/ 4964715 h 6858000"/>
              <a:gd name="connsiteX66" fmla="*/ 6005269 w 6127024"/>
              <a:gd name="connsiteY66" fmla="*/ 5150567 h 6858000"/>
              <a:gd name="connsiteX67" fmla="*/ 6001127 w 6127024"/>
              <a:gd name="connsiteY67" fmla="*/ 5164609 h 6858000"/>
              <a:gd name="connsiteX68" fmla="*/ 5998514 w 6127024"/>
              <a:gd name="connsiteY68" fmla="*/ 5189673 h 6858000"/>
              <a:gd name="connsiteX69" fmla="*/ 6018409 w 6127024"/>
              <a:gd name="connsiteY69" fmla="*/ 5227157 h 6858000"/>
              <a:gd name="connsiteX70" fmla="*/ 6036748 w 6127024"/>
              <a:gd name="connsiteY70" fmla="*/ 5322752 h 6858000"/>
              <a:gd name="connsiteX71" fmla="*/ 6036943 w 6127024"/>
              <a:gd name="connsiteY71" fmla="*/ 5329480 h 6858000"/>
              <a:gd name="connsiteX72" fmla="*/ 6037677 w 6127024"/>
              <a:gd name="connsiteY72" fmla="*/ 5354807 h 6858000"/>
              <a:gd name="connsiteX73" fmla="*/ 6039728 w 6127024"/>
              <a:gd name="connsiteY73" fmla="*/ 5359416 h 6858000"/>
              <a:gd name="connsiteX74" fmla="*/ 6053435 w 6127024"/>
              <a:gd name="connsiteY74" fmla="*/ 5387547 h 6858000"/>
              <a:gd name="connsiteX75" fmla="*/ 6065933 w 6127024"/>
              <a:gd name="connsiteY75" fmla="*/ 5443002 h 6858000"/>
              <a:gd name="connsiteX76" fmla="*/ 6068640 w 6127024"/>
              <a:gd name="connsiteY76" fmla="*/ 5474503 h 6858000"/>
              <a:gd name="connsiteX77" fmla="*/ 6080922 w 6127024"/>
              <a:gd name="connsiteY77" fmla="*/ 5561070 h 6858000"/>
              <a:gd name="connsiteX78" fmla="*/ 6096949 w 6127024"/>
              <a:gd name="connsiteY78" fmla="*/ 5648179 h 6858000"/>
              <a:gd name="connsiteX79" fmla="*/ 6121353 w 6127024"/>
              <a:gd name="connsiteY79" fmla="*/ 5721725 h 6858000"/>
              <a:gd name="connsiteX80" fmla="*/ 6109884 w 6127024"/>
              <a:gd name="connsiteY80" fmla="*/ 5721959 h 6858000"/>
              <a:gd name="connsiteX81" fmla="*/ 6127024 w 6127024"/>
              <a:gd name="connsiteY81" fmla="*/ 5786902 h 6858000"/>
              <a:gd name="connsiteX82" fmla="*/ 6115796 w 6127024"/>
              <a:gd name="connsiteY82" fmla="*/ 5862844 h 6858000"/>
              <a:gd name="connsiteX83" fmla="*/ 6102493 w 6127024"/>
              <a:gd name="connsiteY83" fmla="*/ 5928602 h 6858000"/>
              <a:gd name="connsiteX84" fmla="*/ 6056863 w 6127024"/>
              <a:gd name="connsiteY84" fmla="*/ 6000643 h 6858000"/>
              <a:gd name="connsiteX85" fmla="*/ 6045436 w 6127024"/>
              <a:gd name="connsiteY85" fmla="*/ 6124480 h 6858000"/>
              <a:gd name="connsiteX86" fmla="*/ 6030489 w 6127024"/>
              <a:gd name="connsiteY86" fmla="*/ 6317666 h 6858000"/>
              <a:gd name="connsiteX87" fmla="*/ 6007492 w 6127024"/>
              <a:gd name="connsiteY87" fmla="*/ 6440818 h 6858000"/>
              <a:gd name="connsiteX88" fmla="*/ 6009467 w 6127024"/>
              <a:gd name="connsiteY88" fmla="*/ 6487076 h 6858000"/>
              <a:gd name="connsiteX89" fmla="*/ 5995064 w 6127024"/>
              <a:gd name="connsiteY89" fmla="*/ 6540791 h 6858000"/>
              <a:gd name="connsiteX90" fmla="*/ 6004510 w 6127024"/>
              <a:gd name="connsiteY90" fmla="*/ 6599256 h 6858000"/>
              <a:gd name="connsiteX91" fmla="*/ 5986207 w 6127024"/>
              <a:gd name="connsiteY91" fmla="*/ 6695855 h 6858000"/>
              <a:gd name="connsiteX92" fmla="*/ 5979428 w 6127024"/>
              <a:gd name="connsiteY92" fmla="*/ 6754678 h 6858000"/>
              <a:gd name="connsiteX93" fmla="*/ 5983398 w 6127024"/>
              <a:gd name="connsiteY93" fmla="*/ 6778641 h 6858000"/>
              <a:gd name="connsiteX94" fmla="*/ 5984543 w 6127024"/>
              <a:gd name="connsiteY94" fmla="*/ 6811016 h 6858000"/>
              <a:gd name="connsiteX95" fmla="*/ 5979671 w 6127024"/>
              <a:gd name="connsiteY95" fmla="*/ 6858000 h 6858000"/>
              <a:gd name="connsiteX96" fmla="*/ 0 w 6127024"/>
              <a:gd name="connsiteY96" fmla="*/ 6858000 h 6858000"/>
              <a:gd name="connsiteX97" fmla="*/ 0 w 6127024"/>
              <a:gd name="connsiteY97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46705 w 6127024"/>
              <a:gd name="connsiteY59" fmla="*/ 4428051 h 6858000"/>
              <a:gd name="connsiteX60" fmla="*/ 5949261 w 6127024"/>
              <a:gd name="connsiteY60" fmla="*/ 4449185 h 6858000"/>
              <a:gd name="connsiteX61" fmla="*/ 5968960 w 6127024"/>
              <a:gd name="connsiteY61" fmla="*/ 4482655 h 6858000"/>
              <a:gd name="connsiteX62" fmla="*/ 5998138 w 6127024"/>
              <a:gd name="connsiteY62" fmla="*/ 4697518 h 6858000"/>
              <a:gd name="connsiteX63" fmla="*/ 6007819 w 6127024"/>
              <a:gd name="connsiteY63" fmla="*/ 4858148 h 6858000"/>
              <a:gd name="connsiteX64" fmla="*/ 6007749 w 6127024"/>
              <a:gd name="connsiteY64" fmla="*/ 4964715 h 6858000"/>
              <a:gd name="connsiteX65" fmla="*/ 6005269 w 6127024"/>
              <a:gd name="connsiteY65" fmla="*/ 5150567 h 6858000"/>
              <a:gd name="connsiteX66" fmla="*/ 6001127 w 6127024"/>
              <a:gd name="connsiteY66" fmla="*/ 5164609 h 6858000"/>
              <a:gd name="connsiteX67" fmla="*/ 5998514 w 6127024"/>
              <a:gd name="connsiteY67" fmla="*/ 5189673 h 6858000"/>
              <a:gd name="connsiteX68" fmla="*/ 6018409 w 6127024"/>
              <a:gd name="connsiteY68" fmla="*/ 5227157 h 6858000"/>
              <a:gd name="connsiteX69" fmla="*/ 6036748 w 6127024"/>
              <a:gd name="connsiteY69" fmla="*/ 5322752 h 6858000"/>
              <a:gd name="connsiteX70" fmla="*/ 6036943 w 6127024"/>
              <a:gd name="connsiteY70" fmla="*/ 5329480 h 6858000"/>
              <a:gd name="connsiteX71" fmla="*/ 6037677 w 6127024"/>
              <a:gd name="connsiteY71" fmla="*/ 5354807 h 6858000"/>
              <a:gd name="connsiteX72" fmla="*/ 6039728 w 6127024"/>
              <a:gd name="connsiteY72" fmla="*/ 5359416 h 6858000"/>
              <a:gd name="connsiteX73" fmla="*/ 6053435 w 6127024"/>
              <a:gd name="connsiteY73" fmla="*/ 5387547 h 6858000"/>
              <a:gd name="connsiteX74" fmla="*/ 6065933 w 6127024"/>
              <a:gd name="connsiteY74" fmla="*/ 5443002 h 6858000"/>
              <a:gd name="connsiteX75" fmla="*/ 6068640 w 6127024"/>
              <a:gd name="connsiteY75" fmla="*/ 5474503 h 6858000"/>
              <a:gd name="connsiteX76" fmla="*/ 6080922 w 6127024"/>
              <a:gd name="connsiteY76" fmla="*/ 5561070 h 6858000"/>
              <a:gd name="connsiteX77" fmla="*/ 6096949 w 6127024"/>
              <a:gd name="connsiteY77" fmla="*/ 5648179 h 6858000"/>
              <a:gd name="connsiteX78" fmla="*/ 6121353 w 6127024"/>
              <a:gd name="connsiteY78" fmla="*/ 5721725 h 6858000"/>
              <a:gd name="connsiteX79" fmla="*/ 6109884 w 6127024"/>
              <a:gd name="connsiteY79" fmla="*/ 5721959 h 6858000"/>
              <a:gd name="connsiteX80" fmla="*/ 6127024 w 6127024"/>
              <a:gd name="connsiteY80" fmla="*/ 5786902 h 6858000"/>
              <a:gd name="connsiteX81" fmla="*/ 6115796 w 6127024"/>
              <a:gd name="connsiteY81" fmla="*/ 5862844 h 6858000"/>
              <a:gd name="connsiteX82" fmla="*/ 6102493 w 6127024"/>
              <a:gd name="connsiteY82" fmla="*/ 5928602 h 6858000"/>
              <a:gd name="connsiteX83" fmla="*/ 6056863 w 6127024"/>
              <a:gd name="connsiteY83" fmla="*/ 6000643 h 6858000"/>
              <a:gd name="connsiteX84" fmla="*/ 6045436 w 6127024"/>
              <a:gd name="connsiteY84" fmla="*/ 6124480 h 6858000"/>
              <a:gd name="connsiteX85" fmla="*/ 6030489 w 6127024"/>
              <a:gd name="connsiteY85" fmla="*/ 6317666 h 6858000"/>
              <a:gd name="connsiteX86" fmla="*/ 6007492 w 6127024"/>
              <a:gd name="connsiteY86" fmla="*/ 6440818 h 6858000"/>
              <a:gd name="connsiteX87" fmla="*/ 6009467 w 6127024"/>
              <a:gd name="connsiteY87" fmla="*/ 6487076 h 6858000"/>
              <a:gd name="connsiteX88" fmla="*/ 5995064 w 6127024"/>
              <a:gd name="connsiteY88" fmla="*/ 6540791 h 6858000"/>
              <a:gd name="connsiteX89" fmla="*/ 6004510 w 6127024"/>
              <a:gd name="connsiteY89" fmla="*/ 6599256 h 6858000"/>
              <a:gd name="connsiteX90" fmla="*/ 5986207 w 6127024"/>
              <a:gd name="connsiteY90" fmla="*/ 6695855 h 6858000"/>
              <a:gd name="connsiteX91" fmla="*/ 5979428 w 6127024"/>
              <a:gd name="connsiteY91" fmla="*/ 6754678 h 6858000"/>
              <a:gd name="connsiteX92" fmla="*/ 5983398 w 6127024"/>
              <a:gd name="connsiteY92" fmla="*/ 6778641 h 6858000"/>
              <a:gd name="connsiteX93" fmla="*/ 5984543 w 6127024"/>
              <a:gd name="connsiteY93" fmla="*/ 6811016 h 6858000"/>
              <a:gd name="connsiteX94" fmla="*/ 5979671 w 6127024"/>
              <a:gd name="connsiteY94" fmla="*/ 6858000 h 6858000"/>
              <a:gd name="connsiteX95" fmla="*/ 0 w 6127024"/>
              <a:gd name="connsiteY95" fmla="*/ 6858000 h 6858000"/>
              <a:gd name="connsiteX96" fmla="*/ 0 w 6127024"/>
              <a:gd name="connsiteY96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4233 w 6127024"/>
              <a:gd name="connsiteY56" fmla="*/ 4242060 h 6858000"/>
              <a:gd name="connsiteX57" fmla="*/ 5928910 w 6127024"/>
              <a:gd name="connsiteY57" fmla="*/ 4300973 h 6858000"/>
              <a:gd name="connsiteX58" fmla="*/ 5946705 w 6127024"/>
              <a:gd name="connsiteY58" fmla="*/ 4428051 h 6858000"/>
              <a:gd name="connsiteX59" fmla="*/ 5949261 w 6127024"/>
              <a:gd name="connsiteY59" fmla="*/ 4449185 h 6858000"/>
              <a:gd name="connsiteX60" fmla="*/ 5968960 w 6127024"/>
              <a:gd name="connsiteY60" fmla="*/ 4482655 h 6858000"/>
              <a:gd name="connsiteX61" fmla="*/ 5998138 w 6127024"/>
              <a:gd name="connsiteY61" fmla="*/ 4697518 h 6858000"/>
              <a:gd name="connsiteX62" fmla="*/ 6007819 w 6127024"/>
              <a:gd name="connsiteY62" fmla="*/ 4858148 h 6858000"/>
              <a:gd name="connsiteX63" fmla="*/ 6007749 w 6127024"/>
              <a:gd name="connsiteY63" fmla="*/ 4964715 h 6858000"/>
              <a:gd name="connsiteX64" fmla="*/ 6005269 w 6127024"/>
              <a:gd name="connsiteY64" fmla="*/ 5150567 h 6858000"/>
              <a:gd name="connsiteX65" fmla="*/ 6001127 w 6127024"/>
              <a:gd name="connsiteY65" fmla="*/ 5164609 h 6858000"/>
              <a:gd name="connsiteX66" fmla="*/ 5998514 w 6127024"/>
              <a:gd name="connsiteY66" fmla="*/ 5189673 h 6858000"/>
              <a:gd name="connsiteX67" fmla="*/ 6018409 w 6127024"/>
              <a:gd name="connsiteY67" fmla="*/ 5227157 h 6858000"/>
              <a:gd name="connsiteX68" fmla="*/ 6036748 w 6127024"/>
              <a:gd name="connsiteY68" fmla="*/ 5322752 h 6858000"/>
              <a:gd name="connsiteX69" fmla="*/ 6036943 w 6127024"/>
              <a:gd name="connsiteY69" fmla="*/ 5329480 h 6858000"/>
              <a:gd name="connsiteX70" fmla="*/ 6037677 w 6127024"/>
              <a:gd name="connsiteY70" fmla="*/ 5354807 h 6858000"/>
              <a:gd name="connsiteX71" fmla="*/ 6039728 w 6127024"/>
              <a:gd name="connsiteY71" fmla="*/ 5359416 h 6858000"/>
              <a:gd name="connsiteX72" fmla="*/ 6053435 w 6127024"/>
              <a:gd name="connsiteY72" fmla="*/ 5387547 h 6858000"/>
              <a:gd name="connsiteX73" fmla="*/ 6065933 w 6127024"/>
              <a:gd name="connsiteY73" fmla="*/ 5443002 h 6858000"/>
              <a:gd name="connsiteX74" fmla="*/ 6068640 w 6127024"/>
              <a:gd name="connsiteY74" fmla="*/ 5474503 h 6858000"/>
              <a:gd name="connsiteX75" fmla="*/ 6080922 w 6127024"/>
              <a:gd name="connsiteY75" fmla="*/ 5561070 h 6858000"/>
              <a:gd name="connsiteX76" fmla="*/ 6096949 w 6127024"/>
              <a:gd name="connsiteY76" fmla="*/ 5648179 h 6858000"/>
              <a:gd name="connsiteX77" fmla="*/ 6121353 w 6127024"/>
              <a:gd name="connsiteY77" fmla="*/ 5721725 h 6858000"/>
              <a:gd name="connsiteX78" fmla="*/ 6109884 w 6127024"/>
              <a:gd name="connsiteY78" fmla="*/ 5721959 h 6858000"/>
              <a:gd name="connsiteX79" fmla="*/ 6127024 w 6127024"/>
              <a:gd name="connsiteY79" fmla="*/ 5786902 h 6858000"/>
              <a:gd name="connsiteX80" fmla="*/ 6115796 w 6127024"/>
              <a:gd name="connsiteY80" fmla="*/ 5862844 h 6858000"/>
              <a:gd name="connsiteX81" fmla="*/ 6102493 w 6127024"/>
              <a:gd name="connsiteY81" fmla="*/ 5928602 h 6858000"/>
              <a:gd name="connsiteX82" fmla="*/ 6056863 w 6127024"/>
              <a:gd name="connsiteY82" fmla="*/ 6000643 h 6858000"/>
              <a:gd name="connsiteX83" fmla="*/ 6045436 w 6127024"/>
              <a:gd name="connsiteY83" fmla="*/ 6124480 h 6858000"/>
              <a:gd name="connsiteX84" fmla="*/ 6030489 w 6127024"/>
              <a:gd name="connsiteY84" fmla="*/ 6317666 h 6858000"/>
              <a:gd name="connsiteX85" fmla="*/ 6007492 w 6127024"/>
              <a:gd name="connsiteY85" fmla="*/ 6440818 h 6858000"/>
              <a:gd name="connsiteX86" fmla="*/ 6009467 w 6127024"/>
              <a:gd name="connsiteY86" fmla="*/ 6487076 h 6858000"/>
              <a:gd name="connsiteX87" fmla="*/ 5995064 w 6127024"/>
              <a:gd name="connsiteY87" fmla="*/ 6540791 h 6858000"/>
              <a:gd name="connsiteX88" fmla="*/ 6004510 w 6127024"/>
              <a:gd name="connsiteY88" fmla="*/ 6599256 h 6858000"/>
              <a:gd name="connsiteX89" fmla="*/ 5986207 w 6127024"/>
              <a:gd name="connsiteY89" fmla="*/ 6695855 h 6858000"/>
              <a:gd name="connsiteX90" fmla="*/ 5979428 w 6127024"/>
              <a:gd name="connsiteY90" fmla="*/ 6754678 h 6858000"/>
              <a:gd name="connsiteX91" fmla="*/ 5983398 w 6127024"/>
              <a:gd name="connsiteY91" fmla="*/ 6778641 h 6858000"/>
              <a:gd name="connsiteX92" fmla="*/ 5984543 w 6127024"/>
              <a:gd name="connsiteY92" fmla="*/ 6811016 h 6858000"/>
              <a:gd name="connsiteX93" fmla="*/ 5979671 w 6127024"/>
              <a:gd name="connsiteY93" fmla="*/ 6858000 h 6858000"/>
              <a:gd name="connsiteX94" fmla="*/ 0 w 6127024"/>
              <a:gd name="connsiteY94" fmla="*/ 6858000 h 6858000"/>
              <a:gd name="connsiteX95" fmla="*/ 0 w 6127024"/>
              <a:gd name="connsiteY9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8910 w 6127024"/>
              <a:gd name="connsiteY56" fmla="*/ 4300973 h 6858000"/>
              <a:gd name="connsiteX57" fmla="*/ 5946705 w 6127024"/>
              <a:gd name="connsiteY57" fmla="*/ 4428051 h 6858000"/>
              <a:gd name="connsiteX58" fmla="*/ 5949261 w 6127024"/>
              <a:gd name="connsiteY58" fmla="*/ 4449185 h 6858000"/>
              <a:gd name="connsiteX59" fmla="*/ 5968960 w 6127024"/>
              <a:gd name="connsiteY59" fmla="*/ 4482655 h 6858000"/>
              <a:gd name="connsiteX60" fmla="*/ 5998138 w 6127024"/>
              <a:gd name="connsiteY60" fmla="*/ 4697518 h 6858000"/>
              <a:gd name="connsiteX61" fmla="*/ 6007819 w 6127024"/>
              <a:gd name="connsiteY61" fmla="*/ 4858148 h 6858000"/>
              <a:gd name="connsiteX62" fmla="*/ 6007749 w 6127024"/>
              <a:gd name="connsiteY62" fmla="*/ 4964715 h 6858000"/>
              <a:gd name="connsiteX63" fmla="*/ 6005269 w 6127024"/>
              <a:gd name="connsiteY63" fmla="*/ 5150567 h 6858000"/>
              <a:gd name="connsiteX64" fmla="*/ 6001127 w 6127024"/>
              <a:gd name="connsiteY64" fmla="*/ 5164609 h 6858000"/>
              <a:gd name="connsiteX65" fmla="*/ 5998514 w 6127024"/>
              <a:gd name="connsiteY65" fmla="*/ 5189673 h 6858000"/>
              <a:gd name="connsiteX66" fmla="*/ 6018409 w 6127024"/>
              <a:gd name="connsiteY66" fmla="*/ 5227157 h 6858000"/>
              <a:gd name="connsiteX67" fmla="*/ 6036748 w 6127024"/>
              <a:gd name="connsiteY67" fmla="*/ 5322752 h 6858000"/>
              <a:gd name="connsiteX68" fmla="*/ 6036943 w 6127024"/>
              <a:gd name="connsiteY68" fmla="*/ 5329480 h 6858000"/>
              <a:gd name="connsiteX69" fmla="*/ 6037677 w 6127024"/>
              <a:gd name="connsiteY69" fmla="*/ 5354807 h 6858000"/>
              <a:gd name="connsiteX70" fmla="*/ 6039728 w 6127024"/>
              <a:gd name="connsiteY70" fmla="*/ 5359416 h 6858000"/>
              <a:gd name="connsiteX71" fmla="*/ 6053435 w 6127024"/>
              <a:gd name="connsiteY71" fmla="*/ 5387547 h 6858000"/>
              <a:gd name="connsiteX72" fmla="*/ 6065933 w 6127024"/>
              <a:gd name="connsiteY72" fmla="*/ 5443002 h 6858000"/>
              <a:gd name="connsiteX73" fmla="*/ 6068640 w 6127024"/>
              <a:gd name="connsiteY73" fmla="*/ 5474503 h 6858000"/>
              <a:gd name="connsiteX74" fmla="*/ 6080922 w 6127024"/>
              <a:gd name="connsiteY74" fmla="*/ 5561070 h 6858000"/>
              <a:gd name="connsiteX75" fmla="*/ 6096949 w 6127024"/>
              <a:gd name="connsiteY75" fmla="*/ 5648179 h 6858000"/>
              <a:gd name="connsiteX76" fmla="*/ 6121353 w 6127024"/>
              <a:gd name="connsiteY76" fmla="*/ 5721725 h 6858000"/>
              <a:gd name="connsiteX77" fmla="*/ 6109884 w 6127024"/>
              <a:gd name="connsiteY77" fmla="*/ 5721959 h 6858000"/>
              <a:gd name="connsiteX78" fmla="*/ 6127024 w 6127024"/>
              <a:gd name="connsiteY78" fmla="*/ 5786902 h 6858000"/>
              <a:gd name="connsiteX79" fmla="*/ 6115796 w 6127024"/>
              <a:gd name="connsiteY79" fmla="*/ 5862844 h 6858000"/>
              <a:gd name="connsiteX80" fmla="*/ 6102493 w 6127024"/>
              <a:gd name="connsiteY80" fmla="*/ 5928602 h 6858000"/>
              <a:gd name="connsiteX81" fmla="*/ 6056863 w 6127024"/>
              <a:gd name="connsiteY81" fmla="*/ 6000643 h 6858000"/>
              <a:gd name="connsiteX82" fmla="*/ 6045436 w 6127024"/>
              <a:gd name="connsiteY82" fmla="*/ 6124480 h 6858000"/>
              <a:gd name="connsiteX83" fmla="*/ 6030489 w 6127024"/>
              <a:gd name="connsiteY83" fmla="*/ 6317666 h 6858000"/>
              <a:gd name="connsiteX84" fmla="*/ 6007492 w 6127024"/>
              <a:gd name="connsiteY84" fmla="*/ 6440818 h 6858000"/>
              <a:gd name="connsiteX85" fmla="*/ 6009467 w 6127024"/>
              <a:gd name="connsiteY85" fmla="*/ 6487076 h 6858000"/>
              <a:gd name="connsiteX86" fmla="*/ 5995064 w 6127024"/>
              <a:gd name="connsiteY86" fmla="*/ 6540791 h 6858000"/>
              <a:gd name="connsiteX87" fmla="*/ 6004510 w 6127024"/>
              <a:gd name="connsiteY87" fmla="*/ 6599256 h 6858000"/>
              <a:gd name="connsiteX88" fmla="*/ 5986207 w 6127024"/>
              <a:gd name="connsiteY88" fmla="*/ 6695855 h 6858000"/>
              <a:gd name="connsiteX89" fmla="*/ 5979428 w 6127024"/>
              <a:gd name="connsiteY89" fmla="*/ 6754678 h 6858000"/>
              <a:gd name="connsiteX90" fmla="*/ 5983398 w 6127024"/>
              <a:gd name="connsiteY90" fmla="*/ 6778641 h 6858000"/>
              <a:gd name="connsiteX91" fmla="*/ 5984543 w 6127024"/>
              <a:gd name="connsiteY91" fmla="*/ 6811016 h 6858000"/>
              <a:gd name="connsiteX92" fmla="*/ 5979671 w 6127024"/>
              <a:gd name="connsiteY92" fmla="*/ 6858000 h 6858000"/>
              <a:gd name="connsiteX93" fmla="*/ 0 w 6127024"/>
              <a:gd name="connsiteY93" fmla="*/ 6858000 h 6858000"/>
              <a:gd name="connsiteX94" fmla="*/ 0 w 6127024"/>
              <a:gd name="connsiteY9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53435 w 6127024"/>
              <a:gd name="connsiteY68" fmla="*/ 5387547 h 6858000"/>
              <a:gd name="connsiteX69" fmla="*/ 6065933 w 6127024"/>
              <a:gd name="connsiteY69" fmla="*/ 5443002 h 6858000"/>
              <a:gd name="connsiteX70" fmla="*/ 6068640 w 6127024"/>
              <a:gd name="connsiteY70" fmla="*/ 5474503 h 6858000"/>
              <a:gd name="connsiteX71" fmla="*/ 6080922 w 6127024"/>
              <a:gd name="connsiteY71" fmla="*/ 5561070 h 6858000"/>
              <a:gd name="connsiteX72" fmla="*/ 6096949 w 6127024"/>
              <a:gd name="connsiteY72" fmla="*/ 5648179 h 6858000"/>
              <a:gd name="connsiteX73" fmla="*/ 6121353 w 6127024"/>
              <a:gd name="connsiteY73" fmla="*/ 5721725 h 6858000"/>
              <a:gd name="connsiteX74" fmla="*/ 6109884 w 6127024"/>
              <a:gd name="connsiteY74" fmla="*/ 5721959 h 6858000"/>
              <a:gd name="connsiteX75" fmla="*/ 6127024 w 6127024"/>
              <a:gd name="connsiteY75" fmla="*/ 5786902 h 6858000"/>
              <a:gd name="connsiteX76" fmla="*/ 6115796 w 6127024"/>
              <a:gd name="connsiteY76" fmla="*/ 5862844 h 6858000"/>
              <a:gd name="connsiteX77" fmla="*/ 6102493 w 6127024"/>
              <a:gd name="connsiteY77" fmla="*/ 5928602 h 6858000"/>
              <a:gd name="connsiteX78" fmla="*/ 6056863 w 6127024"/>
              <a:gd name="connsiteY78" fmla="*/ 6000643 h 6858000"/>
              <a:gd name="connsiteX79" fmla="*/ 6045436 w 6127024"/>
              <a:gd name="connsiteY79" fmla="*/ 6124480 h 6858000"/>
              <a:gd name="connsiteX80" fmla="*/ 6030489 w 6127024"/>
              <a:gd name="connsiteY80" fmla="*/ 6317666 h 6858000"/>
              <a:gd name="connsiteX81" fmla="*/ 6007492 w 6127024"/>
              <a:gd name="connsiteY81" fmla="*/ 6440818 h 6858000"/>
              <a:gd name="connsiteX82" fmla="*/ 6009467 w 6127024"/>
              <a:gd name="connsiteY82" fmla="*/ 6487076 h 6858000"/>
              <a:gd name="connsiteX83" fmla="*/ 5995064 w 6127024"/>
              <a:gd name="connsiteY83" fmla="*/ 6540791 h 6858000"/>
              <a:gd name="connsiteX84" fmla="*/ 6004510 w 6127024"/>
              <a:gd name="connsiteY84" fmla="*/ 6599256 h 6858000"/>
              <a:gd name="connsiteX85" fmla="*/ 5986207 w 6127024"/>
              <a:gd name="connsiteY85" fmla="*/ 6695855 h 6858000"/>
              <a:gd name="connsiteX86" fmla="*/ 5979428 w 6127024"/>
              <a:gd name="connsiteY86" fmla="*/ 6754678 h 6858000"/>
              <a:gd name="connsiteX87" fmla="*/ 5983398 w 6127024"/>
              <a:gd name="connsiteY87" fmla="*/ 6778641 h 6858000"/>
              <a:gd name="connsiteX88" fmla="*/ 5984543 w 6127024"/>
              <a:gd name="connsiteY88" fmla="*/ 6811016 h 6858000"/>
              <a:gd name="connsiteX89" fmla="*/ 5979671 w 6127024"/>
              <a:gd name="connsiteY89" fmla="*/ 6858000 h 6858000"/>
              <a:gd name="connsiteX90" fmla="*/ 0 w 6127024"/>
              <a:gd name="connsiteY90" fmla="*/ 6858000 h 6858000"/>
              <a:gd name="connsiteX91" fmla="*/ 0 w 6127024"/>
              <a:gd name="connsiteY9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21353 w 6127024"/>
              <a:gd name="connsiteY72" fmla="*/ 5721725 h 6858000"/>
              <a:gd name="connsiteX73" fmla="*/ 6109884 w 6127024"/>
              <a:gd name="connsiteY73" fmla="*/ 5721959 h 6858000"/>
              <a:gd name="connsiteX74" fmla="*/ 6127024 w 6127024"/>
              <a:gd name="connsiteY74" fmla="*/ 5786902 h 6858000"/>
              <a:gd name="connsiteX75" fmla="*/ 6115796 w 6127024"/>
              <a:gd name="connsiteY75" fmla="*/ 5862844 h 6858000"/>
              <a:gd name="connsiteX76" fmla="*/ 6102493 w 6127024"/>
              <a:gd name="connsiteY76" fmla="*/ 5928602 h 6858000"/>
              <a:gd name="connsiteX77" fmla="*/ 6056863 w 6127024"/>
              <a:gd name="connsiteY77" fmla="*/ 6000643 h 6858000"/>
              <a:gd name="connsiteX78" fmla="*/ 6045436 w 6127024"/>
              <a:gd name="connsiteY78" fmla="*/ 6124480 h 6858000"/>
              <a:gd name="connsiteX79" fmla="*/ 6030489 w 6127024"/>
              <a:gd name="connsiteY79" fmla="*/ 6317666 h 6858000"/>
              <a:gd name="connsiteX80" fmla="*/ 6007492 w 6127024"/>
              <a:gd name="connsiteY80" fmla="*/ 6440818 h 6858000"/>
              <a:gd name="connsiteX81" fmla="*/ 6009467 w 6127024"/>
              <a:gd name="connsiteY81" fmla="*/ 6487076 h 6858000"/>
              <a:gd name="connsiteX82" fmla="*/ 5995064 w 6127024"/>
              <a:gd name="connsiteY82" fmla="*/ 6540791 h 6858000"/>
              <a:gd name="connsiteX83" fmla="*/ 6004510 w 6127024"/>
              <a:gd name="connsiteY83" fmla="*/ 6599256 h 6858000"/>
              <a:gd name="connsiteX84" fmla="*/ 5986207 w 6127024"/>
              <a:gd name="connsiteY84" fmla="*/ 6695855 h 6858000"/>
              <a:gd name="connsiteX85" fmla="*/ 5979428 w 6127024"/>
              <a:gd name="connsiteY85" fmla="*/ 6754678 h 6858000"/>
              <a:gd name="connsiteX86" fmla="*/ 5983398 w 6127024"/>
              <a:gd name="connsiteY86" fmla="*/ 6778641 h 6858000"/>
              <a:gd name="connsiteX87" fmla="*/ 5984543 w 6127024"/>
              <a:gd name="connsiteY87" fmla="*/ 6811016 h 6858000"/>
              <a:gd name="connsiteX88" fmla="*/ 5979671 w 6127024"/>
              <a:gd name="connsiteY88" fmla="*/ 6858000 h 6858000"/>
              <a:gd name="connsiteX89" fmla="*/ 0 w 6127024"/>
              <a:gd name="connsiteY89" fmla="*/ 6858000 h 6858000"/>
              <a:gd name="connsiteX90" fmla="*/ 0 w 6127024"/>
              <a:gd name="connsiteY9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09884 w 6127024"/>
              <a:gd name="connsiteY72" fmla="*/ 5721959 h 6858000"/>
              <a:gd name="connsiteX73" fmla="*/ 6127024 w 6127024"/>
              <a:gd name="connsiteY73" fmla="*/ 5786902 h 6858000"/>
              <a:gd name="connsiteX74" fmla="*/ 6115796 w 6127024"/>
              <a:gd name="connsiteY74" fmla="*/ 5862844 h 6858000"/>
              <a:gd name="connsiteX75" fmla="*/ 6102493 w 6127024"/>
              <a:gd name="connsiteY75" fmla="*/ 5928602 h 6858000"/>
              <a:gd name="connsiteX76" fmla="*/ 6056863 w 6127024"/>
              <a:gd name="connsiteY76" fmla="*/ 6000643 h 6858000"/>
              <a:gd name="connsiteX77" fmla="*/ 6045436 w 6127024"/>
              <a:gd name="connsiteY77" fmla="*/ 6124480 h 6858000"/>
              <a:gd name="connsiteX78" fmla="*/ 6030489 w 6127024"/>
              <a:gd name="connsiteY78" fmla="*/ 6317666 h 6858000"/>
              <a:gd name="connsiteX79" fmla="*/ 6007492 w 6127024"/>
              <a:gd name="connsiteY79" fmla="*/ 6440818 h 6858000"/>
              <a:gd name="connsiteX80" fmla="*/ 6009467 w 6127024"/>
              <a:gd name="connsiteY80" fmla="*/ 6487076 h 6858000"/>
              <a:gd name="connsiteX81" fmla="*/ 5995064 w 6127024"/>
              <a:gd name="connsiteY81" fmla="*/ 6540791 h 6858000"/>
              <a:gd name="connsiteX82" fmla="*/ 6004510 w 6127024"/>
              <a:gd name="connsiteY82" fmla="*/ 6599256 h 6858000"/>
              <a:gd name="connsiteX83" fmla="*/ 5986207 w 6127024"/>
              <a:gd name="connsiteY83" fmla="*/ 6695855 h 6858000"/>
              <a:gd name="connsiteX84" fmla="*/ 5979428 w 6127024"/>
              <a:gd name="connsiteY84" fmla="*/ 6754678 h 6858000"/>
              <a:gd name="connsiteX85" fmla="*/ 5983398 w 6127024"/>
              <a:gd name="connsiteY85" fmla="*/ 6778641 h 6858000"/>
              <a:gd name="connsiteX86" fmla="*/ 5984543 w 6127024"/>
              <a:gd name="connsiteY86" fmla="*/ 6811016 h 6858000"/>
              <a:gd name="connsiteX87" fmla="*/ 5979671 w 6127024"/>
              <a:gd name="connsiteY87" fmla="*/ 6858000 h 6858000"/>
              <a:gd name="connsiteX88" fmla="*/ 0 w 6127024"/>
              <a:gd name="connsiteY88" fmla="*/ 6858000 h 6858000"/>
              <a:gd name="connsiteX89" fmla="*/ 0 w 6127024"/>
              <a:gd name="connsiteY8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8640 w 6127024"/>
              <a:gd name="connsiteY68" fmla="*/ 5474503 h 6858000"/>
              <a:gd name="connsiteX69" fmla="*/ 6080922 w 6127024"/>
              <a:gd name="connsiteY69" fmla="*/ 5561070 h 6858000"/>
              <a:gd name="connsiteX70" fmla="*/ 6096949 w 6127024"/>
              <a:gd name="connsiteY70" fmla="*/ 5648179 h 6858000"/>
              <a:gd name="connsiteX71" fmla="*/ 6109884 w 6127024"/>
              <a:gd name="connsiteY71" fmla="*/ 5721959 h 6858000"/>
              <a:gd name="connsiteX72" fmla="*/ 6127024 w 6127024"/>
              <a:gd name="connsiteY72" fmla="*/ 5786902 h 6858000"/>
              <a:gd name="connsiteX73" fmla="*/ 6115796 w 6127024"/>
              <a:gd name="connsiteY73" fmla="*/ 5862844 h 6858000"/>
              <a:gd name="connsiteX74" fmla="*/ 6102493 w 6127024"/>
              <a:gd name="connsiteY74" fmla="*/ 5928602 h 6858000"/>
              <a:gd name="connsiteX75" fmla="*/ 6056863 w 6127024"/>
              <a:gd name="connsiteY75" fmla="*/ 6000643 h 6858000"/>
              <a:gd name="connsiteX76" fmla="*/ 6045436 w 6127024"/>
              <a:gd name="connsiteY76" fmla="*/ 6124480 h 6858000"/>
              <a:gd name="connsiteX77" fmla="*/ 6030489 w 6127024"/>
              <a:gd name="connsiteY77" fmla="*/ 6317666 h 6858000"/>
              <a:gd name="connsiteX78" fmla="*/ 6007492 w 6127024"/>
              <a:gd name="connsiteY78" fmla="*/ 6440818 h 6858000"/>
              <a:gd name="connsiteX79" fmla="*/ 6009467 w 6127024"/>
              <a:gd name="connsiteY79" fmla="*/ 6487076 h 6858000"/>
              <a:gd name="connsiteX80" fmla="*/ 5995064 w 6127024"/>
              <a:gd name="connsiteY80" fmla="*/ 6540791 h 6858000"/>
              <a:gd name="connsiteX81" fmla="*/ 6004510 w 6127024"/>
              <a:gd name="connsiteY81" fmla="*/ 6599256 h 6858000"/>
              <a:gd name="connsiteX82" fmla="*/ 5986207 w 6127024"/>
              <a:gd name="connsiteY82" fmla="*/ 6695855 h 6858000"/>
              <a:gd name="connsiteX83" fmla="*/ 5979428 w 6127024"/>
              <a:gd name="connsiteY83" fmla="*/ 6754678 h 6858000"/>
              <a:gd name="connsiteX84" fmla="*/ 5983398 w 6127024"/>
              <a:gd name="connsiteY84" fmla="*/ 6778641 h 6858000"/>
              <a:gd name="connsiteX85" fmla="*/ 5984543 w 6127024"/>
              <a:gd name="connsiteY85" fmla="*/ 6811016 h 6858000"/>
              <a:gd name="connsiteX86" fmla="*/ 5979671 w 6127024"/>
              <a:gd name="connsiteY86" fmla="*/ 6858000 h 6858000"/>
              <a:gd name="connsiteX87" fmla="*/ 0 w 6127024"/>
              <a:gd name="connsiteY87" fmla="*/ 6858000 h 6858000"/>
              <a:gd name="connsiteX88" fmla="*/ 0 w 6127024"/>
              <a:gd name="connsiteY8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09884 w 6115796"/>
              <a:gd name="connsiteY71" fmla="*/ 5721959 h 6858000"/>
              <a:gd name="connsiteX72" fmla="*/ 6115796 w 6115796"/>
              <a:gd name="connsiteY72" fmla="*/ 5862844 h 6858000"/>
              <a:gd name="connsiteX73" fmla="*/ 6102493 w 6115796"/>
              <a:gd name="connsiteY73" fmla="*/ 5928602 h 6858000"/>
              <a:gd name="connsiteX74" fmla="*/ 6056863 w 6115796"/>
              <a:gd name="connsiteY74" fmla="*/ 6000643 h 6858000"/>
              <a:gd name="connsiteX75" fmla="*/ 6045436 w 6115796"/>
              <a:gd name="connsiteY75" fmla="*/ 6124480 h 6858000"/>
              <a:gd name="connsiteX76" fmla="*/ 6030489 w 6115796"/>
              <a:gd name="connsiteY76" fmla="*/ 6317666 h 6858000"/>
              <a:gd name="connsiteX77" fmla="*/ 6007492 w 6115796"/>
              <a:gd name="connsiteY77" fmla="*/ 6440818 h 6858000"/>
              <a:gd name="connsiteX78" fmla="*/ 6009467 w 6115796"/>
              <a:gd name="connsiteY78" fmla="*/ 6487076 h 6858000"/>
              <a:gd name="connsiteX79" fmla="*/ 5995064 w 6115796"/>
              <a:gd name="connsiteY79" fmla="*/ 6540791 h 6858000"/>
              <a:gd name="connsiteX80" fmla="*/ 6004510 w 6115796"/>
              <a:gd name="connsiteY80" fmla="*/ 6599256 h 6858000"/>
              <a:gd name="connsiteX81" fmla="*/ 5986207 w 6115796"/>
              <a:gd name="connsiteY81" fmla="*/ 6695855 h 6858000"/>
              <a:gd name="connsiteX82" fmla="*/ 5979428 w 6115796"/>
              <a:gd name="connsiteY82" fmla="*/ 6754678 h 6858000"/>
              <a:gd name="connsiteX83" fmla="*/ 5983398 w 6115796"/>
              <a:gd name="connsiteY83" fmla="*/ 6778641 h 6858000"/>
              <a:gd name="connsiteX84" fmla="*/ 5984543 w 6115796"/>
              <a:gd name="connsiteY84" fmla="*/ 6811016 h 6858000"/>
              <a:gd name="connsiteX85" fmla="*/ 5979671 w 6115796"/>
              <a:gd name="connsiteY85" fmla="*/ 6858000 h 6858000"/>
              <a:gd name="connsiteX86" fmla="*/ 0 w 6115796"/>
              <a:gd name="connsiteY86" fmla="*/ 6858000 h 6858000"/>
              <a:gd name="connsiteX87" fmla="*/ 0 w 6115796"/>
              <a:gd name="connsiteY87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6025"/>
              <a:gd name="connsiteY0" fmla="*/ 0 h 6858000"/>
              <a:gd name="connsiteX1" fmla="*/ 4965888 w 6116025"/>
              <a:gd name="connsiteY1" fmla="*/ 0 h 6858000"/>
              <a:gd name="connsiteX2" fmla="*/ 4967767 w 6116025"/>
              <a:gd name="connsiteY2" fmla="*/ 7930 h 6858000"/>
              <a:gd name="connsiteX3" fmla="*/ 4979444 w 6116025"/>
              <a:gd name="connsiteY3" fmla="*/ 43921 h 6858000"/>
              <a:gd name="connsiteX4" fmla="*/ 5021173 w 6116025"/>
              <a:gd name="connsiteY4" fmla="*/ 123738 h 6858000"/>
              <a:gd name="connsiteX5" fmla="*/ 5075458 w 6116025"/>
              <a:gd name="connsiteY5" fmla="*/ 264355 h 6858000"/>
              <a:gd name="connsiteX6" fmla="*/ 5081175 w 6116025"/>
              <a:gd name="connsiteY6" fmla="*/ 277448 h 6858000"/>
              <a:gd name="connsiteX7" fmla="*/ 5097011 w 6116025"/>
              <a:gd name="connsiteY7" fmla="*/ 355616 h 6858000"/>
              <a:gd name="connsiteX8" fmla="*/ 5153000 w 6116025"/>
              <a:gd name="connsiteY8" fmla="*/ 507134 h 6858000"/>
              <a:gd name="connsiteX9" fmla="*/ 5171282 w 6116025"/>
              <a:gd name="connsiteY9" fmla="*/ 602071 h 6858000"/>
              <a:gd name="connsiteX10" fmla="*/ 5176196 w 6116025"/>
              <a:gd name="connsiteY10" fmla="*/ 636822 h 6858000"/>
              <a:gd name="connsiteX11" fmla="*/ 5189051 w 6116025"/>
              <a:gd name="connsiteY11" fmla="*/ 782518 h 6858000"/>
              <a:gd name="connsiteX12" fmla="*/ 5218707 w 6116025"/>
              <a:gd name="connsiteY12" fmla="*/ 886387 h 6858000"/>
              <a:gd name="connsiteX13" fmla="*/ 5221281 w 6116025"/>
              <a:gd name="connsiteY13" fmla="*/ 920873 h 6858000"/>
              <a:gd name="connsiteX14" fmla="*/ 5201018 w 6116025"/>
              <a:gd name="connsiteY14" fmla="*/ 1095027 h 6858000"/>
              <a:gd name="connsiteX15" fmla="*/ 5189234 w 6116025"/>
              <a:gd name="connsiteY15" fmla="*/ 1217308 h 6858000"/>
              <a:gd name="connsiteX16" fmla="*/ 5202769 w 6116025"/>
              <a:gd name="connsiteY16" fmla="*/ 1269450 h 6858000"/>
              <a:gd name="connsiteX17" fmla="*/ 5225968 w 6116025"/>
              <a:gd name="connsiteY17" fmla="*/ 1357994 h 6858000"/>
              <a:gd name="connsiteX18" fmla="*/ 5231437 w 6116025"/>
              <a:gd name="connsiteY18" fmla="*/ 1373779 h 6858000"/>
              <a:gd name="connsiteX19" fmla="*/ 5237226 w 6116025"/>
              <a:gd name="connsiteY19" fmla="*/ 1441327 h 6858000"/>
              <a:gd name="connsiteX20" fmla="*/ 5255653 w 6116025"/>
              <a:gd name="connsiteY20" fmla="*/ 1524712 h 6858000"/>
              <a:gd name="connsiteX21" fmla="*/ 5263491 w 6116025"/>
              <a:gd name="connsiteY21" fmla="*/ 1642938 h 6858000"/>
              <a:gd name="connsiteX22" fmla="*/ 5256552 w 6116025"/>
              <a:gd name="connsiteY22" fmla="*/ 1672509 h 6858000"/>
              <a:gd name="connsiteX23" fmla="*/ 5266931 w 6116025"/>
              <a:gd name="connsiteY23" fmla="*/ 1866147 h 6858000"/>
              <a:gd name="connsiteX24" fmla="*/ 5255696 w 6116025"/>
              <a:gd name="connsiteY24" fmla="*/ 1953770 h 6858000"/>
              <a:gd name="connsiteX25" fmla="*/ 5252592 w 6116025"/>
              <a:gd name="connsiteY25" fmla="*/ 2092210 h 6858000"/>
              <a:gd name="connsiteX26" fmla="*/ 5250104 w 6116025"/>
              <a:gd name="connsiteY26" fmla="*/ 2249166 h 6858000"/>
              <a:gd name="connsiteX27" fmla="*/ 5251214 w 6116025"/>
              <a:gd name="connsiteY27" fmla="*/ 2250944 h 6858000"/>
              <a:gd name="connsiteX28" fmla="*/ 5250644 w 6116025"/>
              <a:gd name="connsiteY28" fmla="*/ 2266619 h 6858000"/>
              <a:gd name="connsiteX29" fmla="*/ 5293877 w 6116025"/>
              <a:gd name="connsiteY29" fmla="*/ 2368649 h 6858000"/>
              <a:gd name="connsiteX30" fmla="*/ 5311338 w 6116025"/>
              <a:gd name="connsiteY30" fmla="*/ 2404034 h 6858000"/>
              <a:gd name="connsiteX31" fmla="*/ 5338366 w 6116025"/>
              <a:gd name="connsiteY31" fmla="*/ 2465052 h 6858000"/>
              <a:gd name="connsiteX32" fmla="*/ 5371263 w 6116025"/>
              <a:gd name="connsiteY32" fmla="*/ 2586413 h 6858000"/>
              <a:gd name="connsiteX33" fmla="*/ 5407503 w 6116025"/>
              <a:gd name="connsiteY33" fmla="*/ 2786290 h 6858000"/>
              <a:gd name="connsiteX34" fmla="*/ 5407356 w 6116025"/>
              <a:gd name="connsiteY34" fmla="*/ 2787545 h 6858000"/>
              <a:gd name="connsiteX35" fmla="*/ 5457023 w 6116025"/>
              <a:gd name="connsiteY35" fmla="*/ 2858292 h 6858000"/>
              <a:gd name="connsiteX36" fmla="*/ 5479298 w 6116025"/>
              <a:gd name="connsiteY36" fmla="*/ 2947791 h 6858000"/>
              <a:gd name="connsiteX37" fmla="*/ 5481770 w 6116025"/>
              <a:gd name="connsiteY37" fmla="*/ 2951352 h 6858000"/>
              <a:gd name="connsiteX38" fmla="*/ 5482415 w 6116025"/>
              <a:gd name="connsiteY38" fmla="*/ 3004079 h 6858000"/>
              <a:gd name="connsiteX39" fmla="*/ 5503944 w 6116025"/>
              <a:gd name="connsiteY39" fmla="*/ 3123335 h 6858000"/>
              <a:gd name="connsiteX40" fmla="*/ 5516007 w 6116025"/>
              <a:gd name="connsiteY40" fmla="*/ 3258473 h 6858000"/>
              <a:gd name="connsiteX41" fmla="*/ 5589758 w 6116025"/>
              <a:gd name="connsiteY41" fmla="*/ 3453699 h 6858000"/>
              <a:gd name="connsiteX42" fmla="*/ 5596144 w 6116025"/>
              <a:gd name="connsiteY42" fmla="*/ 3534624 h 6858000"/>
              <a:gd name="connsiteX43" fmla="*/ 5597750 w 6116025"/>
              <a:gd name="connsiteY43" fmla="*/ 3534129 h 6858000"/>
              <a:gd name="connsiteX44" fmla="*/ 5618377 w 6116025"/>
              <a:gd name="connsiteY44" fmla="*/ 3588431 h 6858000"/>
              <a:gd name="connsiteX45" fmla="*/ 5655472 w 6116025"/>
              <a:gd name="connsiteY45" fmla="*/ 3678877 h 6858000"/>
              <a:gd name="connsiteX46" fmla="*/ 5683015 w 6116025"/>
              <a:gd name="connsiteY46" fmla="*/ 3762025 h 6858000"/>
              <a:gd name="connsiteX47" fmla="*/ 5696643 w 6116025"/>
              <a:gd name="connsiteY47" fmla="*/ 3773888 h 6858000"/>
              <a:gd name="connsiteX48" fmla="*/ 5768491 w 6116025"/>
              <a:gd name="connsiteY48" fmla="*/ 3914399 h 6858000"/>
              <a:gd name="connsiteX49" fmla="*/ 5793123 w 6116025"/>
              <a:gd name="connsiteY49" fmla="*/ 3969952 h 6858000"/>
              <a:gd name="connsiteX50" fmla="*/ 5808321 w 6116025"/>
              <a:gd name="connsiteY50" fmla="*/ 3988153 h 6858000"/>
              <a:gd name="connsiteX51" fmla="*/ 5825621 w 6116025"/>
              <a:gd name="connsiteY51" fmla="*/ 4015525 h 6858000"/>
              <a:gd name="connsiteX52" fmla="*/ 5860672 w 6116025"/>
              <a:gd name="connsiteY52" fmla="*/ 4061579 h 6858000"/>
              <a:gd name="connsiteX53" fmla="*/ 5894095 w 6116025"/>
              <a:gd name="connsiteY53" fmla="*/ 4128857 h 6858000"/>
              <a:gd name="connsiteX54" fmla="*/ 5903513 w 6116025"/>
              <a:gd name="connsiteY54" fmla="*/ 4187661 h 6858000"/>
              <a:gd name="connsiteX55" fmla="*/ 5946705 w 6116025"/>
              <a:gd name="connsiteY55" fmla="*/ 4428051 h 6858000"/>
              <a:gd name="connsiteX56" fmla="*/ 5949261 w 6116025"/>
              <a:gd name="connsiteY56" fmla="*/ 4449185 h 6858000"/>
              <a:gd name="connsiteX57" fmla="*/ 5968960 w 6116025"/>
              <a:gd name="connsiteY57" fmla="*/ 4482655 h 6858000"/>
              <a:gd name="connsiteX58" fmla="*/ 5998138 w 6116025"/>
              <a:gd name="connsiteY58" fmla="*/ 4697518 h 6858000"/>
              <a:gd name="connsiteX59" fmla="*/ 6007819 w 6116025"/>
              <a:gd name="connsiteY59" fmla="*/ 4858148 h 6858000"/>
              <a:gd name="connsiteX60" fmla="*/ 6007749 w 6116025"/>
              <a:gd name="connsiteY60" fmla="*/ 4964715 h 6858000"/>
              <a:gd name="connsiteX61" fmla="*/ 6005269 w 6116025"/>
              <a:gd name="connsiteY61" fmla="*/ 5150567 h 6858000"/>
              <a:gd name="connsiteX62" fmla="*/ 6001127 w 6116025"/>
              <a:gd name="connsiteY62" fmla="*/ 5164609 h 6858000"/>
              <a:gd name="connsiteX63" fmla="*/ 5998514 w 6116025"/>
              <a:gd name="connsiteY63" fmla="*/ 5189673 h 6858000"/>
              <a:gd name="connsiteX64" fmla="*/ 6018409 w 6116025"/>
              <a:gd name="connsiteY64" fmla="*/ 5227157 h 6858000"/>
              <a:gd name="connsiteX65" fmla="*/ 6036748 w 6116025"/>
              <a:gd name="connsiteY65" fmla="*/ 5322752 h 6858000"/>
              <a:gd name="connsiteX66" fmla="*/ 6037677 w 6116025"/>
              <a:gd name="connsiteY66" fmla="*/ 5354807 h 6858000"/>
              <a:gd name="connsiteX67" fmla="*/ 6053435 w 6116025"/>
              <a:gd name="connsiteY67" fmla="*/ 5387547 h 6858000"/>
              <a:gd name="connsiteX68" fmla="*/ 6068640 w 6116025"/>
              <a:gd name="connsiteY68" fmla="*/ 5474503 h 6858000"/>
              <a:gd name="connsiteX69" fmla="*/ 6080922 w 6116025"/>
              <a:gd name="connsiteY69" fmla="*/ 5561070 h 6858000"/>
              <a:gd name="connsiteX70" fmla="*/ 6096949 w 6116025"/>
              <a:gd name="connsiteY70" fmla="*/ 5648179 h 6858000"/>
              <a:gd name="connsiteX71" fmla="*/ 6115796 w 6116025"/>
              <a:gd name="connsiteY71" fmla="*/ 5862844 h 6858000"/>
              <a:gd name="connsiteX72" fmla="*/ 6102493 w 6116025"/>
              <a:gd name="connsiteY72" fmla="*/ 5928602 h 6858000"/>
              <a:gd name="connsiteX73" fmla="*/ 6056863 w 6116025"/>
              <a:gd name="connsiteY73" fmla="*/ 6000643 h 6858000"/>
              <a:gd name="connsiteX74" fmla="*/ 6045436 w 6116025"/>
              <a:gd name="connsiteY74" fmla="*/ 6124480 h 6858000"/>
              <a:gd name="connsiteX75" fmla="*/ 6030489 w 6116025"/>
              <a:gd name="connsiteY75" fmla="*/ 6317666 h 6858000"/>
              <a:gd name="connsiteX76" fmla="*/ 6007492 w 6116025"/>
              <a:gd name="connsiteY76" fmla="*/ 6440818 h 6858000"/>
              <a:gd name="connsiteX77" fmla="*/ 6009467 w 6116025"/>
              <a:gd name="connsiteY77" fmla="*/ 6487076 h 6858000"/>
              <a:gd name="connsiteX78" fmla="*/ 5995064 w 6116025"/>
              <a:gd name="connsiteY78" fmla="*/ 6540791 h 6858000"/>
              <a:gd name="connsiteX79" fmla="*/ 6004510 w 6116025"/>
              <a:gd name="connsiteY79" fmla="*/ 6599256 h 6858000"/>
              <a:gd name="connsiteX80" fmla="*/ 5986207 w 6116025"/>
              <a:gd name="connsiteY80" fmla="*/ 6695855 h 6858000"/>
              <a:gd name="connsiteX81" fmla="*/ 5979428 w 6116025"/>
              <a:gd name="connsiteY81" fmla="*/ 6754678 h 6858000"/>
              <a:gd name="connsiteX82" fmla="*/ 5983398 w 6116025"/>
              <a:gd name="connsiteY82" fmla="*/ 6778641 h 6858000"/>
              <a:gd name="connsiteX83" fmla="*/ 5984543 w 6116025"/>
              <a:gd name="connsiteY83" fmla="*/ 6811016 h 6858000"/>
              <a:gd name="connsiteX84" fmla="*/ 5979671 w 6116025"/>
              <a:gd name="connsiteY84" fmla="*/ 6858000 h 6858000"/>
              <a:gd name="connsiteX85" fmla="*/ 0 w 6116025"/>
              <a:gd name="connsiteY85" fmla="*/ 6858000 h 6858000"/>
              <a:gd name="connsiteX86" fmla="*/ 0 w 6116025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3398 w 6115796"/>
              <a:gd name="connsiteY80" fmla="*/ 6778641 h 6858000"/>
              <a:gd name="connsiteX81" fmla="*/ 5984543 w 6115796"/>
              <a:gd name="connsiteY81" fmla="*/ 6811016 h 6858000"/>
              <a:gd name="connsiteX82" fmla="*/ 5979671 w 6115796"/>
              <a:gd name="connsiteY82" fmla="*/ 6858000 h 6858000"/>
              <a:gd name="connsiteX83" fmla="*/ 0 w 6115796"/>
              <a:gd name="connsiteY83" fmla="*/ 6858000 h 6858000"/>
              <a:gd name="connsiteX84" fmla="*/ 0 w 6115796"/>
              <a:gd name="connsiteY84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4543 w 6115796"/>
              <a:gd name="connsiteY80" fmla="*/ 6811016 h 6858000"/>
              <a:gd name="connsiteX81" fmla="*/ 5979671 w 6115796"/>
              <a:gd name="connsiteY81" fmla="*/ 6858000 h 6858000"/>
              <a:gd name="connsiteX82" fmla="*/ 0 w 6115796"/>
              <a:gd name="connsiteY82" fmla="*/ 6858000 h 6858000"/>
              <a:gd name="connsiteX83" fmla="*/ 0 w 6115796"/>
              <a:gd name="connsiteY83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26675 w 6115796"/>
              <a:gd name="connsiteY18" fmla="*/ 1385685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76196 w 6105267"/>
              <a:gd name="connsiteY9" fmla="*/ 636822 h 6858000"/>
              <a:gd name="connsiteX10" fmla="*/ 5189051 w 6105267"/>
              <a:gd name="connsiteY10" fmla="*/ 782518 h 6858000"/>
              <a:gd name="connsiteX11" fmla="*/ 5218707 w 6105267"/>
              <a:gd name="connsiteY11" fmla="*/ 886387 h 6858000"/>
              <a:gd name="connsiteX12" fmla="*/ 5221281 w 6105267"/>
              <a:gd name="connsiteY12" fmla="*/ 920873 h 6858000"/>
              <a:gd name="connsiteX13" fmla="*/ 5201018 w 6105267"/>
              <a:gd name="connsiteY13" fmla="*/ 1095027 h 6858000"/>
              <a:gd name="connsiteX14" fmla="*/ 5189234 w 6105267"/>
              <a:gd name="connsiteY14" fmla="*/ 1217308 h 6858000"/>
              <a:gd name="connsiteX15" fmla="*/ 5202769 w 6105267"/>
              <a:gd name="connsiteY15" fmla="*/ 1269450 h 6858000"/>
              <a:gd name="connsiteX16" fmla="*/ 5225968 w 6105267"/>
              <a:gd name="connsiteY16" fmla="*/ 1357994 h 6858000"/>
              <a:gd name="connsiteX17" fmla="*/ 5226675 w 6105267"/>
              <a:gd name="connsiteY17" fmla="*/ 1385685 h 6858000"/>
              <a:gd name="connsiteX18" fmla="*/ 5237226 w 6105267"/>
              <a:gd name="connsiteY18" fmla="*/ 1441327 h 6858000"/>
              <a:gd name="connsiteX19" fmla="*/ 5255653 w 6105267"/>
              <a:gd name="connsiteY19" fmla="*/ 1524712 h 6858000"/>
              <a:gd name="connsiteX20" fmla="*/ 5263491 w 6105267"/>
              <a:gd name="connsiteY20" fmla="*/ 1642938 h 6858000"/>
              <a:gd name="connsiteX21" fmla="*/ 5256552 w 6105267"/>
              <a:gd name="connsiteY21" fmla="*/ 1672509 h 6858000"/>
              <a:gd name="connsiteX22" fmla="*/ 5264549 w 6105267"/>
              <a:gd name="connsiteY22" fmla="*/ 1837572 h 6858000"/>
              <a:gd name="connsiteX23" fmla="*/ 5255696 w 6105267"/>
              <a:gd name="connsiteY23" fmla="*/ 1953770 h 6858000"/>
              <a:gd name="connsiteX24" fmla="*/ 5252592 w 6105267"/>
              <a:gd name="connsiteY24" fmla="*/ 2092210 h 6858000"/>
              <a:gd name="connsiteX25" fmla="*/ 5257248 w 6105267"/>
              <a:gd name="connsiteY25" fmla="*/ 2203922 h 6858000"/>
              <a:gd name="connsiteX26" fmla="*/ 5262551 w 6105267"/>
              <a:gd name="connsiteY26" fmla="*/ 2288050 h 6858000"/>
              <a:gd name="connsiteX27" fmla="*/ 5293877 w 6105267"/>
              <a:gd name="connsiteY27" fmla="*/ 2368649 h 6858000"/>
              <a:gd name="connsiteX28" fmla="*/ 5311338 w 6105267"/>
              <a:gd name="connsiteY28" fmla="*/ 2404034 h 6858000"/>
              <a:gd name="connsiteX29" fmla="*/ 5338366 w 6105267"/>
              <a:gd name="connsiteY29" fmla="*/ 2465052 h 6858000"/>
              <a:gd name="connsiteX30" fmla="*/ 5371263 w 6105267"/>
              <a:gd name="connsiteY30" fmla="*/ 2586413 h 6858000"/>
              <a:gd name="connsiteX31" fmla="*/ 5407503 w 6105267"/>
              <a:gd name="connsiteY31" fmla="*/ 2786290 h 6858000"/>
              <a:gd name="connsiteX32" fmla="*/ 5407356 w 6105267"/>
              <a:gd name="connsiteY32" fmla="*/ 2787545 h 6858000"/>
              <a:gd name="connsiteX33" fmla="*/ 5457023 w 6105267"/>
              <a:gd name="connsiteY33" fmla="*/ 2858292 h 6858000"/>
              <a:gd name="connsiteX34" fmla="*/ 5491940 w 6105267"/>
              <a:gd name="connsiteY34" fmla="*/ 3015985 h 6858000"/>
              <a:gd name="connsiteX35" fmla="*/ 5503944 w 6105267"/>
              <a:gd name="connsiteY35" fmla="*/ 3123335 h 6858000"/>
              <a:gd name="connsiteX36" fmla="*/ 5525532 w 6105267"/>
              <a:gd name="connsiteY36" fmla="*/ 3258473 h 6858000"/>
              <a:gd name="connsiteX37" fmla="*/ 5589758 w 6105267"/>
              <a:gd name="connsiteY37" fmla="*/ 3453699 h 6858000"/>
              <a:gd name="connsiteX38" fmla="*/ 5596144 w 6105267"/>
              <a:gd name="connsiteY38" fmla="*/ 3534624 h 6858000"/>
              <a:gd name="connsiteX39" fmla="*/ 5597750 w 6105267"/>
              <a:gd name="connsiteY39" fmla="*/ 3534129 h 6858000"/>
              <a:gd name="connsiteX40" fmla="*/ 5618377 w 6105267"/>
              <a:gd name="connsiteY40" fmla="*/ 3588431 h 6858000"/>
              <a:gd name="connsiteX41" fmla="*/ 5655472 w 6105267"/>
              <a:gd name="connsiteY41" fmla="*/ 3678877 h 6858000"/>
              <a:gd name="connsiteX42" fmla="*/ 5683015 w 6105267"/>
              <a:gd name="connsiteY42" fmla="*/ 3762025 h 6858000"/>
              <a:gd name="connsiteX43" fmla="*/ 5696643 w 6105267"/>
              <a:gd name="connsiteY43" fmla="*/ 3773888 h 6858000"/>
              <a:gd name="connsiteX44" fmla="*/ 5768491 w 6105267"/>
              <a:gd name="connsiteY44" fmla="*/ 3914399 h 6858000"/>
              <a:gd name="connsiteX45" fmla="*/ 5793123 w 6105267"/>
              <a:gd name="connsiteY45" fmla="*/ 3969952 h 6858000"/>
              <a:gd name="connsiteX46" fmla="*/ 5808321 w 6105267"/>
              <a:gd name="connsiteY46" fmla="*/ 3988153 h 6858000"/>
              <a:gd name="connsiteX47" fmla="*/ 5825621 w 6105267"/>
              <a:gd name="connsiteY47" fmla="*/ 4015525 h 6858000"/>
              <a:gd name="connsiteX48" fmla="*/ 5860672 w 6105267"/>
              <a:gd name="connsiteY48" fmla="*/ 4061579 h 6858000"/>
              <a:gd name="connsiteX49" fmla="*/ 5894095 w 6105267"/>
              <a:gd name="connsiteY49" fmla="*/ 4128857 h 6858000"/>
              <a:gd name="connsiteX50" fmla="*/ 5903513 w 6105267"/>
              <a:gd name="connsiteY50" fmla="*/ 4187661 h 6858000"/>
              <a:gd name="connsiteX51" fmla="*/ 5949086 w 6105267"/>
              <a:gd name="connsiteY51" fmla="*/ 4366139 h 6858000"/>
              <a:gd name="connsiteX52" fmla="*/ 5949261 w 6105267"/>
              <a:gd name="connsiteY52" fmla="*/ 4449185 h 6858000"/>
              <a:gd name="connsiteX53" fmla="*/ 5961816 w 6105267"/>
              <a:gd name="connsiteY53" fmla="*/ 4494562 h 6858000"/>
              <a:gd name="connsiteX54" fmla="*/ 5998138 w 6105267"/>
              <a:gd name="connsiteY54" fmla="*/ 4697518 h 6858000"/>
              <a:gd name="connsiteX55" fmla="*/ 6007819 w 6105267"/>
              <a:gd name="connsiteY55" fmla="*/ 4858148 h 6858000"/>
              <a:gd name="connsiteX56" fmla="*/ 6007749 w 6105267"/>
              <a:gd name="connsiteY56" fmla="*/ 4964715 h 6858000"/>
              <a:gd name="connsiteX57" fmla="*/ 6005269 w 6105267"/>
              <a:gd name="connsiteY57" fmla="*/ 5150567 h 6858000"/>
              <a:gd name="connsiteX58" fmla="*/ 6001127 w 6105267"/>
              <a:gd name="connsiteY58" fmla="*/ 5164609 h 6858000"/>
              <a:gd name="connsiteX59" fmla="*/ 5998514 w 6105267"/>
              <a:gd name="connsiteY59" fmla="*/ 5189673 h 6858000"/>
              <a:gd name="connsiteX60" fmla="*/ 6018409 w 6105267"/>
              <a:gd name="connsiteY60" fmla="*/ 5227157 h 6858000"/>
              <a:gd name="connsiteX61" fmla="*/ 6036748 w 6105267"/>
              <a:gd name="connsiteY61" fmla="*/ 5322752 h 6858000"/>
              <a:gd name="connsiteX62" fmla="*/ 6037677 w 6105267"/>
              <a:gd name="connsiteY62" fmla="*/ 5354807 h 6858000"/>
              <a:gd name="connsiteX63" fmla="*/ 6053435 w 6105267"/>
              <a:gd name="connsiteY63" fmla="*/ 5387547 h 6858000"/>
              <a:gd name="connsiteX64" fmla="*/ 6068640 w 6105267"/>
              <a:gd name="connsiteY64" fmla="*/ 5474503 h 6858000"/>
              <a:gd name="connsiteX65" fmla="*/ 6080922 w 6105267"/>
              <a:gd name="connsiteY65" fmla="*/ 5561070 h 6858000"/>
              <a:gd name="connsiteX66" fmla="*/ 6096949 w 6105267"/>
              <a:gd name="connsiteY66" fmla="*/ 5648179 h 6858000"/>
              <a:gd name="connsiteX67" fmla="*/ 6096746 w 6105267"/>
              <a:gd name="connsiteY67" fmla="*/ 5862844 h 6858000"/>
              <a:gd name="connsiteX68" fmla="*/ 6045436 w 6105267"/>
              <a:gd name="connsiteY68" fmla="*/ 6124480 h 6858000"/>
              <a:gd name="connsiteX69" fmla="*/ 6030489 w 6105267"/>
              <a:gd name="connsiteY69" fmla="*/ 6317666 h 6858000"/>
              <a:gd name="connsiteX70" fmla="*/ 6007492 w 6105267"/>
              <a:gd name="connsiteY70" fmla="*/ 6440818 h 6858000"/>
              <a:gd name="connsiteX71" fmla="*/ 6009467 w 6105267"/>
              <a:gd name="connsiteY71" fmla="*/ 6487076 h 6858000"/>
              <a:gd name="connsiteX72" fmla="*/ 5995064 w 6105267"/>
              <a:gd name="connsiteY72" fmla="*/ 6540791 h 6858000"/>
              <a:gd name="connsiteX73" fmla="*/ 5986207 w 6105267"/>
              <a:gd name="connsiteY73" fmla="*/ 6695855 h 6858000"/>
              <a:gd name="connsiteX74" fmla="*/ 5979428 w 6105267"/>
              <a:gd name="connsiteY74" fmla="*/ 6754678 h 6858000"/>
              <a:gd name="connsiteX75" fmla="*/ 5984543 w 6105267"/>
              <a:gd name="connsiteY75" fmla="*/ 6811016 h 6858000"/>
              <a:gd name="connsiteX76" fmla="*/ 5979671 w 6105267"/>
              <a:gd name="connsiteY76" fmla="*/ 6858000 h 6858000"/>
              <a:gd name="connsiteX77" fmla="*/ 0 w 6105267"/>
              <a:gd name="connsiteY77" fmla="*/ 6858000 h 6858000"/>
              <a:gd name="connsiteX78" fmla="*/ 0 w 6105267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06168 w 6105267"/>
              <a:gd name="connsiteY41" fmla="*/ 3797701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55472 w 6105267"/>
              <a:gd name="connsiteY38" fmla="*/ 3678877 h 6858000"/>
              <a:gd name="connsiteX39" fmla="*/ 5683015 w 6105267"/>
              <a:gd name="connsiteY39" fmla="*/ 3762025 h 6858000"/>
              <a:gd name="connsiteX40" fmla="*/ 5722836 w 6105267"/>
              <a:gd name="connsiteY40" fmla="*/ 3814370 h 6858000"/>
              <a:gd name="connsiteX41" fmla="*/ 5768491 w 6105267"/>
              <a:gd name="connsiteY41" fmla="*/ 3914399 h 6858000"/>
              <a:gd name="connsiteX42" fmla="*/ 5793123 w 6105267"/>
              <a:gd name="connsiteY42" fmla="*/ 3969952 h 6858000"/>
              <a:gd name="connsiteX43" fmla="*/ 5808321 w 6105267"/>
              <a:gd name="connsiteY43" fmla="*/ 3988153 h 6858000"/>
              <a:gd name="connsiteX44" fmla="*/ 5860672 w 6105267"/>
              <a:gd name="connsiteY44" fmla="*/ 4061579 h 6858000"/>
              <a:gd name="connsiteX45" fmla="*/ 5894095 w 6105267"/>
              <a:gd name="connsiteY45" fmla="*/ 4128857 h 6858000"/>
              <a:gd name="connsiteX46" fmla="*/ 5903513 w 6105267"/>
              <a:gd name="connsiteY46" fmla="*/ 4187661 h 6858000"/>
              <a:gd name="connsiteX47" fmla="*/ 5949086 w 6105267"/>
              <a:gd name="connsiteY47" fmla="*/ 4366139 h 6858000"/>
              <a:gd name="connsiteX48" fmla="*/ 5949261 w 6105267"/>
              <a:gd name="connsiteY48" fmla="*/ 4449185 h 6858000"/>
              <a:gd name="connsiteX49" fmla="*/ 5961816 w 6105267"/>
              <a:gd name="connsiteY49" fmla="*/ 4494562 h 6858000"/>
              <a:gd name="connsiteX50" fmla="*/ 5998138 w 6105267"/>
              <a:gd name="connsiteY50" fmla="*/ 4697518 h 6858000"/>
              <a:gd name="connsiteX51" fmla="*/ 6007819 w 6105267"/>
              <a:gd name="connsiteY51" fmla="*/ 4858148 h 6858000"/>
              <a:gd name="connsiteX52" fmla="*/ 6007749 w 6105267"/>
              <a:gd name="connsiteY52" fmla="*/ 4964715 h 6858000"/>
              <a:gd name="connsiteX53" fmla="*/ 6005269 w 6105267"/>
              <a:gd name="connsiteY53" fmla="*/ 5150567 h 6858000"/>
              <a:gd name="connsiteX54" fmla="*/ 6001127 w 6105267"/>
              <a:gd name="connsiteY54" fmla="*/ 5164609 h 6858000"/>
              <a:gd name="connsiteX55" fmla="*/ 5998514 w 6105267"/>
              <a:gd name="connsiteY55" fmla="*/ 5189673 h 6858000"/>
              <a:gd name="connsiteX56" fmla="*/ 6036748 w 6105267"/>
              <a:gd name="connsiteY56" fmla="*/ 5322752 h 6858000"/>
              <a:gd name="connsiteX57" fmla="*/ 6037677 w 6105267"/>
              <a:gd name="connsiteY57" fmla="*/ 5354807 h 6858000"/>
              <a:gd name="connsiteX58" fmla="*/ 6053435 w 6105267"/>
              <a:gd name="connsiteY58" fmla="*/ 5387547 h 6858000"/>
              <a:gd name="connsiteX59" fmla="*/ 6068640 w 6105267"/>
              <a:gd name="connsiteY59" fmla="*/ 5474503 h 6858000"/>
              <a:gd name="connsiteX60" fmla="*/ 6080922 w 6105267"/>
              <a:gd name="connsiteY60" fmla="*/ 5561070 h 6858000"/>
              <a:gd name="connsiteX61" fmla="*/ 6096949 w 6105267"/>
              <a:gd name="connsiteY61" fmla="*/ 5648179 h 6858000"/>
              <a:gd name="connsiteX62" fmla="*/ 6096746 w 6105267"/>
              <a:gd name="connsiteY62" fmla="*/ 5862844 h 6858000"/>
              <a:gd name="connsiteX63" fmla="*/ 6045436 w 6105267"/>
              <a:gd name="connsiteY63" fmla="*/ 6124480 h 6858000"/>
              <a:gd name="connsiteX64" fmla="*/ 6030489 w 6105267"/>
              <a:gd name="connsiteY64" fmla="*/ 6317666 h 6858000"/>
              <a:gd name="connsiteX65" fmla="*/ 6007492 w 6105267"/>
              <a:gd name="connsiteY65" fmla="*/ 6440818 h 6858000"/>
              <a:gd name="connsiteX66" fmla="*/ 6009467 w 6105267"/>
              <a:gd name="connsiteY66" fmla="*/ 6487076 h 6858000"/>
              <a:gd name="connsiteX67" fmla="*/ 5995064 w 6105267"/>
              <a:gd name="connsiteY67" fmla="*/ 6540791 h 6858000"/>
              <a:gd name="connsiteX68" fmla="*/ 5986207 w 6105267"/>
              <a:gd name="connsiteY68" fmla="*/ 6695855 h 6858000"/>
              <a:gd name="connsiteX69" fmla="*/ 5979428 w 6105267"/>
              <a:gd name="connsiteY69" fmla="*/ 6754678 h 6858000"/>
              <a:gd name="connsiteX70" fmla="*/ 5984543 w 6105267"/>
              <a:gd name="connsiteY70" fmla="*/ 6811016 h 6858000"/>
              <a:gd name="connsiteX71" fmla="*/ 5979671 w 6105267"/>
              <a:gd name="connsiteY71" fmla="*/ 6858000 h 6858000"/>
              <a:gd name="connsiteX72" fmla="*/ 0 w 6105267"/>
              <a:gd name="connsiteY72" fmla="*/ 6858000 h 6858000"/>
              <a:gd name="connsiteX73" fmla="*/ 0 w 6105267"/>
              <a:gd name="connsiteY73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2069 w 6105267"/>
              <a:gd name="connsiteY36" fmla="*/ 3514638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05267" h="6858000">
                <a:moveTo>
                  <a:pt x="0" y="0"/>
                </a:moveTo>
                <a:lnTo>
                  <a:pt x="4965888" y="0"/>
                </a:lnTo>
                <a:lnTo>
                  <a:pt x="4967767" y="7930"/>
                </a:lnTo>
                <a:cubicBezTo>
                  <a:pt x="4971201" y="21562"/>
                  <a:pt x="4974810" y="33728"/>
                  <a:pt x="4979444" y="43921"/>
                </a:cubicBezTo>
                <a:cubicBezTo>
                  <a:pt x="5002155" y="108089"/>
                  <a:pt x="5039453" y="125421"/>
                  <a:pt x="5075458" y="264355"/>
                </a:cubicBezTo>
                <a:cubicBezTo>
                  <a:pt x="5080172" y="263373"/>
                  <a:pt x="5084375" y="273006"/>
                  <a:pt x="5081175" y="277448"/>
                </a:cubicBezTo>
                <a:cubicBezTo>
                  <a:pt x="5078869" y="356637"/>
                  <a:pt x="5109899" y="337879"/>
                  <a:pt x="5097011" y="355616"/>
                </a:cubicBezTo>
                <a:cubicBezTo>
                  <a:pt x="5108982" y="393897"/>
                  <a:pt x="5123954" y="442245"/>
                  <a:pt x="5153000" y="507134"/>
                </a:cubicBezTo>
                <a:cubicBezTo>
                  <a:pt x="5159130" y="542272"/>
                  <a:pt x="5172528" y="570912"/>
                  <a:pt x="5171282" y="602071"/>
                </a:cubicBezTo>
                <a:cubicBezTo>
                  <a:pt x="5177290" y="647968"/>
                  <a:pt x="5183528" y="639882"/>
                  <a:pt x="5189051" y="782518"/>
                </a:cubicBezTo>
                <a:cubicBezTo>
                  <a:pt x="5196533" y="819747"/>
                  <a:pt x="5211748" y="856581"/>
                  <a:pt x="5218707" y="886387"/>
                </a:cubicBezTo>
                <a:cubicBezTo>
                  <a:pt x="5222103" y="910651"/>
                  <a:pt x="5224626" y="881734"/>
                  <a:pt x="5221281" y="920873"/>
                </a:cubicBezTo>
                <a:cubicBezTo>
                  <a:pt x="5216226" y="962348"/>
                  <a:pt x="5227328" y="1047212"/>
                  <a:pt x="5201018" y="1095027"/>
                </a:cubicBezTo>
                <a:cubicBezTo>
                  <a:pt x="5195677" y="1140464"/>
                  <a:pt x="5205610" y="1173951"/>
                  <a:pt x="5205902" y="1203021"/>
                </a:cubicBezTo>
                <a:cubicBezTo>
                  <a:pt x="5207939" y="1240877"/>
                  <a:pt x="5220231" y="1264849"/>
                  <a:pt x="5207532" y="1278975"/>
                </a:cubicBezTo>
                <a:cubicBezTo>
                  <a:pt x="5213654" y="1306391"/>
                  <a:pt x="5220794" y="1339415"/>
                  <a:pt x="5225968" y="1357994"/>
                </a:cubicBezTo>
                <a:cubicBezTo>
                  <a:pt x="5235560" y="1363307"/>
                  <a:pt x="5224941" y="1377158"/>
                  <a:pt x="5226675" y="1385685"/>
                </a:cubicBezTo>
                <a:cubicBezTo>
                  <a:pt x="5235522" y="1394562"/>
                  <a:pt x="5242140" y="1429309"/>
                  <a:pt x="5237226" y="1441327"/>
                </a:cubicBezTo>
                <a:lnTo>
                  <a:pt x="5255653" y="1524712"/>
                </a:lnTo>
                <a:lnTo>
                  <a:pt x="5263491" y="1642938"/>
                </a:lnTo>
                <a:cubicBezTo>
                  <a:pt x="5233312" y="1645260"/>
                  <a:pt x="5283758" y="1680689"/>
                  <a:pt x="5256552" y="1672509"/>
                </a:cubicBezTo>
                <a:cubicBezTo>
                  <a:pt x="5263439" y="1704194"/>
                  <a:pt x="5241186" y="1762238"/>
                  <a:pt x="5264549" y="1837572"/>
                </a:cubicBezTo>
                <a:cubicBezTo>
                  <a:pt x="5255047" y="1894025"/>
                  <a:pt x="5279958" y="1903508"/>
                  <a:pt x="5255696" y="1953770"/>
                </a:cubicBezTo>
                <a:cubicBezTo>
                  <a:pt x="5254497" y="2018939"/>
                  <a:pt x="5251158" y="2034824"/>
                  <a:pt x="5252592" y="2092210"/>
                </a:cubicBezTo>
                <a:cubicBezTo>
                  <a:pt x="5251660" y="2141443"/>
                  <a:pt x="5257478" y="2177466"/>
                  <a:pt x="5257248" y="2203922"/>
                </a:cubicBezTo>
                <a:lnTo>
                  <a:pt x="5262551" y="2288050"/>
                </a:lnTo>
                <a:cubicBezTo>
                  <a:pt x="5267437" y="2336348"/>
                  <a:pt x="5279466" y="2334639"/>
                  <a:pt x="5293877" y="2368649"/>
                </a:cubicBezTo>
                <a:lnTo>
                  <a:pt x="5311338" y="2404034"/>
                </a:lnTo>
                <a:cubicBezTo>
                  <a:pt x="5310997" y="2405674"/>
                  <a:pt x="5338704" y="2463412"/>
                  <a:pt x="5338366" y="2465052"/>
                </a:cubicBezTo>
                <a:cubicBezTo>
                  <a:pt x="5342744" y="2497318"/>
                  <a:pt x="5359740" y="2532873"/>
                  <a:pt x="5371263" y="2586413"/>
                </a:cubicBezTo>
                <a:cubicBezTo>
                  <a:pt x="5361911" y="2605414"/>
                  <a:pt x="5395423" y="2719664"/>
                  <a:pt x="5407503" y="2786290"/>
                </a:cubicBezTo>
                <a:cubicBezTo>
                  <a:pt x="5407454" y="2786708"/>
                  <a:pt x="5407404" y="2787125"/>
                  <a:pt x="5407356" y="2787545"/>
                </a:cubicBezTo>
                <a:cubicBezTo>
                  <a:pt x="5433437" y="2813691"/>
                  <a:pt x="5432314" y="2814723"/>
                  <a:pt x="5448870" y="2838305"/>
                </a:cubicBezTo>
                <a:cubicBezTo>
                  <a:pt x="5464968" y="2894270"/>
                  <a:pt x="5454425" y="2918525"/>
                  <a:pt x="5503944" y="3123335"/>
                </a:cubicBezTo>
                <a:cubicBezTo>
                  <a:pt x="5512347" y="3181628"/>
                  <a:pt x="5512245" y="3208390"/>
                  <a:pt x="5525532" y="3258473"/>
                </a:cubicBezTo>
                <a:cubicBezTo>
                  <a:pt x="5539834" y="3322326"/>
                  <a:pt x="5576402" y="3407674"/>
                  <a:pt x="5589758" y="3453699"/>
                </a:cubicBezTo>
                <a:cubicBezTo>
                  <a:pt x="5570147" y="3490668"/>
                  <a:pt x="5591299" y="3454351"/>
                  <a:pt x="5592069" y="3514638"/>
                </a:cubicBezTo>
                <a:lnTo>
                  <a:pt x="5614055" y="3560779"/>
                </a:lnTo>
                <a:cubicBezTo>
                  <a:pt x="5642477" y="3636744"/>
                  <a:pt x="5634212" y="3552814"/>
                  <a:pt x="5683015" y="3762025"/>
                </a:cubicBezTo>
                <a:cubicBezTo>
                  <a:pt x="5687021" y="3766429"/>
                  <a:pt x="5717920" y="3810691"/>
                  <a:pt x="5722836" y="3814370"/>
                </a:cubicBezTo>
                <a:lnTo>
                  <a:pt x="5768491" y="3914399"/>
                </a:lnTo>
                <a:cubicBezTo>
                  <a:pt x="5768399" y="3927909"/>
                  <a:pt x="5782052" y="3965459"/>
                  <a:pt x="5793123" y="3969952"/>
                </a:cubicBezTo>
                <a:cubicBezTo>
                  <a:pt x="5797717" y="3977244"/>
                  <a:pt x="5797864" y="3987352"/>
                  <a:pt x="5808321" y="3988153"/>
                </a:cubicBezTo>
                <a:cubicBezTo>
                  <a:pt x="5819579" y="4003424"/>
                  <a:pt x="5841613" y="4014315"/>
                  <a:pt x="5860672" y="4061579"/>
                </a:cubicBezTo>
                <a:cubicBezTo>
                  <a:pt x="5872084" y="4080468"/>
                  <a:pt x="5865523" y="4095937"/>
                  <a:pt x="5894095" y="4128857"/>
                </a:cubicBezTo>
                <a:lnTo>
                  <a:pt x="5903513" y="4187661"/>
                </a:lnTo>
                <a:cubicBezTo>
                  <a:pt x="5912281" y="4237527"/>
                  <a:pt x="5929555" y="4191583"/>
                  <a:pt x="5949086" y="4366139"/>
                </a:cubicBezTo>
                <a:cubicBezTo>
                  <a:pt x="5948498" y="4373973"/>
                  <a:pt x="5947179" y="4442831"/>
                  <a:pt x="5949261" y="4449185"/>
                </a:cubicBezTo>
                <a:lnTo>
                  <a:pt x="5961816" y="4494562"/>
                </a:lnTo>
                <a:cubicBezTo>
                  <a:pt x="5969962" y="4535951"/>
                  <a:pt x="5978352" y="4666880"/>
                  <a:pt x="5998138" y="4697518"/>
                </a:cubicBezTo>
                <a:cubicBezTo>
                  <a:pt x="6005688" y="4743028"/>
                  <a:pt x="6006217" y="4813615"/>
                  <a:pt x="6007819" y="4858148"/>
                </a:cubicBezTo>
                <a:cubicBezTo>
                  <a:pt x="6006852" y="4913684"/>
                  <a:pt x="6011369" y="4918877"/>
                  <a:pt x="6007749" y="4964715"/>
                </a:cubicBezTo>
                <a:cubicBezTo>
                  <a:pt x="6006922" y="5026666"/>
                  <a:pt x="6006096" y="5088616"/>
                  <a:pt x="6005269" y="5150567"/>
                </a:cubicBezTo>
                <a:lnTo>
                  <a:pt x="6001127" y="5164609"/>
                </a:lnTo>
                <a:lnTo>
                  <a:pt x="5998514" y="5189673"/>
                </a:lnTo>
                <a:lnTo>
                  <a:pt x="6036748" y="5322752"/>
                </a:lnTo>
                <a:cubicBezTo>
                  <a:pt x="6037058" y="5333437"/>
                  <a:pt x="6037367" y="5344122"/>
                  <a:pt x="6037677" y="5354807"/>
                </a:cubicBezTo>
                <a:lnTo>
                  <a:pt x="6053435" y="5387547"/>
                </a:lnTo>
                <a:cubicBezTo>
                  <a:pt x="6058595" y="5407496"/>
                  <a:pt x="6064059" y="5445583"/>
                  <a:pt x="6068640" y="5474503"/>
                </a:cubicBezTo>
                <a:cubicBezTo>
                  <a:pt x="6065387" y="5502156"/>
                  <a:pt x="6077015" y="5529097"/>
                  <a:pt x="6080922" y="5561070"/>
                </a:cubicBezTo>
                <a:cubicBezTo>
                  <a:pt x="6069952" y="5593856"/>
                  <a:pt x="6092872" y="5614018"/>
                  <a:pt x="6096949" y="5648179"/>
                </a:cubicBezTo>
                <a:cubicBezTo>
                  <a:pt x="6121811" y="5715144"/>
                  <a:pt x="6081535" y="5799438"/>
                  <a:pt x="6096746" y="5862844"/>
                </a:cubicBezTo>
                <a:cubicBezTo>
                  <a:pt x="6088161" y="5942227"/>
                  <a:pt x="6066798" y="6084395"/>
                  <a:pt x="6045436" y="6124480"/>
                </a:cubicBezTo>
                <a:cubicBezTo>
                  <a:pt x="6035300" y="6187952"/>
                  <a:pt x="6042671" y="6255420"/>
                  <a:pt x="6030489" y="6317666"/>
                </a:cubicBezTo>
                <a:cubicBezTo>
                  <a:pt x="5997800" y="6359855"/>
                  <a:pt x="6026490" y="6389009"/>
                  <a:pt x="6007492" y="6440818"/>
                </a:cubicBezTo>
                <a:cubicBezTo>
                  <a:pt x="6032870" y="6477306"/>
                  <a:pt x="6007936" y="6454949"/>
                  <a:pt x="6009467" y="6487076"/>
                </a:cubicBezTo>
                <a:cubicBezTo>
                  <a:pt x="6007396" y="6503737"/>
                  <a:pt x="5997257" y="6531311"/>
                  <a:pt x="5995064" y="6540791"/>
                </a:cubicBezTo>
                <a:lnTo>
                  <a:pt x="5986207" y="6695855"/>
                </a:lnTo>
                <a:cubicBezTo>
                  <a:pt x="5979276" y="6706164"/>
                  <a:pt x="5972094" y="6743953"/>
                  <a:pt x="5979428" y="6754678"/>
                </a:cubicBezTo>
                <a:cubicBezTo>
                  <a:pt x="5979151" y="6773871"/>
                  <a:pt x="5984503" y="6793796"/>
                  <a:pt x="5984543" y="6811016"/>
                </a:cubicBezTo>
                <a:cubicBezTo>
                  <a:pt x="5983922" y="6824242"/>
                  <a:pt x="6007010" y="6838446"/>
                  <a:pt x="597967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B6E915A-D6D9-384F-916B-99C78ED72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95399"/>
            <a:ext cx="5932714" cy="3258457"/>
          </a:xfrm>
        </p:spPr>
        <p:txBody>
          <a:bodyPr anchor="t">
            <a:normAutofit/>
          </a:bodyPr>
          <a:lstStyle/>
          <a:p>
            <a:r>
              <a:rPr kumimoji="1" lang="en-US" altLang="ja-JP" sz="4000" i="0">
                <a:solidFill>
                  <a:schemeClr val="bg1"/>
                </a:solidFill>
              </a:rPr>
              <a:t>PHP </a:t>
            </a:r>
            <a:r>
              <a:rPr kumimoji="1" lang="ja-JP" altLang="en-US" sz="4000" i="0">
                <a:solidFill>
                  <a:schemeClr val="bg1"/>
                </a:solidFill>
              </a:rPr>
              <a:t>自作発表会</a:t>
            </a:r>
            <a:br>
              <a:rPr lang="en-US" altLang="ja-JP" sz="4000" i="0">
                <a:solidFill>
                  <a:schemeClr val="bg1"/>
                </a:solidFill>
              </a:rPr>
            </a:br>
            <a:br>
              <a:rPr lang="en-US" altLang="ja-JP" sz="4000" i="0">
                <a:solidFill>
                  <a:schemeClr val="bg1"/>
                </a:solidFill>
              </a:rPr>
            </a:br>
            <a:r>
              <a:rPr kumimoji="1" lang="en-US" altLang="ja-JP" sz="4000" i="0">
                <a:solidFill>
                  <a:schemeClr val="bg1"/>
                </a:solidFill>
              </a:rPr>
              <a:t>“Book Lover”</a:t>
            </a:r>
            <a:br>
              <a:rPr lang="en-US" altLang="ja-JP" sz="4000" i="0">
                <a:solidFill>
                  <a:schemeClr val="bg1"/>
                </a:solidFill>
              </a:rPr>
            </a:br>
            <a:r>
              <a:rPr kumimoji="1" lang="ja-JP" altLang="en-US" sz="4000" i="0">
                <a:solidFill>
                  <a:schemeClr val="bg1"/>
                </a:solidFill>
              </a:rPr>
              <a:t>洋書紹介・交流サイト</a:t>
            </a:r>
            <a:endParaRPr lang="ja-JP" altLang="en-US" sz="4000" i="0">
              <a:solidFill>
                <a:schemeClr val="bg1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397598-BABA-5A42-BED9-388DCA9A3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5843524"/>
            <a:ext cx="3886200" cy="489858"/>
          </a:xfrm>
        </p:spPr>
        <p:txBody>
          <a:bodyPr>
            <a:normAutofit/>
          </a:bodyPr>
          <a:lstStyle/>
          <a:p>
            <a:r>
              <a:rPr kumimoji="1" lang="ja-JP" altLang="en-US" sz="2000">
                <a:solidFill>
                  <a:srgbClr val="FFFFFF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発表者：鎌田ひとみ</a:t>
            </a:r>
          </a:p>
        </p:txBody>
      </p:sp>
      <p:pic>
        <p:nvPicPr>
          <p:cNvPr id="6" name="図 5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4A06AAF7-49E8-2F46-BB13-0E86331DA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62" y="4321628"/>
            <a:ext cx="40132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90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並んでいる古いヴィンテージ本">
            <a:extLst>
              <a:ext uri="{FF2B5EF4-FFF2-40B4-BE49-F238E27FC236}">
                <a16:creationId xmlns:a16="http://schemas.microsoft.com/office/drawing/2014/main" id="{A155485E-5B85-4BCF-83A3-5B12983BA3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710" b="6880"/>
          <a:stretch/>
        </p:blipFill>
        <p:spPr>
          <a:xfrm>
            <a:off x="20" y="-5732"/>
            <a:ext cx="12191980" cy="6869465"/>
          </a:xfrm>
          <a:custGeom>
            <a:avLst/>
            <a:gdLst/>
            <a:ahLst/>
            <a:cxnLst/>
            <a:rect l="l" t="t" r="r" b="b"/>
            <a:pathLst>
              <a:path w="12192000" h="6869465">
                <a:moveTo>
                  <a:pt x="0" y="0"/>
                </a:moveTo>
                <a:lnTo>
                  <a:pt x="12192000" y="0"/>
                </a:lnTo>
                <a:lnTo>
                  <a:pt x="12192000" y="6869465"/>
                </a:lnTo>
                <a:lnTo>
                  <a:pt x="0" y="6869465"/>
                </a:lnTo>
                <a:lnTo>
                  <a:pt x="0" y="6863732"/>
                </a:lnTo>
                <a:lnTo>
                  <a:pt x="4932327" y="6863732"/>
                </a:lnTo>
                <a:cubicBezTo>
                  <a:pt x="4954877" y="6844178"/>
                  <a:pt x="4935833" y="6829974"/>
                  <a:pt x="4936345" y="6816748"/>
                </a:cubicBezTo>
                <a:cubicBezTo>
                  <a:pt x="4936312" y="6799528"/>
                  <a:pt x="4931898" y="6779603"/>
                  <a:pt x="4932126" y="6760410"/>
                </a:cubicBezTo>
                <a:cubicBezTo>
                  <a:pt x="4926077" y="6749685"/>
                  <a:pt x="4932001" y="6711896"/>
                  <a:pt x="4937718" y="6701587"/>
                </a:cubicBezTo>
                <a:lnTo>
                  <a:pt x="4945023" y="6546523"/>
                </a:lnTo>
                <a:cubicBezTo>
                  <a:pt x="4946832" y="6537043"/>
                  <a:pt x="4955195" y="6509469"/>
                  <a:pt x="4956904" y="6492808"/>
                </a:cubicBezTo>
                <a:cubicBezTo>
                  <a:pt x="4955641" y="6460681"/>
                  <a:pt x="4976208" y="6483038"/>
                  <a:pt x="4955275" y="6446550"/>
                </a:cubicBezTo>
                <a:cubicBezTo>
                  <a:pt x="4970945" y="6394741"/>
                  <a:pt x="4947280" y="6365587"/>
                  <a:pt x="4974244" y="6323398"/>
                </a:cubicBezTo>
                <a:cubicBezTo>
                  <a:pt x="4984292" y="6261152"/>
                  <a:pt x="4978212" y="6193684"/>
                  <a:pt x="4986573" y="6130212"/>
                </a:cubicBezTo>
                <a:cubicBezTo>
                  <a:pt x="5004193" y="6090127"/>
                  <a:pt x="5021814" y="5947959"/>
                  <a:pt x="5028896" y="5868576"/>
                </a:cubicBezTo>
                <a:cubicBezTo>
                  <a:pt x="5016349" y="5805170"/>
                  <a:pt x="5049571" y="5720876"/>
                  <a:pt x="5029063" y="5653911"/>
                </a:cubicBezTo>
                <a:cubicBezTo>
                  <a:pt x="5025700" y="5619750"/>
                  <a:pt x="5006795" y="5599588"/>
                  <a:pt x="5015843" y="5566802"/>
                </a:cubicBezTo>
                <a:cubicBezTo>
                  <a:pt x="5012621" y="5534829"/>
                  <a:pt x="5003029" y="5507888"/>
                  <a:pt x="5005713" y="5480235"/>
                </a:cubicBezTo>
                <a:cubicBezTo>
                  <a:pt x="5001934" y="5451315"/>
                  <a:pt x="4997427" y="5413228"/>
                  <a:pt x="4993171" y="5393279"/>
                </a:cubicBezTo>
                <a:lnTo>
                  <a:pt x="4980173" y="5360539"/>
                </a:lnTo>
                <a:cubicBezTo>
                  <a:pt x="4979917" y="5349854"/>
                  <a:pt x="4979663" y="5339169"/>
                  <a:pt x="4979406" y="5328484"/>
                </a:cubicBezTo>
                <a:lnTo>
                  <a:pt x="4947869" y="5195405"/>
                </a:lnTo>
                <a:lnTo>
                  <a:pt x="4950024" y="5170341"/>
                </a:lnTo>
                <a:lnTo>
                  <a:pt x="4953441" y="5156299"/>
                </a:lnTo>
                <a:cubicBezTo>
                  <a:pt x="4954123" y="5094348"/>
                  <a:pt x="4954804" y="5032398"/>
                  <a:pt x="4955487" y="4970447"/>
                </a:cubicBezTo>
                <a:cubicBezTo>
                  <a:pt x="4958473" y="4924609"/>
                  <a:pt x="4954747" y="4919416"/>
                  <a:pt x="4955544" y="4863880"/>
                </a:cubicBezTo>
                <a:cubicBezTo>
                  <a:pt x="4954223" y="4819347"/>
                  <a:pt x="4953787" y="4748760"/>
                  <a:pt x="4947559" y="4703250"/>
                </a:cubicBezTo>
                <a:cubicBezTo>
                  <a:pt x="4931239" y="4672612"/>
                  <a:pt x="4924318" y="4541683"/>
                  <a:pt x="4917599" y="4500294"/>
                </a:cubicBezTo>
                <a:lnTo>
                  <a:pt x="4907243" y="4454917"/>
                </a:lnTo>
                <a:cubicBezTo>
                  <a:pt x="4905526" y="4448563"/>
                  <a:pt x="4906613" y="4379705"/>
                  <a:pt x="4907098" y="4371871"/>
                </a:cubicBezTo>
                <a:cubicBezTo>
                  <a:pt x="4890988" y="4197315"/>
                  <a:pt x="4876740" y="4243259"/>
                  <a:pt x="4869508" y="4193393"/>
                </a:cubicBezTo>
                <a:lnTo>
                  <a:pt x="4861739" y="4134589"/>
                </a:lnTo>
                <a:cubicBezTo>
                  <a:pt x="4838172" y="4101669"/>
                  <a:pt x="4843583" y="4086200"/>
                  <a:pt x="4834170" y="4067311"/>
                </a:cubicBezTo>
                <a:cubicBezTo>
                  <a:pt x="4818449" y="4020047"/>
                  <a:pt x="4800275" y="4009156"/>
                  <a:pt x="4790989" y="3993885"/>
                </a:cubicBezTo>
                <a:cubicBezTo>
                  <a:pt x="4782363" y="3993084"/>
                  <a:pt x="4782242" y="3982976"/>
                  <a:pt x="4778453" y="3975684"/>
                </a:cubicBezTo>
                <a:cubicBezTo>
                  <a:pt x="4769321" y="3971191"/>
                  <a:pt x="4758059" y="3933641"/>
                  <a:pt x="4758135" y="3920131"/>
                </a:cubicBezTo>
                <a:lnTo>
                  <a:pt x="4720476" y="3820102"/>
                </a:lnTo>
                <a:cubicBezTo>
                  <a:pt x="4716421" y="3816423"/>
                  <a:pt x="4690934" y="3772161"/>
                  <a:pt x="4687630" y="3767757"/>
                </a:cubicBezTo>
                <a:cubicBezTo>
                  <a:pt x="4647375" y="3558546"/>
                  <a:pt x="4654192" y="3642476"/>
                  <a:pt x="4630748" y="3566511"/>
                </a:cubicBezTo>
                <a:lnTo>
                  <a:pt x="4612614" y="3520370"/>
                </a:lnTo>
                <a:cubicBezTo>
                  <a:pt x="4611978" y="3460083"/>
                  <a:pt x="4594531" y="3496400"/>
                  <a:pt x="4610707" y="3459431"/>
                </a:cubicBezTo>
                <a:cubicBezTo>
                  <a:pt x="4599690" y="3413406"/>
                  <a:pt x="4569527" y="3328058"/>
                  <a:pt x="4557730" y="3264205"/>
                </a:cubicBezTo>
                <a:cubicBezTo>
                  <a:pt x="4546771" y="3214122"/>
                  <a:pt x="4546855" y="3187360"/>
                  <a:pt x="4539924" y="3129067"/>
                </a:cubicBezTo>
                <a:cubicBezTo>
                  <a:pt x="4499078" y="2924257"/>
                  <a:pt x="4507775" y="2900002"/>
                  <a:pt x="4494496" y="2844037"/>
                </a:cubicBezTo>
                <a:cubicBezTo>
                  <a:pt x="4480840" y="2820455"/>
                  <a:pt x="4481766" y="2819423"/>
                  <a:pt x="4460253" y="2793277"/>
                </a:cubicBezTo>
                <a:cubicBezTo>
                  <a:pt x="4460293" y="2792857"/>
                  <a:pt x="4460334" y="2792440"/>
                  <a:pt x="4460374" y="2792022"/>
                </a:cubicBezTo>
                <a:cubicBezTo>
                  <a:pt x="4450410" y="2725396"/>
                  <a:pt x="4422768" y="2611146"/>
                  <a:pt x="4430482" y="2592145"/>
                </a:cubicBezTo>
                <a:cubicBezTo>
                  <a:pt x="4420977" y="2538605"/>
                  <a:pt x="4406958" y="2503050"/>
                  <a:pt x="4403347" y="2470784"/>
                </a:cubicBezTo>
                <a:cubicBezTo>
                  <a:pt x="4403625" y="2469144"/>
                  <a:pt x="4380771" y="2411406"/>
                  <a:pt x="4381053" y="2409766"/>
                </a:cubicBezTo>
                <a:lnTo>
                  <a:pt x="4366650" y="2374381"/>
                </a:lnTo>
                <a:cubicBezTo>
                  <a:pt x="4354764" y="2340371"/>
                  <a:pt x="4344841" y="2342080"/>
                  <a:pt x="4340811" y="2293782"/>
                </a:cubicBezTo>
                <a:lnTo>
                  <a:pt x="4336437" y="2209654"/>
                </a:lnTo>
                <a:cubicBezTo>
                  <a:pt x="4336626" y="2183198"/>
                  <a:pt x="4331827" y="2147175"/>
                  <a:pt x="4332596" y="2097942"/>
                </a:cubicBezTo>
                <a:cubicBezTo>
                  <a:pt x="4331413" y="2040556"/>
                  <a:pt x="4334167" y="2024671"/>
                  <a:pt x="4335156" y="1959502"/>
                </a:cubicBezTo>
                <a:cubicBezTo>
                  <a:pt x="4355169" y="1909240"/>
                  <a:pt x="4334621" y="1899757"/>
                  <a:pt x="4342459" y="1843304"/>
                </a:cubicBezTo>
                <a:cubicBezTo>
                  <a:pt x="4323188" y="1767970"/>
                  <a:pt x="4341543" y="1709926"/>
                  <a:pt x="4335862" y="1678241"/>
                </a:cubicBezTo>
                <a:cubicBezTo>
                  <a:pt x="4358303" y="1686421"/>
                  <a:pt x="4316693" y="1650992"/>
                  <a:pt x="4341586" y="1648670"/>
                </a:cubicBezTo>
                <a:lnTo>
                  <a:pt x="4335121" y="1530444"/>
                </a:lnTo>
                <a:lnTo>
                  <a:pt x="4319921" y="1447059"/>
                </a:lnTo>
                <a:cubicBezTo>
                  <a:pt x="4323975" y="1435041"/>
                  <a:pt x="4318516" y="1400294"/>
                  <a:pt x="4311218" y="1391417"/>
                </a:cubicBezTo>
                <a:cubicBezTo>
                  <a:pt x="4309788" y="1382890"/>
                  <a:pt x="4318548" y="1369039"/>
                  <a:pt x="4310635" y="1363726"/>
                </a:cubicBezTo>
                <a:cubicBezTo>
                  <a:pt x="4306367" y="1345147"/>
                  <a:pt x="4300478" y="1312123"/>
                  <a:pt x="4295428" y="1284707"/>
                </a:cubicBezTo>
                <a:cubicBezTo>
                  <a:pt x="4305903" y="1270581"/>
                  <a:pt x="4295764" y="1246609"/>
                  <a:pt x="4294084" y="1208753"/>
                </a:cubicBezTo>
                <a:cubicBezTo>
                  <a:pt x="4293843" y="1179683"/>
                  <a:pt x="4285650" y="1146196"/>
                  <a:pt x="4290055" y="1100759"/>
                </a:cubicBezTo>
                <a:cubicBezTo>
                  <a:pt x="4311757" y="1052944"/>
                  <a:pt x="4302600" y="968080"/>
                  <a:pt x="4306769" y="926605"/>
                </a:cubicBezTo>
                <a:cubicBezTo>
                  <a:pt x="4309528" y="887466"/>
                  <a:pt x="4307447" y="916383"/>
                  <a:pt x="4304646" y="892119"/>
                </a:cubicBezTo>
                <a:cubicBezTo>
                  <a:pt x="4298906" y="862313"/>
                  <a:pt x="4286356" y="825479"/>
                  <a:pt x="4280184" y="788250"/>
                </a:cubicBezTo>
                <a:cubicBezTo>
                  <a:pt x="4275629" y="645614"/>
                  <a:pt x="4270483" y="653700"/>
                  <a:pt x="4265528" y="607803"/>
                </a:cubicBezTo>
                <a:cubicBezTo>
                  <a:pt x="4266555" y="576644"/>
                  <a:pt x="4255504" y="548004"/>
                  <a:pt x="4250448" y="512866"/>
                </a:cubicBezTo>
                <a:cubicBezTo>
                  <a:pt x="4226489" y="447977"/>
                  <a:pt x="4214139" y="399629"/>
                  <a:pt x="4204265" y="361348"/>
                </a:cubicBezTo>
                <a:cubicBezTo>
                  <a:pt x="4214896" y="343611"/>
                  <a:pt x="4189301" y="362369"/>
                  <a:pt x="4191203" y="283180"/>
                </a:cubicBezTo>
                <a:cubicBezTo>
                  <a:pt x="4193843" y="278738"/>
                  <a:pt x="4190376" y="269105"/>
                  <a:pt x="4186487" y="270087"/>
                </a:cubicBezTo>
                <a:cubicBezTo>
                  <a:pt x="4156789" y="131153"/>
                  <a:pt x="4126023" y="113821"/>
                  <a:pt x="4107290" y="49653"/>
                </a:cubicBezTo>
                <a:cubicBezTo>
                  <a:pt x="4103468" y="39460"/>
                  <a:pt x="4100491" y="27294"/>
                  <a:pt x="4097659" y="13662"/>
                </a:cubicBezTo>
                <a:lnTo>
                  <a:pt x="4096109" y="5732"/>
                </a:lnTo>
                <a:lnTo>
                  <a:pt x="0" y="5732"/>
                </a:lnTo>
                <a:close/>
              </a:path>
            </a:pathLst>
          </a:cu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640449D5-DE6C-45AB-811E-29321C591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418457" y="1424189"/>
            <a:ext cx="6858002" cy="40210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212462C2-E3DB-4837-B94D-BC580B183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733"/>
            <a:ext cx="5035924" cy="6869464"/>
          </a:xfrm>
          <a:custGeom>
            <a:avLst/>
            <a:gdLst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9468 w 6128435"/>
              <a:gd name="connsiteY113" fmla="*/ 4200916 h 6858000"/>
              <a:gd name="connsiteX114" fmla="*/ 5917114 w 6128435"/>
              <a:gd name="connsiteY114" fmla="*/ 4213096 h 6858000"/>
              <a:gd name="connsiteX115" fmla="*/ 5921153 w 6128435"/>
              <a:gd name="connsiteY115" fmla="*/ 4236222 h 6858000"/>
              <a:gd name="connsiteX116" fmla="*/ 5924233 w 6128435"/>
              <a:gd name="connsiteY116" fmla="*/ 4242060 h 6858000"/>
              <a:gd name="connsiteX117" fmla="*/ 5923742 w 6128435"/>
              <a:gd name="connsiteY117" fmla="*/ 4265435 h 6858000"/>
              <a:gd name="connsiteX118" fmla="*/ 5928910 w 6128435"/>
              <a:gd name="connsiteY118" fmla="*/ 4300973 h 6858000"/>
              <a:gd name="connsiteX119" fmla="*/ 5939320 w 6128435"/>
              <a:gd name="connsiteY119" fmla="*/ 4340435 h 6858000"/>
              <a:gd name="connsiteX120" fmla="*/ 5936924 w 6128435"/>
              <a:gd name="connsiteY120" fmla="*/ 4353034 h 6858000"/>
              <a:gd name="connsiteX121" fmla="*/ 5946705 w 6128435"/>
              <a:gd name="connsiteY121" fmla="*/ 4428051 h 6858000"/>
              <a:gd name="connsiteX122" fmla="*/ 5949261 w 6128435"/>
              <a:gd name="connsiteY122" fmla="*/ 4449185 h 6858000"/>
              <a:gd name="connsiteX123" fmla="*/ 5957504 w 6128435"/>
              <a:gd name="connsiteY123" fmla="*/ 4465911 h 6858000"/>
              <a:gd name="connsiteX124" fmla="*/ 5964689 w 6128435"/>
              <a:gd name="connsiteY124" fmla="*/ 4468532 h 6858000"/>
              <a:gd name="connsiteX125" fmla="*/ 5967062 w 6128435"/>
              <a:gd name="connsiteY125" fmla="*/ 4479923 h 6858000"/>
              <a:gd name="connsiteX126" fmla="*/ 5968960 w 6128435"/>
              <a:gd name="connsiteY126" fmla="*/ 4482655 h 6858000"/>
              <a:gd name="connsiteX127" fmla="*/ 5978567 w 6128435"/>
              <a:gd name="connsiteY127" fmla="*/ 4498605 h 6858000"/>
              <a:gd name="connsiteX128" fmla="*/ 5967676 w 6128435"/>
              <a:gd name="connsiteY128" fmla="*/ 4540140 h 6858000"/>
              <a:gd name="connsiteX129" fmla="*/ 5980106 w 6128435"/>
              <a:gd name="connsiteY129" fmla="*/ 4585087 h 6858000"/>
              <a:gd name="connsiteX130" fmla="*/ 5986918 w 6128435"/>
              <a:gd name="connsiteY130" fmla="*/ 4764836 h 6858000"/>
              <a:gd name="connsiteX131" fmla="*/ 6013516 w 6128435"/>
              <a:gd name="connsiteY131" fmla="*/ 4786619 h 6858000"/>
              <a:gd name="connsiteX132" fmla="*/ 6025404 w 6128435"/>
              <a:gd name="connsiteY132" fmla="*/ 4858148 h 6858000"/>
              <a:gd name="connsiteX133" fmla="*/ 6007749 w 6128435"/>
              <a:gd name="connsiteY133" fmla="*/ 4964715 h 6858000"/>
              <a:gd name="connsiteX134" fmla="*/ 6005269 w 6128435"/>
              <a:gd name="connsiteY134" fmla="*/ 5150567 h 6858000"/>
              <a:gd name="connsiteX135" fmla="*/ 6001127 w 6128435"/>
              <a:gd name="connsiteY135" fmla="*/ 5164609 h 6858000"/>
              <a:gd name="connsiteX136" fmla="*/ 5996647 w 6128435"/>
              <a:gd name="connsiteY136" fmla="*/ 5185640 h 6858000"/>
              <a:gd name="connsiteX137" fmla="*/ 5998514 w 6128435"/>
              <a:gd name="connsiteY137" fmla="*/ 5189673 h 6858000"/>
              <a:gd name="connsiteX138" fmla="*/ 5995970 w 6128435"/>
              <a:gd name="connsiteY138" fmla="*/ 5221547 h 6858000"/>
              <a:gd name="connsiteX139" fmla="*/ 5997218 w 6128435"/>
              <a:gd name="connsiteY139" fmla="*/ 5222031 h 6858000"/>
              <a:gd name="connsiteX140" fmla="*/ 6002116 w 6128435"/>
              <a:gd name="connsiteY140" fmla="*/ 5231223 h 6858000"/>
              <a:gd name="connsiteX141" fmla="*/ 6008541 w 6128435"/>
              <a:gd name="connsiteY141" fmla="*/ 5248680 h 6858000"/>
              <a:gd name="connsiteX142" fmla="*/ 6039260 w 6128435"/>
              <a:gd name="connsiteY142" fmla="*/ 5289518 h 6858000"/>
              <a:gd name="connsiteX143" fmla="*/ 6036748 w 6128435"/>
              <a:gd name="connsiteY143" fmla="*/ 5322752 h 6858000"/>
              <a:gd name="connsiteX144" fmla="*/ 6036943 w 6128435"/>
              <a:gd name="connsiteY144" fmla="*/ 5329480 h 6858000"/>
              <a:gd name="connsiteX145" fmla="*/ 6037236 w 6128435"/>
              <a:gd name="connsiteY145" fmla="*/ 5329634 h 6858000"/>
              <a:gd name="connsiteX146" fmla="*/ 6038019 w 6128435"/>
              <a:gd name="connsiteY146" fmla="*/ 5336764 h 6858000"/>
              <a:gd name="connsiteX147" fmla="*/ 6037298 w 6128435"/>
              <a:gd name="connsiteY147" fmla="*/ 5341753 h 6858000"/>
              <a:gd name="connsiteX148" fmla="*/ 6037677 w 6128435"/>
              <a:gd name="connsiteY148" fmla="*/ 5354807 h 6858000"/>
              <a:gd name="connsiteX149" fmla="*/ 6039728 w 6128435"/>
              <a:gd name="connsiteY149" fmla="*/ 5359416 h 6858000"/>
              <a:gd name="connsiteX150" fmla="*/ 6043311 w 6128435"/>
              <a:gd name="connsiteY150" fmla="*/ 5361407 h 6858000"/>
              <a:gd name="connsiteX151" fmla="*/ 6042954 w 6128435"/>
              <a:gd name="connsiteY151" fmla="*/ 5362576 h 6858000"/>
              <a:gd name="connsiteX152" fmla="*/ 6053435 w 6128435"/>
              <a:gd name="connsiteY152" fmla="*/ 5387547 h 6858000"/>
              <a:gd name="connsiteX153" fmla="*/ 6065933 w 6128435"/>
              <a:gd name="connsiteY153" fmla="*/ 5443002 h 6858000"/>
              <a:gd name="connsiteX154" fmla="*/ 6068640 w 6128435"/>
              <a:gd name="connsiteY154" fmla="*/ 5474503 h 6858000"/>
              <a:gd name="connsiteX155" fmla="*/ 6080922 w 6128435"/>
              <a:gd name="connsiteY155" fmla="*/ 5561070 h 6858000"/>
              <a:gd name="connsiteX156" fmla="*/ 6096949 w 6128435"/>
              <a:gd name="connsiteY156" fmla="*/ 5648179 h 6858000"/>
              <a:gd name="connsiteX157" fmla="*/ 6125703 w 6128435"/>
              <a:gd name="connsiteY157" fmla="*/ 5692894 h 6858000"/>
              <a:gd name="connsiteX158" fmla="*/ 6126670 w 6128435"/>
              <a:gd name="connsiteY158" fmla="*/ 5697882 h 6858000"/>
              <a:gd name="connsiteX159" fmla="*/ 6124061 w 6128435"/>
              <a:gd name="connsiteY159" fmla="*/ 5710294 h 6858000"/>
              <a:gd name="connsiteX160" fmla="*/ 6122213 w 6128435"/>
              <a:gd name="connsiteY160" fmla="*/ 5714762 h 6858000"/>
              <a:gd name="connsiteX161" fmla="*/ 6121353 w 6128435"/>
              <a:gd name="connsiteY161" fmla="*/ 5721725 h 6858000"/>
              <a:gd name="connsiteX162" fmla="*/ 6121607 w 6128435"/>
              <a:gd name="connsiteY162" fmla="*/ 5721959 h 6858000"/>
              <a:gd name="connsiteX163" fmla="*/ 6120262 w 6128435"/>
              <a:gd name="connsiteY163" fmla="*/ 5728358 h 6858000"/>
              <a:gd name="connsiteX164" fmla="*/ 6110194 w 6128435"/>
              <a:gd name="connsiteY164" fmla="*/ 5758853 h 6858000"/>
              <a:gd name="connsiteX165" fmla="*/ 6127519 w 6128435"/>
              <a:gd name="connsiteY165" fmla="*/ 5865775 h 6858000"/>
              <a:gd name="connsiteX166" fmla="*/ 6128435 w 6128435"/>
              <a:gd name="connsiteY166" fmla="*/ 5870164 h 6858000"/>
              <a:gd name="connsiteX167" fmla="*/ 6119217 w 6128435"/>
              <a:gd name="connsiteY167" fmla="*/ 5888542 h 6858000"/>
              <a:gd name="connsiteX168" fmla="*/ 6115966 w 6128435"/>
              <a:gd name="connsiteY168" fmla="*/ 5898387 h 6858000"/>
              <a:gd name="connsiteX169" fmla="*/ 6111924 w 6128435"/>
              <a:gd name="connsiteY169" fmla="*/ 5900444 h 6858000"/>
              <a:gd name="connsiteX170" fmla="*/ 6108716 w 6128435"/>
              <a:gd name="connsiteY170" fmla="*/ 5915345 h 6858000"/>
              <a:gd name="connsiteX171" fmla="*/ 6109524 w 6128435"/>
              <a:gd name="connsiteY171" fmla="*/ 5917328 h 6858000"/>
              <a:gd name="connsiteX172" fmla="*/ 6102493 w 6128435"/>
              <a:gd name="connsiteY172" fmla="*/ 5928602 h 6858000"/>
              <a:gd name="connsiteX173" fmla="*/ 6056863 w 6128435"/>
              <a:gd name="connsiteY173" fmla="*/ 6000643 h 6858000"/>
              <a:gd name="connsiteX174" fmla="*/ 6045436 w 6128435"/>
              <a:gd name="connsiteY174" fmla="*/ 6124480 h 6858000"/>
              <a:gd name="connsiteX175" fmla="*/ 6030489 w 6128435"/>
              <a:gd name="connsiteY175" fmla="*/ 6317666 h 6858000"/>
              <a:gd name="connsiteX176" fmla="*/ 6007492 w 6128435"/>
              <a:gd name="connsiteY176" fmla="*/ 6440818 h 6858000"/>
              <a:gd name="connsiteX177" fmla="*/ 6009467 w 6128435"/>
              <a:gd name="connsiteY177" fmla="*/ 6487076 h 6858000"/>
              <a:gd name="connsiteX178" fmla="*/ 5995064 w 6128435"/>
              <a:gd name="connsiteY178" fmla="*/ 6540791 h 6858000"/>
              <a:gd name="connsiteX179" fmla="*/ 5996309 w 6128435"/>
              <a:gd name="connsiteY179" fmla="*/ 6543961 h 6858000"/>
              <a:gd name="connsiteX180" fmla="*/ 5996048 w 6128435"/>
              <a:gd name="connsiteY180" fmla="*/ 6555444 h 6858000"/>
              <a:gd name="connsiteX181" fmla="*/ 6002524 w 6128435"/>
              <a:gd name="connsiteY181" fmla="*/ 6560188 h 6858000"/>
              <a:gd name="connsiteX182" fmla="*/ 6006823 w 6128435"/>
              <a:gd name="connsiteY182" fmla="*/ 6578546 h 6858000"/>
              <a:gd name="connsiteX183" fmla="*/ 6004510 w 6128435"/>
              <a:gd name="connsiteY183" fmla="*/ 6599256 h 6858000"/>
              <a:gd name="connsiteX184" fmla="*/ 5986207 w 6128435"/>
              <a:gd name="connsiteY184" fmla="*/ 6695855 h 6858000"/>
              <a:gd name="connsiteX185" fmla="*/ 5979428 w 6128435"/>
              <a:gd name="connsiteY185" fmla="*/ 6754678 h 6858000"/>
              <a:gd name="connsiteX186" fmla="*/ 5983398 w 6128435"/>
              <a:gd name="connsiteY186" fmla="*/ 6778641 h 6858000"/>
              <a:gd name="connsiteX187" fmla="*/ 5984543 w 6128435"/>
              <a:gd name="connsiteY187" fmla="*/ 6811016 h 6858000"/>
              <a:gd name="connsiteX188" fmla="*/ 5981802 w 6128435"/>
              <a:gd name="connsiteY188" fmla="*/ 6838578 h 6858000"/>
              <a:gd name="connsiteX189" fmla="*/ 5979671 w 6128435"/>
              <a:gd name="connsiteY189" fmla="*/ 6858000 h 6858000"/>
              <a:gd name="connsiteX190" fmla="*/ 0 w 6128435"/>
              <a:gd name="connsiteY190" fmla="*/ 685800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36924 w 6128435"/>
              <a:gd name="connsiteY119" fmla="*/ 4353034 h 6858000"/>
              <a:gd name="connsiteX120" fmla="*/ 5946705 w 6128435"/>
              <a:gd name="connsiteY120" fmla="*/ 4428051 h 6858000"/>
              <a:gd name="connsiteX121" fmla="*/ 5949261 w 6128435"/>
              <a:gd name="connsiteY121" fmla="*/ 4449185 h 6858000"/>
              <a:gd name="connsiteX122" fmla="*/ 5957504 w 6128435"/>
              <a:gd name="connsiteY122" fmla="*/ 4465911 h 6858000"/>
              <a:gd name="connsiteX123" fmla="*/ 5964689 w 6128435"/>
              <a:gd name="connsiteY123" fmla="*/ 4468532 h 6858000"/>
              <a:gd name="connsiteX124" fmla="*/ 5967062 w 6128435"/>
              <a:gd name="connsiteY124" fmla="*/ 4479923 h 6858000"/>
              <a:gd name="connsiteX125" fmla="*/ 5968960 w 6128435"/>
              <a:gd name="connsiteY125" fmla="*/ 4482655 h 6858000"/>
              <a:gd name="connsiteX126" fmla="*/ 5978567 w 6128435"/>
              <a:gd name="connsiteY126" fmla="*/ 4498605 h 6858000"/>
              <a:gd name="connsiteX127" fmla="*/ 5967676 w 6128435"/>
              <a:gd name="connsiteY127" fmla="*/ 4540140 h 6858000"/>
              <a:gd name="connsiteX128" fmla="*/ 5980106 w 6128435"/>
              <a:gd name="connsiteY128" fmla="*/ 4585087 h 6858000"/>
              <a:gd name="connsiteX129" fmla="*/ 5986918 w 6128435"/>
              <a:gd name="connsiteY129" fmla="*/ 4764836 h 6858000"/>
              <a:gd name="connsiteX130" fmla="*/ 6013516 w 6128435"/>
              <a:gd name="connsiteY130" fmla="*/ 4786619 h 6858000"/>
              <a:gd name="connsiteX131" fmla="*/ 6025404 w 6128435"/>
              <a:gd name="connsiteY131" fmla="*/ 4858148 h 6858000"/>
              <a:gd name="connsiteX132" fmla="*/ 6007749 w 6128435"/>
              <a:gd name="connsiteY132" fmla="*/ 4964715 h 6858000"/>
              <a:gd name="connsiteX133" fmla="*/ 6005269 w 6128435"/>
              <a:gd name="connsiteY133" fmla="*/ 5150567 h 6858000"/>
              <a:gd name="connsiteX134" fmla="*/ 6001127 w 6128435"/>
              <a:gd name="connsiteY134" fmla="*/ 5164609 h 6858000"/>
              <a:gd name="connsiteX135" fmla="*/ 5996647 w 6128435"/>
              <a:gd name="connsiteY135" fmla="*/ 5185640 h 6858000"/>
              <a:gd name="connsiteX136" fmla="*/ 5998514 w 6128435"/>
              <a:gd name="connsiteY136" fmla="*/ 5189673 h 6858000"/>
              <a:gd name="connsiteX137" fmla="*/ 5995970 w 6128435"/>
              <a:gd name="connsiteY137" fmla="*/ 5221547 h 6858000"/>
              <a:gd name="connsiteX138" fmla="*/ 5997218 w 6128435"/>
              <a:gd name="connsiteY138" fmla="*/ 5222031 h 6858000"/>
              <a:gd name="connsiteX139" fmla="*/ 6002116 w 6128435"/>
              <a:gd name="connsiteY139" fmla="*/ 5231223 h 6858000"/>
              <a:gd name="connsiteX140" fmla="*/ 6008541 w 6128435"/>
              <a:gd name="connsiteY140" fmla="*/ 5248680 h 6858000"/>
              <a:gd name="connsiteX141" fmla="*/ 6039260 w 6128435"/>
              <a:gd name="connsiteY141" fmla="*/ 5289518 h 6858000"/>
              <a:gd name="connsiteX142" fmla="*/ 6036748 w 6128435"/>
              <a:gd name="connsiteY142" fmla="*/ 5322752 h 6858000"/>
              <a:gd name="connsiteX143" fmla="*/ 6036943 w 6128435"/>
              <a:gd name="connsiteY143" fmla="*/ 5329480 h 6858000"/>
              <a:gd name="connsiteX144" fmla="*/ 6037236 w 6128435"/>
              <a:gd name="connsiteY144" fmla="*/ 5329634 h 6858000"/>
              <a:gd name="connsiteX145" fmla="*/ 6038019 w 6128435"/>
              <a:gd name="connsiteY145" fmla="*/ 5336764 h 6858000"/>
              <a:gd name="connsiteX146" fmla="*/ 6037298 w 6128435"/>
              <a:gd name="connsiteY146" fmla="*/ 5341753 h 6858000"/>
              <a:gd name="connsiteX147" fmla="*/ 6037677 w 6128435"/>
              <a:gd name="connsiteY147" fmla="*/ 5354807 h 6858000"/>
              <a:gd name="connsiteX148" fmla="*/ 6039728 w 6128435"/>
              <a:gd name="connsiteY148" fmla="*/ 5359416 h 6858000"/>
              <a:gd name="connsiteX149" fmla="*/ 6043311 w 6128435"/>
              <a:gd name="connsiteY149" fmla="*/ 5361407 h 6858000"/>
              <a:gd name="connsiteX150" fmla="*/ 6042954 w 6128435"/>
              <a:gd name="connsiteY150" fmla="*/ 5362576 h 6858000"/>
              <a:gd name="connsiteX151" fmla="*/ 6053435 w 6128435"/>
              <a:gd name="connsiteY151" fmla="*/ 5387547 h 6858000"/>
              <a:gd name="connsiteX152" fmla="*/ 6065933 w 6128435"/>
              <a:gd name="connsiteY152" fmla="*/ 5443002 h 6858000"/>
              <a:gd name="connsiteX153" fmla="*/ 6068640 w 6128435"/>
              <a:gd name="connsiteY153" fmla="*/ 5474503 h 6858000"/>
              <a:gd name="connsiteX154" fmla="*/ 6080922 w 6128435"/>
              <a:gd name="connsiteY154" fmla="*/ 5561070 h 6858000"/>
              <a:gd name="connsiteX155" fmla="*/ 6096949 w 6128435"/>
              <a:gd name="connsiteY155" fmla="*/ 5648179 h 6858000"/>
              <a:gd name="connsiteX156" fmla="*/ 6125703 w 6128435"/>
              <a:gd name="connsiteY156" fmla="*/ 5692894 h 6858000"/>
              <a:gd name="connsiteX157" fmla="*/ 6126670 w 6128435"/>
              <a:gd name="connsiteY157" fmla="*/ 5697882 h 6858000"/>
              <a:gd name="connsiteX158" fmla="*/ 6124061 w 6128435"/>
              <a:gd name="connsiteY158" fmla="*/ 5710294 h 6858000"/>
              <a:gd name="connsiteX159" fmla="*/ 6122213 w 6128435"/>
              <a:gd name="connsiteY159" fmla="*/ 5714762 h 6858000"/>
              <a:gd name="connsiteX160" fmla="*/ 6121353 w 6128435"/>
              <a:gd name="connsiteY160" fmla="*/ 5721725 h 6858000"/>
              <a:gd name="connsiteX161" fmla="*/ 6121607 w 6128435"/>
              <a:gd name="connsiteY161" fmla="*/ 5721959 h 6858000"/>
              <a:gd name="connsiteX162" fmla="*/ 6120262 w 6128435"/>
              <a:gd name="connsiteY162" fmla="*/ 5728358 h 6858000"/>
              <a:gd name="connsiteX163" fmla="*/ 6110194 w 6128435"/>
              <a:gd name="connsiteY163" fmla="*/ 5758853 h 6858000"/>
              <a:gd name="connsiteX164" fmla="*/ 6127519 w 6128435"/>
              <a:gd name="connsiteY164" fmla="*/ 5865775 h 6858000"/>
              <a:gd name="connsiteX165" fmla="*/ 6128435 w 6128435"/>
              <a:gd name="connsiteY165" fmla="*/ 5870164 h 6858000"/>
              <a:gd name="connsiteX166" fmla="*/ 6119217 w 6128435"/>
              <a:gd name="connsiteY166" fmla="*/ 5888542 h 6858000"/>
              <a:gd name="connsiteX167" fmla="*/ 6115966 w 6128435"/>
              <a:gd name="connsiteY167" fmla="*/ 5898387 h 6858000"/>
              <a:gd name="connsiteX168" fmla="*/ 6111924 w 6128435"/>
              <a:gd name="connsiteY168" fmla="*/ 5900444 h 6858000"/>
              <a:gd name="connsiteX169" fmla="*/ 6108716 w 6128435"/>
              <a:gd name="connsiteY169" fmla="*/ 5915345 h 6858000"/>
              <a:gd name="connsiteX170" fmla="*/ 6109524 w 6128435"/>
              <a:gd name="connsiteY170" fmla="*/ 5917328 h 6858000"/>
              <a:gd name="connsiteX171" fmla="*/ 6102493 w 6128435"/>
              <a:gd name="connsiteY171" fmla="*/ 5928602 h 6858000"/>
              <a:gd name="connsiteX172" fmla="*/ 6056863 w 6128435"/>
              <a:gd name="connsiteY172" fmla="*/ 6000643 h 6858000"/>
              <a:gd name="connsiteX173" fmla="*/ 6045436 w 6128435"/>
              <a:gd name="connsiteY173" fmla="*/ 6124480 h 6858000"/>
              <a:gd name="connsiteX174" fmla="*/ 6030489 w 6128435"/>
              <a:gd name="connsiteY174" fmla="*/ 6317666 h 6858000"/>
              <a:gd name="connsiteX175" fmla="*/ 6007492 w 6128435"/>
              <a:gd name="connsiteY175" fmla="*/ 6440818 h 6858000"/>
              <a:gd name="connsiteX176" fmla="*/ 6009467 w 6128435"/>
              <a:gd name="connsiteY176" fmla="*/ 6487076 h 6858000"/>
              <a:gd name="connsiteX177" fmla="*/ 5995064 w 6128435"/>
              <a:gd name="connsiteY177" fmla="*/ 6540791 h 6858000"/>
              <a:gd name="connsiteX178" fmla="*/ 5996309 w 6128435"/>
              <a:gd name="connsiteY178" fmla="*/ 6543961 h 6858000"/>
              <a:gd name="connsiteX179" fmla="*/ 5996048 w 6128435"/>
              <a:gd name="connsiteY179" fmla="*/ 6555444 h 6858000"/>
              <a:gd name="connsiteX180" fmla="*/ 6002524 w 6128435"/>
              <a:gd name="connsiteY180" fmla="*/ 6560188 h 6858000"/>
              <a:gd name="connsiteX181" fmla="*/ 6006823 w 6128435"/>
              <a:gd name="connsiteY181" fmla="*/ 6578546 h 6858000"/>
              <a:gd name="connsiteX182" fmla="*/ 6004510 w 6128435"/>
              <a:gd name="connsiteY182" fmla="*/ 6599256 h 6858000"/>
              <a:gd name="connsiteX183" fmla="*/ 5986207 w 6128435"/>
              <a:gd name="connsiteY183" fmla="*/ 6695855 h 6858000"/>
              <a:gd name="connsiteX184" fmla="*/ 5979428 w 6128435"/>
              <a:gd name="connsiteY184" fmla="*/ 6754678 h 6858000"/>
              <a:gd name="connsiteX185" fmla="*/ 5983398 w 6128435"/>
              <a:gd name="connsiteY185" fmla="*/ 6778641 h 6858000"/>
              <a:gd name="connsiteX186" fmla="*/ 5984543 w 6128435"/>
              <a:gd name="connsiteY186" fmla="*/ 6811016 h 6858000"/>
              <a:gd name="connsiteX187" fmla="*/ 5981802 w 6128435"/>
              <a:gd name="connsiteY187" fmla="*/ 6838578 h 6858000"/>
              <a:gd name="connsiteX188" fmla="*/ 5979671 w 6128435"/>
              <a:gd name="connsiteY188" fmla="*/ 6858000 h 6858000"/>
              <a:gd name="connsiteX189" fmla="*/ 0 w 6128435"/>
              <a:gd name="connsiteY189" fmla="*/ 6858000 h 6858000"/>
              <a:gd name="connsiteX190" fmla="*/ 0 w 6128435"/>
              <a:gd name="connsiteY19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46705 w 6128435"/>
              <a:gd name="connsiteY119" fmla="*/ 4428051 h 6858000"/>
              <a:gd name="connsiteX120" fmla="*/ 5949261 w 6128435"/>
              <a:gd name="connsiteY120" fmla="*/ 4449185 h 6858000"/>
              <a:gd name="connsiteX121" fmla="*/ 5957504 w 6128435"/>
              <a:gd name="connsiteY121" fmla="*/ 4465911 h 6858000"/>
              <a:gd name="connsiteX122" fmla="*/ 5964689 w 6128435"/>
              <a:gd name="connsiteY122" fmla="*/ 4468532 h 6858000"/>
              <a:gd name="connsiteX123" fmla="*/ 5967062 w 6128435"/>
              <a:gd name="connsiteY123" fmla="*/ 4479923 h 6858000"/>
              <a:gd name="connsiteX124" fmla="*/ 5968960 w 6128435"/>
              <a:gd name="connsiteY124" fmla="*/ 4482655 h 6858000"/>
              <a:gd name="connsiteX125" fmla="*/ 5978567 w 6128435"/>
              <a:gd name="connsiteY125" fmla="*/ 4498605 h 6858000"/>
              <a:gd name="connsiteX126" fmla="*/ 5967676 w 6128435"/>
              <a:gd name="connsiteY126" fmla="*/ 4540140 h 6858000"/>
              <a:gd name="connsiteX127" fmla="*/ 5980106 w 6128435"/>
              <a:gd name="connsiteY127" fmla="*/ 4585087 h 6858000"/>
              <a:gd name="connsiteX128" fmla="*/ 5986918 w 6128435"/>
              <a:gd name="connsiteY128" fmla="*/ 4764836 h 6858000"/>
              <a:gd name="connsiteX129" fmla="*/ 6013516 w 6128435"/>
              <a:gd name="connsiteY129" fmla="*/ 4786619 h 6858000"/>
              <a:gd name="connsiteX130" fmla="*/ 6025404 w 6128435"/>
              <a:gd name="connsiteY130" fmla="*/ 4858148 h 6858000"/>
              <a:gd name="connsiteX131" fmla="*/ 6007749 w 6128435"/>
              <a:gd name="connsiteY131" fmla="*/ 4964715 h 6858000"/>
              <a:gd name="connsiteX132" fmla="*/ 6005269 w 6128435"/>
              <a:gd name="connsiteY132" fmla="*/ 5150567 h 6858000"/>
              <a:gd name="connsiteX133" fmla="*/ 6001127 w 6128435"/>
              <a:gd name="connsiteY133" fmla="*/ 5164609 h 6858000"/>
              <a:gd name="connsiteX134" fmla="*/ 5996647 w 6128435"/>
              <a:gd name="connsiteY134" fmla="*/ 5185640 h 6858000"/>
              <a:gd name="connsiteX135" fmla="*/ 5998514 w 6128435"/>
              <a:gd name="connsiteY135" fmla="*/ 5189673 h 6858000"/>
              <a:gd name="connsiteX136" fmla="*/ 5995970 w 6128435"/>
              <a:gd name="connsiteY136" fmla="*/ 5221547 h 6858000"/>
              <a:gd name="connsiteX137" fmla="*/ 5997218 w 6128435"/>
              <a:gd name="connsiteY137" fmla="*/ 5222031 h 6858000"/>
              <a:gd name="connsiteX138" fmla="*/ 6002116 w 6128435"/>
              <a:gd name="connsiteY138" fmla="*/ 5231223 h 6858000"/>
              <a:gd name="connsiteX139" fmla="*/ 6008541 w 6128435"/>
              <a:gd name="connsiteY139" fmla="*/ 5248680 h 6858000"/>
              <a:gd name="connsiteX140" fmla="*/ 6039260 w 6128435"/>
              <a:gd name="connsiteY140" fmla="*/ 5289518 h 6858000"/>
              <a:gd name="connsiteX141" fmla="*/ 6036748 w 6128435"/>
              <a:gd name="connsiteY141" fmla="*/ 5322752 h 6858000"/>
              <a:gd name="connsiteX142" fmla="*/ 6036943 w 6128435"/>
              <a:gd name="connsiteY142" fmla="*/ 5329480 h 6858000"/>
              <a:gd name="connsiteX143" fmla="*/ 6037236 w 6128435"/>
              <a:gd name="connsiteY143" fmla="*/ 5329634 h 6858000"/>
              <a:gd name="connsiteX144" fmla="*/ 6038019 w 6128435"/>
              <a:gd name="connsiteY144" fmla="*/ 5336764 h 6858000"/>
              <a:gd name="connsiteX145" fmla="*/ 6037298 w 6128435"/>
              <a:gd name="connsiteY145" fmla="*/ 5341753 h 6858000"/>
              <a:gd name="connsiteX146" fmla="*/ 6037677 w 6128435"/>
              <a:gd name="connsiteY146" fmla="*/ 5354807 h 6858000"/>
              <a:gd name="connsiteX147" fmla="*/ 6039728 w 6128435"/>
              <a:gd name="connsiteY147" fmla="*/ 5359416 h 6858000"/>
              <a:gd name="connsiteX148" fmla="*/ 6043311 w 6128435"/>
              <a:gd name="connsiteY148" fmla="*/ 5361407 h 6858000"/>
              <a:gd name="connsiteX149" fmla="*/ 6042954 w 6128435"/>
              <a:gd name="connsiteY149" fmla="*/ 5362576 h 6858000"/>
              <a:gd name="connsiteX150" fmla="*/ 6053435 w 6128435"/>
              <a:gd name="connsiteY150" fmla="*/ 5387547 h 6858000"/>
              <a:gd name="connsiteX151" fmla="*/ 6065933 w 6128435"/>
              <a:gd name="connsiteY151" fmla="*/ 5443002 h 6858000"/>
              <a:gd name="connsiteX152" fmla="*/ 6068640 w 6128435"/>
              <a:gd name="connsiteY152" fmla="*/ 5474503 h 6858000"/>
              <a:gd name="connsiteX153" fmla="*/ 6080922 w 6128435"/>
              <a:gd name="connsiteY153" fmla="*/ 5561070 h 6858000"/>
              <a:gd name="connsiteX154" fmla="*/ 6096949 w 6128435"/>
              <a:gd name="connsiteY154" fmla="*/ 5648179 h 6858000"/>
              <a:gd name="connsiteX155" fmla="*/ 6125703 w 6128435"/>
              <a:gd name="connsiteY155" fmla="*/ 5692894 h 6858000"/>
              <a:gd name="connsiteX156" fmla="*/ 6126670 w 6128435"/>
              <a:gd name="connsiteY156" fmla="*/ 5697882 h 6858000"/>
              <a:gd name="connsiteX157" fmla="*/ 6124061 w 6128435"/>
              <a:gd name="connsiteY157" fmla="*/ 5710294 h 6858000"/>
              <a:gd name="connsiteX158" fmla="*/ 6122213 w 6128435"/>
              <a:gd name="connsiteY158" fmla="*/ 5714762 h 6858000"/>
              <a:gd name="connsiteX159" fmla="*/ 6121353 w 6128435"/>
              <a:gd name="connsiteY159" fmla="*/ 5721725 h 6858000"/>
              <a:gd name="connsiteX160" fmla="*/ 6121607 w 6128435"/>
              <a:gd name="connsiteY160" fmla="*/ 5721959 h 6858000"/>
              <a:gd name="connsiteX161" fmla="*/ 6120262 w 6128435"/>
              <a:gd name="connsiteY161" fmla="*/ 5728358 h 6858000"/>
              <a:gd name="connsiteX162" fmla="*/ 6110194 w 6128435"/>
              <a:gd name="connsiteY162" fmla="*/ 5758853 h 6858000"/>
              <a:gd name="connsiteX163" fmla="*/ 6127519 w 6128435"/>
              <a:gd name="connsiteY163" fmla="*/ 5865775 h 6858000"/>
              <a:gd name="connsiteX164" fmla="*/ 6128435 w 6128435"/>
              <a:gd name="connsiteY164" fmla="*/ 5870164 h 6858000"/>
              <a:gd name="connsiteX165" fmla="*/ 6119217 w 6128435"/>
              <a:gd name="connsiteY165" fmla="*/ 5888542 h 6858000"/>
              <a:gd name="connsiteX166" fmla="*/ 6115966 w 6128435"/>
              <a:gd name="connsiteY166" fmla="*/ 5898387 h 6858000"/>
              <a:gd name="connsiteX167" fmla="*/ 6111924 w 6128435"/>
              <a:gd name="connsiteY167" fmla="*/ 5900444 h 6858000"/>
              <a:gd name="connsiteX168" fmla="*/ 6108716 w 6128435"/>
              <a:gd name="connsiteY168" fmla="*/ 5915345 h 6858000"/>
              <a:gd name="connsiteX169" fmla="*/ 6109524 w 6128435"/>
              <a:gd name="connsiteY169" fmla="*/ 5917328 h 6858000"/>
              <a:gd name="connsiteX170" fmla="*/ 6102493 w 6128435"/>
              <a:gd name="connsiteY170" fmla="*/ 5928602 h 6858000"/>
              <a:gd name="connsiteX171" fmla="*/ 6056863 w 6128435"/>
              <a:gd name="connsiteY171" fmla="*/ 6000643 h 6858000"/>
              <a:gd name="connsiteX172" fmla="*/ 6045436 w 6128435"/>
              <a:gd name="connsiteY172" fmla="*/ 6124480 h 6858000"/>
              <a:gd name="connsiteX173" fmla="*/ 6030489 w 6128435"/>
              <a:gd name="connsiteY173" fmla="*/ 6317666 h 6858000"/>
              <a:gd name="connsiteX174" fmla="*/ 6007492 w 6128435"/>
              <a:gd name="connsiteY174" fmla="*/ 6440818 h 6858000"/>
              <a:gd name="connsiteX175" fmla="*/ 6009467 w 6128435"/>
              <a:gd name="connsiteY175" fmla="*/ 6487076 h 6858000"/>
              <a:gd name="connsiteX176" fmla="*/ 5995064 w 6128435"/>
              <a:gd name="connsiteY176" fmla="*/ 6540791 h 6858000"/>
              <a:gd name="connsiteX177" fmla="*/ 5996309 w 6128435"/>
              <a:gd name="connsiteY177" fmla="*/ 6543961 h 6858000"/>
              <a:gd name="connsiteX178" fmla="*/ 5996048 w 6128435"/>
              <a:gd name="connsiteY178" fmla="*/ 6555444 h 6858000"/>
              <a:gd name="connsiteX179" fmla="*/ 6002524 w 6128435"/>
              <a:gd name="connsiteY179" fmla="*/ 6560188 h 6858000"/>
              <a:gd name="connsiteX180" fmla="*/ 6006823 w 6128435"/>
              <a:gd name="connsiteY180" fmla="*/ 6578546 h 6858000"/>
              <a:gd name="connsiteX181" fmla="*/ 6004510 w 6128435"/>
              <a:gd name="connsiteY181" fmla="*/ 6599256 h 6858000"/>
              <a:gd name="connsiteX182" fmla="*/ 5986207 w 6128435"/>
              <a:gd name="connsiteY182" fmla="*/ 6695855 h 6858000"/>
              <a:gd name="connsiteX183" fmla="*/ 5979428 w 6128435"/>
              <a:gd name="connsiteY183" fmla="*/ 6754678 h 6858000"/>
              <a:gd name="connsiteX184" fmla="*/ 5983398 w 6128435"/>
              <a:gd name="connsiteY184" fmla="*/ 6778641 h 6858000"/>
              <a:gd name="connsiteX185" fmla="*/ 5984543 w 6128435"/>
              <a:gd name="connsiteY185" fmla="*/ 6811016 h 6858000"/>
              <a:gd name="connsiteX186" fmla="*/ 5981802 w 6128435"/>
              <a:gd name="connsiteY186" fmla="*/ 6838578 h 6858000"/>
              <a:gd name="connsiteX187" fmla="*/ 5979671 w 6128435"/>
              <a:gd name="connsiteY187" fmla="*/ 6858000 h 6858000"/>
              <a:gd name="connsiteX188" fmla="*/ 0 w 6128435"/>
              <a:gd name="connsiteY188" fmla="*/ 6858000 h 6858000"/>
              <a:gd name="connsiteX189" fmla="*/ 0 w 6128435"/>
              <a:gd name="connsiteY18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17114 w 6128435"/>
              <a:gd name="connsiteY112" fmla="*/ 4213096 h 6858000"/>
              <a:gd name="connsiteX113" fmla="*/ 5921153 w 6128435"/>
              <a:gd name="connsiteY113" fmla="*/ 4236222 h 6858000"/>
              <a:gd name="connsiteX114" fmla="*/ 5924233 w 6128435"/>
              <a:gd name="connsiteY114" fmla="*/ 4242060 h 6858000"/>
              <a:gd name="connsiteX115" fmla="*/ 5923742 w 6128435"/>
              <a:gd name="connsiteY115" fmla="*/ 4265435 h 6858000"/>
              <a:gd name="connsiteX116" fmla="*/ 5928910 w 6128435"/>
              <a:gd name="connsiteY116" fmla="*/ 4300973 h 6858000"/>
              <a:gd name="connsiteX117" fmla="*/ 5939320 w 6128435"/>
              <a:gd name="connsiteY117" fmla="*/ 4340435 h 6858000"/>
              <a:gd name="connsiteX118" fmla="*/ 5946705 w 6128435"/>
              <a:gd name="connsiteY118" fmla="*/ 4428051 h 6858000"/>
              <a:gd name="connsiteX119" fmla="*/ 5949261 w 6128435"/>
              <a:gd name="connsiteY119" fmla="*/ 4449185 h 6858000"/>
              <a:gd name="connsiteX120" fmla="*/ 5957504 w 6128435"/>
              <a:gd name="connsiteY120" fmla="*/ 4465911 h 6858000"/>
              <a:gd name="connsiteX121" fmla="*/ 5964689 w 6128435"/>
              <a:gd name="connsiteY121" fmla="*/ 4468532 h 6858000"/>
              <a:gd name="connsiteX122" fmla="*/ 5967062 w 6128435"/>
              <a:gd name="connsiteY122" fmla="*/ 4479923 h 6858000"/>
              <a:gd name="connsiteX123" fmla="*/ 5968960 w 6128435"/>
              <a:gd name="connsiteY123" fmla="*/ 4482655 h 6858000"/>
              <a:gd name="connsiteX124" fmla="*/ 5978567 w 6128435"/>
              <a:gd name="connsiteY124" fmla="*/ 4498605 h 6858000"/>
              <a:gd name="connsiteX125" fmla="*/ 5967676 w 6128435"/>
              <a:gd name="connsiteY125" fmla="*/ 4540140 h 6858000"/>
              <a:gd name="connsiteX126" fmla="*/ 5980106 w 6128435"/>
              <a:gd name="connsiteY126" fmla="*/ 4585087 h 6858000"/>
              <a:gd name="connsiteX127" fmla="*/ 5986918 w 6128435"/>
              <a:gd name="connsiteY127" fmla="*/ 4764836 h 6858000"/>
              <a:gd name="connsiteX128" fmla="*/ 6013516 w 6128435"/>
              <a:gd name="connsiteY128" fmla="*/ 4786619 h 6858000"/>
              <a:gd name="connsiteX129" fmla="*/ 6025404 w 6128435"/>
              <a:gd name="connsiteY129" fmla="*/ 4858148 h 6858000"/>
              <a:gd name="connsiteX130" fmla="*/ 6007749 w 6128435"/>
              <a:gd name="connsiteY130" fmla="*/ 4964715 h 6858000"/>
              <a:gd name="connsiteX131" fmla="*/ 6005269 w 6128435"/>
              <a:gd name="connsiteY131" fmla="*/ 5150567 h 6858000"/>
              <a:gd name="connsiteX132" fmla="*/ 6001127 w 6128435"/>
              <a:gd name="connsiteY132" fmla="*/ 5164609 h 6858000"/>
              <a:gd name="connsiteX133" fmla="*/ 5996647 w 6128435"/>
              <a:gd name="connsiteY133" fmla="*/ 5185640 h 6858000"/>
              <a:gd name="connsiteX134" fmla="*/ 5998514 w 6128435"/>
              <a:gd name="connsiteY134" fmla="*/ 5189673 h 6858000"/>
              <a:gd name="connsiteX135" fmla="*/ 5995970 w 6128435"/>
              <a:gd name="connsiteY135" fmla="*/ 5221547 h 6858000"/>
              <a:gd name="connsiteX136" fmla="*/ 5997218 w 6128435"/>
              <a:gd name="connsiteY136" fmla="*/ 5222031 h 6858000"/>
              <a:gd name="connsiteX137" fmla="*/ 6002116 w 6128435"/>
              <a:gd name="connsiteY137" fmla="*/ 5231223 h 6858000"/>
              <a:gd name="connsiteX138" fmla="*/ 6008541 w 6128435"/>
              <a:gd name="connsiteY138" fmla="*/ 5248680 h 6858000"/>
              <a:gd name="connsiteX139" fmla="*/ 6039260 w 6128435"/>
              <a:gd name="connsiteY139" fmla="*/ 5289518 h 6858000"/>
              <a:gd name="connsiteX140" fmla="*/ 6036748 w 6128435"/>
              <a:gd name="connsiteY140" fmla="*/ 5322752 h 6858000"/>
              <a:gd name="connsiteX141" fmla="*/ 6036943 w 6128435"/>
              <a:gd name="connsiteY141" fmla="*/ 5329480 h 6858000"/>
              <a:gd name="connsiteX142" fmla="*/ 6037236 w 6128435"/>
              <a:gd name="connsiteY142" fmla="*/ 5329634 h 6858000"/>
              <a:gd name="connsiteX143" fmla="*/ 6038019 w 6128435"/>
              <a:gd name="connsiteY143" fmla="*/ 5336764 h 6858000"/>
              <a:gd name="connsiteX144" fmla="*/ 6037298 w 6128435"/>
              <a:gd name="connsiteY144" fmla="*/ 5341753 h 6858000"/>
              <a:gd name="connsiteX145" fmla="*/ 6037677 w 6128435"/>
              <a:gd name="connsiteY145" fmla="*/ 5354807 h 6858000"/>
              <a:gd name="connsiteX146" fmla="*/ 6039728 w 6128435"/>
              <a:gd name="connsiteY146" fmla="*/ 5359416 h 6858000"/>
              <a:gd name="connsiteX147" fmla="*/ 6043311 w 6128435"/>
              <a:gd name="connsiteY147" fmla="*/ 5361407 h 6858000"/>
              <a:gd name="connsiteX148" fmla="*/ 6042954 w 6128435"/>
              <a:gd name="connsiteY148" fmla="*/ 5362576 h 6858000"/>
              <a:gd name="connsiteX149" fmla="*/ 6053435 w 6128435"/>
              <a:gd name="connsiteY149" fmla="*/ 5387547 h 6858000"/>
              <a:gd name="connsiteX150" fmla="*/ 6065933 w 6128435"/>
              <a:gd name="connsiteY150" fmla="*/ 5443002 h 6858000"/>
              <a:gd name="connsiteX151" fmla="*/ 6068640 w 6128435"/>
              <a:gd name="connsiteY151" fmla="*/ 5474503 h 6858000"/>
              <a:gd name="connsiteX152" fmla="*/ 6080922 w 6128435"/>
              <a:gd name="connsiteY152" fmla="*/ 5561070 h 6858000"/>
              <a:gd name="connsiteX153" fmla="*/ 6096949 w 6128435"/>
              <a:gd name="connsiteY153" fmla="*/ 5648179 h 6858000"/>
              <a:gd name="connsiteX154" fmla="*/ 6125703 w 6128435"/>
              <a:gd name="connsiteY154" fmla="*/ 5692894 h 6858000"/>
              <a:gd name="connsiteX155" fmla="*/ 6126670 w 6128435"/>
              <a:gd name="connsiteY155" fmla="*/ 5697882 h 6858000"/>
              <a:gd name="connsiteX156" fmla="*/ 6124061 w 6128435"/>
              <a:gd name="connsiteY156" fmla="*/ 5710294 h 6858000"/>
              <a:gd name="connsiteX157" fmla="*/ 6122213 w 6128435"/>
              <a:gd name="connsiteY157" fmla="*/ 5714762 h 6858000"/>
              <a:gd name="connsiteX158" fmla="*/ 6121353 w 6128435"/>
              <a:gd name="connsiteY158" fmla="*/ 5721725 h 6858000"/>
              <a:gd name="connsiteX159" fmla="*/ 6121607 w 6128435"/>
              <a:gd name="connsiteY159" fmla="*/ 5721959 h 6858000"/>
              <a:gd name="connsiteX160" fmla="*/ 6120262 w 6128435"/>
              <a:gd name="connsiteY160" fmla="*/ 5728358 h 6858000"/>
              <a:gd name="connsiteX161" fmla="*/ 6110194 w 6128435"/>
              <a:gd name="connsiteY161" fmla="*/ 5758853 h 6858000"/>
              <a:gd name="connsiteX162" fmla="*/ 6127519 w 6128435"/>
              <a:gd name="connsiteY162" fmla="*/ 5865775 h 6858000"/>
              <a:gd name="connsiteX163" fmla="*/ 6128435 w 6128435"/>
              <a:gd name="connsiteY163" fmla="*/ 5870164 h 6858000"/>
              <a:gd name="connsiteX164" fmla="*/ 6119217 w 6128435"/>
              <a:gd name="connsiteY164" fmla="*/ 5888542 h 6858000"/>
              <a:gd name="connsiteX165" fmla="*/ 6115966 w 6128435"/>
              <a:gd name="connsiteY165" fmla="*/ 5898387 h 6858000"/>
              <a:gd name="connsiteX166" fmla="*/ 6111924 w 6128435"/>
              <a:gd name="connsiteY166" fmla="*/ 5900444 h 6858000"/>
              <a:gd name="connsiteX167" fmla="*/ 6108716 w 6128435"/>
              <a:gd name="connsiteY167" fmla="*/ 5915345 h 6858000"/>
              <a:gd name="connsiteX168" fmla="*/ 6109524 w 6128435"/>
              <a:gd name="connsiteY168" fmla="*/ 5917328 h 6858000"/>
              <a:gd name="connsiteX169" fmla="*/ 6102493 w 6128435"/>
              <a:gd name="connsiteY169" fmla="*/ 5928602 h 6858000"/>
              <a:gd name="connsiteX170" fmla="*/ 6056863 w 6128435"/>
              <a:gd name="connsiteY170" fmla="*/ 6000643 h 6858000"/>
              <a:gd name="connsiteX171" fmla="*/ 6045436 w 6128435"/>
              <a:gd name="connsiteY171" fmla="*/ 6124480 h 6858000"/>
              <a:gd name="connsiteX172" fmla="*/ 6030489 w 6128435"/>
              <a:gd name="connsiteY172" fmla="*/ 6317666 h 6858000"/>
              <a:gd name="connsiteX173" fmla="*/ 6007492 w 6128435"/>
              <a:gd name="connsiteY173" fmla="*/ 6440818 h 6858000"/>
              <a:gd name="connsiteX174" fmla="*/ 6009467 w 6128435"/>
              <a:gd name="connsiteY174" fmla="*/ 6487076 h 6858000"/>
              <a:gd name="connsiteX175" fmla="*/ 5995064 w 6128435"/>
              <a:gd name="connsiteY175" fmla="*/ 6540791 h 6858000"/>
              <a:gd name="connsiteX176" fmla="*/ 5996309 w 6128435"/>
              <a:gd name="connsiteY176" fmla="*/ 6543961 h 6858000"/>
              <a:gd name="connsiteX177" fmla="*/ 5996048 w 6128435"/>
              <a:gd name="connsiteY177" fmla="*/ 6555444 h 6858000"/>
              <a:gd name="connsiteX178" fmla="*/ 6002524 w 6128435"/>
              <a:gd name="connsiteY178" fmla="*/ 6560188 h 6858000"/>
              <a:gd name="connsiteX179" fmla="*/ 6006823 w 6128435"/>
              <a:gd name="connsiteY179" fmla="*/ 6578546 h 6858000"/>
              <a:gd name="connsiteX180" fmla="*/ 6004510 w 6128435"/>
              <a:gd name="connsiteY180" fmla="*/ 6599256 h 6858000"/>
              <a:gd name="connsiteX181" fmla="*/ 5986207 w 6128435"/>
              <a:gd name="connsiteY181" fmla="*/ 6695855 h 6858000"/>
              <a:gd name="connsiteX182" fmla="*/ 5979428 w 6128435"/>
              <a:gd name="connsiteY182" fmla="*/ 6754678 h 6858000"/>
              <a:gd name="connsiteX183" fmla="*/ 5983398 w 6128435"/>
              <a:gd name="connsiteY183" fmla="*/ 6778641 h 6858000"/>
              <a:gd name="connsiteX184" fmla="*/ 5984543 w 6128435"/>
              <a:gd name="connsiteY184" fmla="*/ 6811016 h 6858000"/>
              <a:gd name="connsiteX185" fmla="*/ 5981802 w 6128435"/>
              <a:gd name="connsiteY185" fmla="*/ 6838578 h 6858000"/>
              <a:gd name="connsiteX186" fmla="*/ 5979671 w 6128435"/>
              <a:gd name="connsiteY186" fmla="*/ 6858000 h 6858000"/>
              <a:gd name="connsiteX187" fmla="*/ 0 w 6128435"/>
              <a:gd name="connsiteY187" fmla="*/ 6858000 h 6858000"/>
              <a:gd name="connsiteX188" fmla="*/ 0 w 6128435"/>
              <a:gd name="connsiteY18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3742 w 6128435"/>
              <a:gd name="connsiteY114" fmla="*/ 4265435 h 6858000"/>
              <a:gd name="connsiteX115" fmla="*/ 5928910 w 6128435"/>
              <a:gd name="connsiteY115" fmla="*/ 4300973 h 6858000"/>
              <a:gd name="connsiteX116" fmla="*/ 5939320 w 6128435"/>
              <a:gd name="connsiteY116" fmla="*/ 4340435 h 6858000"/>
              <a:gd name="connsiteX117" fmla="*/ 5946705 w 6128435"/>
              <a:gd name="connsiteY117" fmla="*/ 4428051 h 6858000"/>
              <a:gd name="connsiteX118" fmla="*/ 5949261 w 6128435"/>
              <a:gd name="connsiteY118" fmla="*/ 4449185 h 6858000"/>
              <a:gd name="connsiteX119" fmla="*/ 5957504 w 6128435"/>
              <a:gd name="connsiteY119" fmla="*/ 4465911 h 6858000"/>
              <a:gd name="connsiteX120" fmla="*/ 5964689 w 6128435"/>
              <a:gd name="connsiteY120" fmla="*/ 4468532 h 6858000"/>
              <a:gd name="connsiteX121" fmla="*/ 5967062 w 6128435"/>
              <a:gd name="connsiteY121" fmla="*/ 4479923 h 6858000"/>
              <a:gd name="connsiteX122" fmla="*/ 5968960 w 6128435"/>
              <a:gd name="connsiteY122" fmla="*/ 4482655 h 6858000"/>
              <a:gd name="connsiteX123" fmla="*/ 5978567 w 6128435"/>
              <a:gd name="connsiteY123" fmla="*/ 4498605 h 6858000"/>
              <a:gd name="connsiteX124" fmla="*/ 5967676 w 6128435"/>
              <a:gd name="connsiteY124" fmla="*/ 4540140 h 6858000"/>
              <a:gd name="connsiteX125" fmla="*/ 5980106 w 6128435"/>
              <a:gd name="connsiteY125" fmla="*/ 4585087 h 6858000"/>
              <a:gd name="connsiteX126" fmla="*/ 5986918 w 6128435"/>
              <a:gd name="connsiteY126" fmla="*/ 4764836 h 6858000"/>
              <a:gd name="connsiteX127" fmla="*/ 6013516 w 6128435"/>
              <a:gd name="connsiteY127" fmla="*/ 4786619 h 6858000"/>
              <a:gd name="connsiteX128" fmla="*/ 6025404 w 6128435"/>
              <a:gd name="connsiteY128" fmla="*/ 4858148 h 6858000"/>
              <a:gd name="connsiteX129" fmla="*/ 6007749 w 6128435"/>
              <a:gd name="connsiteY129" fmla="*/ 4964715 h 6858000"/>
              <a:gd name="connsiteX130" fmla="*/ 6005269 w 6128435"/>
              <a:gd name="connsiteY130" fmla="*/ 5150567 h 6858000"/>
              <a:gd name="connsiteX131" fmla="*/ 6001127 w 6128435"/>
              <a:gd name="connsiteY131" fmla="*/ 5164609 h 6858000"/>
              <a:gd name="connsiteX132" fmla="*/ 5996647 w 6128435"/>
              <a:gd name="connsiteY132" fmla="*/ 5185640 h 6858000"/>
              <a:gd name="connsiteX133" fmla="*/ 5998514 w 6128435"/>
              <a:gd name="connsiteY133" fmla="*/ 5189673 h 6858000"/>
              <a:gd name="connsiteX134" fmla="*/ 5995970 w 6128435"/>
              <a:gd name="connsiteY134" fmla="*/ 5221547 h 6858000"/>
              <a:gd name="connsiteX135" fmla="*/ 5997218 w 6128435"/>
              <a:gd name="connsiteY135" fmla="*/ 5222031 h 6858000"/>
              <a:gd name="connsiteX136" fmla="*/ 6002116 w 6128435"/>
              <a:gd name="connsiteY136" fmla="*/ 5231223 h 6858000"/>
              <a:gd name="connsiteX137" fmla="*/ 6008541 w 6128435"/>
              <a:gd name="connsiteY137" fmla="*/ 5248680 h 6858000"/>
              <a:gd name="connsiteX138" fmla="*/ 6039260 w 6128435"/>
              <a:gd name="connsiteY138" fmla="*/ 5289518 h 6858000"/>
              <a:gd name="connsiteX139" fmla="*/ 6036748 w 6128435"/>
              <a:gd name="connsiteY139" fmla="*/ 5322752 h 6858000"/>
              <a:gd name="connsiteX140" fmla="*/ 6036943 w 6128435"/>
              <a:gd name="connsiteY140" fmla="*/ 5329480 h 6858000"/>
              <a:gd name="connsiteX141" fmla="*/ 6037236 w 6128435"/>
              <a:gd name="connsiteY141" fmla="*/ 5329634 h 6858000"/>
              <a:gd name="connsiteX142" fmla="*/ 6038019 w 6128435"/>
              <a:gd name="connsiteY142" fmla="*/ 5336764 h 6858000"/>
              <a:gd name="connsiteX143" fmla="*/ 6037298 w 6128435"/>
              <a:gd name="connsiteY143" fmla="*/ 5341753 h 6858000"/>
              <a:gd name="connsiteX144" fmla="*/ 6037677 w 6128435"/>
              <a:gd name="connsiteY144" fmla="*/ 5354807 h 6858000"/>
              <a:gd name="connsiteX145" fmla="*/ 6039728 w 6128435"/>
              <a:gd name="connsiteY145" fmla="*/ 5359416 h 6858000"/>
              <a:gd name="connsiteX146" fmla="*/ 6043311 w 6128435"/>
              <a:gd name="connsiteY146" fmla="*/ 5361407 h 6858000"/>
              <a:gd name="connsiteX147" fmla="*/ 6042954 w 6128435"/>
              <a:gd name="connsiteY147" fmla="*/ 5362576 h 6858000"/>
              <a:gd name="connsiteX148" fmla="*/ 6053435 w 6128435"/>
              <a:gd name="connsiteY148" fmla="*/ 5387547 h 6858000"/>
              <a:gd name="connsiteX149" fmla="*/ 6065933 w 6128435"/>
              <a:gd name="connsiteY149" fmla="*/ 5443002 h 6858000"/>
              <a:gd name="connsiteX150" fmla="*/ 6068640 w 6128435"/>
              <a:gd name="connsiteY150" fmla="*/ 5474503 h 6858000"/>
              <a:gd name="connsiteX151" fmla="*/ 6080922 w 6128435"/>
              <a:gd name="connsiteY151" fmla="*/ 5561070 h 6858000"/>
              <a:gd name="connsiteX152" fmla="*/ 6096949 w 6128435"/>
              <a:gd name="connsiteY152" fmla="*/ 5648179 h 6858000"/>
              <a:gd name="connsiteX153" fmla="*/ 6125703 w 6128435"/>
              <a:gd name="connsiteY153" fmla="*/ 5692894 h 6858000"/>
              <a:gd name="connsiteX154" fmla="*/ 6126670 w 6128435"/>
              <a:gd name="connsiteY154" fmla="*/ 5697882 h 6858000"/>
              <a:gd name="connsiteX155" fmla="*/ 6124061 w 6128435"/>
              <a:gd name="connsiteY155" fmla="*/ 5710294 h 6858000"/>
              <a:gd name="connsiteX156" fmla="*/ 6122213 w 6128435"/>
              <a:gd name="connsiteY156" fmla="*/ 5714762 h 6858000"/>
              <a:gd name="connsiteX157" fmla="*/ 6121353 w 6128435"/>
              <a:gd name="connsiteY157" fmla="*/ 5721725 h 6858000"/>
              <a:gd name="connsiteX158" fmla="*/ 6121607 w 6128435"/>
              <a:gd name="connsiteY158" fmla="*/ 5721959 h 6858000"/>
              <a:gd name="connsiteX159" fmla="*/ 6120262 w 6128435"/>
              <a:gd name="connsiteY159" fmla="*/ 5728358 h 6858000"/>
              <a:gd name="connsiteX160" fmla="*/ 6110194 w 6128435"/>
              <a:gd name="connsiteY160" fmla="*/ 5758853 h 6858000"/>
              <a:gd name="connsiteX161" fmla="*/ 6127519 w 6128435"/>
              <a:gd name="connsiteY161" fmla="*/ 5865775 h 6858000"/>
              <a:gd name="connsiteX162" fmla="*/ 6128435 w 6128435"/>
              <a:gd name="connsiteY162" fmla="*/ 5870164 h 6858000"/>
              <a:gd name="connsiteX163" fmla="*/ 6119217 w 6128435"/>
              <a:gd name="connsiteY163" fmla="*/ 5888542 h 6858000"/>
              <a:gd name="connsiteX164" fmla="*/ 6115966 w 6128435"/>
              <a:gd name="connsiteY164" fmla="*/ 5898387 h 6858000"/>
              <a:gd name="connsiteX165" fmla="*/ 6111924 w 6128435"/>
              <a:gd name="connsiteY165" fmla="*/ 5900444 h 6858000"/>
              <a:gd name="connsiteX166" fmla="*/ 6108716 w 6128435"/>
              <a:gd name="connsiteY166" fmla="*/ 5915345 h 6858000"/>
              <a:gd name="connsiteX167" fmla="*/ 6109524 w 6128435"/>
              <a:gd name="connsiteY167" fmla="*/ 5917328 h 6858000"/>
              <a:gd name="connsiteX168" fmla="*/ 6102493 w 6128435"/>
              <a:gd name="connsiteY168" fmla="*/ 5928602 h 6858000"/>
              <a:gd name="connsiteX169" fmla="*/ 6056863 w 6128435"/>
              <a:gd name="connsiteY169" fmla="*/ 6000643 h 6858000"/>
              <a:gd name="connsiteX170" fmla="*/ 6045436 w 6128435"/>
              <a:gd name="connsiteY170" fmla="*/ 6124480 h 6858000"/>
              <a:gd name="connsiteX171" fmla="*/ 6030489 w 6128435"/>
              <a:gd name="connsiteY171" fmla="*/ 6317666 h 6858000"/>
              <a:gd name="connsiteX172" fmla="*/ 6007492 w 6128435"/>
              <a:gd name="connsiteY172" fmla="*/ 6440818 h 6858000"/>
              <a:gd name="connsiteX173" fmla="*/ 6009467 w 6128435"/>
              <a:gd name="connsiteY173" fmla="*/ 6487076 h 6858000"/>
              <a:gd name="connsiteX174" fmla="*/ 5995064 w 6128435"/>
              <a:gd name="connsiteY174" fmla="*/ 6540791 h 6858000"/>
              <a:gd name="connsiteX175" fmla="*/ 5996309 w 6128435"/>
              <a:gd name="connsiteY175" fmla="*/ 6543961 h 6858000"/>
              <a:gd name="connsiteX176" fmla="*/ 5996048 w 6128435"/>
              <a:gd name="connsiteY176" fmla="*/ 6555444 h 6858000"/>
              <a:gd name="connsiteX177" fmla="*/ 6002524 w 6128435"/>
              <a:gd name="connsiteY177" fmla="*/ 6560188 h 6858000"/>
              <a:gd name="connsiteX178" fmla="*/ 6006823 w 6128435"/>
              <a:gd name="connsiteY178" fmla="*/ 6578546 h 6858000"/>
              <a:gd name="connsiteX179" fmla="*/ 6004510 w 6128435"/>
              <a:gd name="connsiteY179" fmla="*/ 6599256 h 6858000"/>
              <a:gd name="connsiteX180" fmla="*/ 5986207 w 6128435"/>
              <a:gd name="connsiteY180" fmla="*/ 6695855 h 6858000"/>
              <a:gd name="connsiteX181" fmla="*/ 5979428 w 6128435"/>
              <a:gd name="connsiteY181" fmla="*/ 6754678 h 6858000"/>
              <a:gd name="connsiteX182" fmla="*/ 5983398 w 6128435"/>
              <a:gd name="connsiteY182" fmla="*/ 6778641 h 6858000"/>
              <a:gd name="connsiteX183" fmla="*/ 5984543 w 6128435"/>
              <a:gd name="connsiteY183" fmla="*/ 6811016 h 6858000"/>
              <a:gd name="connsiteX184" fmla="*/ 5981802 w 6128435"/>
              <a:gd name="connsiteY184" fmla="*/ 6838578 h 6858000"/>
              <a:gd name="connsiteX185" fmla="*/ 5979671 w 6128435"/>
              <a:gd name="connsiteY185" fmla="*/ 6858000 h 6858000"/>
              <a:gd name="connsiteX186" fmla="*/ 0 w 6128435"/>
              <a:gd name="connsiteY186" fmla="*/ 6858000 h 6858000"/>
              <a:gd name="connsiteX187" fmla="*/ 0 w 6128435"/>
              <a:gd name="connsiteY18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86918 w 6128435"/>
              <a:gd name="connsiteY125" fmla="*/ 4764836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98138 w 6128435"/>
              <a:gd name="connsiteY125" fmla="*/ 4697518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80106 w 6128435"/>
              <a:gd name="connsiteY123" fmla="*/ 4585087 h 6858000"/>
              <a:gd name="connsiteX124" fmla="*/ 5998138 w 6128435"/>
              <a:gd name="connsiteY124" fmla="*/ 4697518 h 6858000"/>
              <a:gd name="connsiteX125" fmla="*/ 6013516 w 6128435"/>
              <a:gd name="connsiteY125" fmla="*/ 4786619 h 6858000"/>
              <a:gd name="connsiteX126" fmla="*/ 6025404 w 6128435"/>
              <a:gd name="connsiteY126" fmla="*/ 4858148 h 6858000"/>
              <a:gd name="connsiteX127" fmla="*/ 6007749 w 6128435"/>
              <a:gd name="connsiteY127" fmla="*/ 4964715 h 6858000"/>
              <a:gd name="connsiteX128" fmla="*/ 6005269 w 6128435"/>
              <a:gd name="connsiteY128" fmla="*/ 5150567 h 6858000"/>
              <a:gd name="connsiteX129" fmla="*/ 6001127 w 6128435"/>
              <a:gd name="connsiteY129" fmla="*/ 5164609 h 6858000"/>
              <a:gd name="connsiteX130" fmla="*/ 5996647 w 6128435"/>
              <a:gd name="connsiteY130" fmla="*/ 5185640 h 6858000"/>
              <a:gd name="connsiteX131" fmla="*/ 5998514 w 6128435"/>
              <a:gd name="connsiteY131" fmla="*/ 5189673 h 6858000"/>
              <a:gd name="connsiteX132" fmla="*/ 5995970 w 6128435"/>
              <a:gd name="connsiteY132" fmla="*/ 5221547 h 6858000"/>
              <a:gd name="connsiteX133" fmla="*/ 5997218 w 6128435"/>
              <a:gd name="connsiteY133" fmla="*/ 5222031 h 6858000"/>
              <a:gd name="connsiteX134" fmla="*/ 6002116 w 6128435"/>
              <a:gd name="connsiteY134" fmla="*/ 5231223 h 6858000"/>
              <a:gd name="connsiteX135" fmla="*/ 6008541 w 6128435"/>
              <a:gd name="connsiteY135" fmla="*/ 5248680 h 6858000"/>
              <a:gd name="connsiteX136" fmla="*/ 6039260 w 6128435"/>
              <a:gd name="connsiteY136" fmla="*/ 5289518 h 6858000"/>
              <a:gd name="connsiteX137" fmla="*/ 6036748 w 6128435"/>
              <a:gd name="connsiteY137" fmla="*/ 5322752 h 6858000"/>
              <a:gd name="connsiteX138" fmla="*/ 6036943 w 6128435"/>
              <a:gd name="connsiteY138" fmla="*/ 5329480 h 6858000"/>
              <a:gd name="connsiteX139" fmla="*/ 6037236 w 6128435"/>
              <a:gd name="connsiteY139" fmla="*/ 5329634 h 6858000"/>
              <a:gd name="connsiteX140" fmla="*/ 6038019 w 6128435"/>
              <a:gd name="connsiteY140" fmla="*/ 5336764 h 6858000"/>
              <a:gd name="connsiteX141" fmla="*/ 6037298 w 6128435"/>
              <a:gd name="connsiteY141" fmla="*/ 5341753 h 6858000"/>
              <a:gd name="connsiteX142" fmla="*/ 6037677 w 6128435"/>
              <a:gd name="connsiteY142" fmla="*/ 5354807 h 6858000"/>
              <a:gd name="connsiteX143" fmla="*/ 6039728 w 6128435"/>
              <a:gd name="connsiteY143" fmla="*/ 5359416 h 6858000"/>
              <a:gd name="connsiteX144" fmla="*/ 6043311 w 6128435"/>
              <a:gd name="connsiteY144" fmla="*/ 5361407 h 6858000"/>
              <a:gd name="connsiteX145" fmla="*/ 6042954 w 6128435"/>
              <a:gd name="connsiteY145" fmla="*/ 5362576 h 6858000"/>
              <a:gd name="connsiteX146" fmla="*/ 6053435 w 6128435"/>
              <a:gd name="connsiteY146" fmla="*/ 5387547 h 6858000"/>
              <a:gd name="connsiteX147" fmla="*/ 6065933 w 6128435"/>
              <a:gd name="connsiteY147" fmla="*/ 5443002 h 6858000"/>
              <a:gd name="connsiteX148" fmla="*/ 6068640 w 6128435"/>
              <a:gd name="connsiteY148" fmla="*/ 5474503 h 6858000"/>
              <a:gd name="connsiteX149" fmla="*/ 6080922 w 6128435"/>
              <a:gd name="connsiteY149" fmla="*/ 5561070 h 6858000"/>
              <a:gd name="connsiteX150" fmla="*/ 6096949 w 6128435"/>
              <a:gd name="connsiteY150" fmla="*/ 5648179 h 6858000"/>
              <a:gd name="connsiteX151" fmla="*/ 6125703 w 6128435"/>
              <a:gd name="connsiteY151" fmla="*/ 5692894 h 6858000"/>
              <a:gd name="connsiteX152" fmla="*/ 6126670 w 6128435"/>
              <a:gd name="connsiteY152" fmla="*/ 5697882 h 6858000"/>
              <a:gd name="connsiteX153" fmla="*/ 6124061 w 6128435"/>
              <a:gd name="connsiteY153" fmla="*/ 5710294 h 6858000"/>
              <a:gd name="connsiteX154" fmla="*/ 6122213 w 6128435"/>
              <a:gd name="connsiteY154" fmla="*/ 5714762 h 6858000"/>
              <a:gd name="connsiteX155" fmla="*/ 6121353 w 6128435"/>
              <a:gd name="connsiteY155" fmla="*/ 5721725 h 6858000"/>
              <a:gd name="connsiteX156" fmla="*/ 6121607 w 6128435"/>
              <a:gd name="connsiteY156" fmla="*/ 5721959 h 6858000"/>
              <a:gd name="connsiteX157" fmla="*/ 6120262 w 6128435"/>
              <a:gd name="connsiteY157" fmla="*/ 5728358 h 6858000"/>
              <a:gd name="connsiteX158" fmla="*/ 6110194 w 6128435"/>
              <a:gd name="connsiteY158" fmla="*/ 5758853 h 6858000"/>
              <a:gd name="connsiteX159" fmla="*/ 6127519 w 6128435"/>
              <a:gd name="connsiteY159" fmla="*/ 5865775 h 6858000"/>
              <a:gd name="connsiteX160" fmla="*/ 6128435 w 6128435"/>
              <a:gd name="connsiteY160" fmla="*/ 5870164 h 6858000"/>
              <a:gd name="connsiteX161" fmla="*/ 6119217 w 6128435"/>
              <a:gd name="connsiteY161" fmla="*/ 5888542 h 6858000"/>
              <a:gd name="connsiteX162" fmla="*/ 6115966 w 6128435"/>
              <a:gd name="connsiteY162" fmla="*/ 5898387 h 6858000"/>
              <a:gd name="connsiteX163" fmla="*/ 6111924 w 6128435"/>
              <a:gd name="connsiteY163" fmla="*/ 5900444 h 6858000"/>
              <a:gd name="connsiteX164" fmla="*/ 6108716 w 6128435"/>
              <a:gd name="connsiteY164" fmla="*/ 5915345 h 6858000"/>
              <a:gd name="connsiteX165" fmla="*/ 6109524 w 6128435"/>
              <a:gd name="connsiteY165" fmla="*/ 5917328 h 6858000"/>
              <a:gd name="connsiteX166" fmla="*/ 6102493 w 6128435"/>
              <a:gd name="connsiteY166" fmla="*/ 5928602 h 6858000"/>
              <a:gd name="connsiteX167" fmla="*/ 6056863 w 6128435"/>
              <a:gd name="connsiteY167" fmla="*/ 6000643 h 6858000"/>
              <a:gd name="connsiteX168" fmla="*/ 6045436 w 6128435"/>
              <a:gd name="connsiteY168" fmla="*/ 6124480 h 6858000"/>
              <a:gd name="connsiteX169" fmla="*/ 6030489 w 6128435"/>
              <a:gd name="connsiteY169" fmla="*/ 6317666 h 6858000"/>
              <a:gd name="connsiteX170" fmla="*/ 6007492 w 6128435"/>
              <a:gd name="connsiteY170" fmla="*/ 6440818 h 6858000"/>
              <a:gd name="connsiteX171" fmla="*/ 6009467 w 6128435"/>
              <a:gd name="connsiteY171" fmla="*/ 6487076 h 6858000"/>
              <a:gd name="connsiteX172" fmla="*/ 5995064 w 6128435"/>
              <a:gd name="connsiteY172" fmla="*/ 6540791 h 6858000"/>
              <a:gd name="connsiteX173" fmla="*/ 5996309 w 6128435"/>
              <a:gd name="connsiteY173" fmla="*/ 6543961 h 6858000"/>
              <a:gd name="connsiteX174" fmla="*/ 5996048 w 6128435"/>
              <a:gd name="connsiteY174" fmla="*/ 6555444 h 6858000"/>
              <a:gd name="connsiteX175" fmla="*/ 6002524 w 6128435"/>
              <a:gd name="connsiteY175" fmla="*/ 6560188 h 6858000"/>
              <a:gd name="connsiteX176" fmla="*/ 6006823 w 6128435"/>
              <a:gd name="connsiteY176" fmla="*/ 6578546 h 6858000"/>
              <a:gd name="connsiteX177" fmla="*/ 6004510 w 6128435"/>
              <a:gd name="connsiteY177" fmla="*/ 6599256 h 6858000"/>
              <a:gd name="connsiteX178" fmla="*/ 5986207 w 6128435"/>
              <a:gd name="connsiteY178" fmla="*/ 6695855 h 6858000"/>
              <a:gd name="connsiteX179" fmla="*/ 5979428 w 6128435"/>
              <a:gd name="connsiteY179" fmla="*/ 6754678 h 6858000"/>
              <a:gd name="connsiteX180" fmla="*/ 5983398 w 6128435"/>
              <a:gd name="connsiteY180" fmla="*/ 6778641 h 6858000"/>
              <a:gd name="connsiteX181" fmla="*/ 5984543 w 6128435"/>
              <a:gd name="connsiteY181" fmla="*/ 6811016 h 6858000"/>
              <a:gd name="connsiteX182" fmla="*/ 5981802 w 6128435"/>
              <a:gd name="connsiteY182" fmla="*/ 6838578 h 6858000"/>
              <a:gd name="connsiteX183" fmla="*/ 5979671 w 6128435"/>
              <a:gd name="connsiteY183" fmla="*/ 6858000 h 6858000"/>
              <a:gd name="connsiteX184" fmla="*/ 0 w 6128435"/>
              <a:gd name="connsiteY184" fmla="*/ 6858000 h 6858000"/>
              <a:gd name="connsiteX185" fmla="*/ 0 w 6128435"/>
              <a:gd name="connsiteY18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52592 w 6128435"/>
              <a:gd name="connsiteY36" fmla="*/ 2092210 h 6858000"/>
              <a:gd name="connsiteX37" fmla="*/ 5264303 w 6128435"/>
              <a:gd name="connsiteY37" fmla="*/ 2225157 h 6858000"/>
              <a:gd name="connsiteX38" fmla="*/ 5254949 w 6128435"/>
              <a:gd name="connsiteY38" fmla="*/ 2236160 h 6858000"/>
              <a:gd name="connsiteX39" fmla="*/ 5250104 w 6128435"/>
              <a:gd name="connsiteY39" fmla="*/ 2249166 h 6858000"/>
              <a:gd name="connsiteX40" fmla="*/ 5251214 w 6128435"/>
              <a:gd name="connsiteY40" fmla="*/ 2250944 h 6858000"/>
              <a:gd name="connsiteX41" fmla="*/ 5250644 w 6128435"/>
              <a:gd name="connsiteY41" fmla="*/ 2266619 h 6858000"/>
              <a:gd name="connsiteX42" fmla="*/ 5247111 w 6128435"/>
              <a:gd name="connsiteY42" fmla="*/ 2269679 h 6858000"/>
              <a:gd name="connsiteX43" fmla="*/ 5245653 w 6128435"/>
              <a:gd name="connsiteY43" fmla="*/ 2280317 h 6858000"/>
              <a:gd name="connsiteX44" fmla="*/ 5239901 w 6128435"/>
              <a:gd name="connsiteY44" fmla="*/ 2300961 h 6858000"/>
              <a:gd name="connsiteX45" fmla="*/ 5241522 w 6128435"/>
              <a:gd name="connsiteY45" fmla="*/ 2305114 h 6858000"/>
              <a:gd name="connsiteX46" fmla="*/ 5237050 w 6128435"/>
              <a:gd name="connsiteY46" fmla="*/ 2336703 h 6858000"/>
              <a:gd name="connsiteX47" fmla="*/ 5238267 w 6128435"/>
              <a:gd name="connsiteY47" fmla="*/ 2337277 h 6858000"/>
              <a:gd name="connsiteX48" fmla="*/ 5242602 w 6128435"/>
              <a:gd name="connsiteY48" fmla="*/ 2346782 h 6858000"/>
              <a:gd name="connsiteX49" fmla="*/ 5247963 w 6128435"/>
              <a:gd name="connsiteY49" fmla="*/ 2364638 h 6858000"/>
              <a:gd name="connsiteX50" fmla="*/ 5276175 w 6128435"/>
              <a:gd name="connsiteY50" fmla="*/ 2407515 h 6858000"/>
              <a:gd name="connsiteX51" fmla="*/ 5271650 w 6128435"/>
              <a:gd name="connsiteY51" fmla="*/ 2440467 h 6858000"/>
              <a:gd name="connsiteX52" fmla="*/ 5271438 w 6128435"/>
              <a:gd name="connsiteY52" fmla="*/ 2447186 h 6858000"/>
              <a:gd name="connsiteX53" fmla="*/ 5271722 w 6128435"/>
              <a:gd name="connsiteY53" fmla="*/ 2447359 h 6858000"/>
              <a:gd name="connsiteX54" fmla="*/ 5272069 w 6128435"/>
              <a:gd name="connsiteY54" fmla="*/ 2454523 h 6858000"/>
              <a:gd name="connsiteX55" fmla="*/ 5271049 w 6128435"/>
              <a:gd name="connsiteY55" fmla="*/ 2459442 h 6858000"/>
              <a:gd name="connsiteX56" fmla="*/ 5270636 w 6128435"/>
              <a:gd name="connsiteY56" fmla="*/ 2472481 h 6858000"/>
              <a:gd name="connsiteX57" fmla="*/ 5272406 w 6128435"/>
              <a:gd name="connsiteY57" fmla="*/ 2477221 h 6858000"/>
              <a:gd name="connsiteX58" fmla="*/ 5307538 w 6128435"/>
              <a:gd name="connsiteY58" fmla="*/ 2514685 h 6858000"/>
              <a:gd name="connsiteX59" fmla="*/ 5337604 w 6128435"/>
              <a:gd name="connsiteY59" fmla="*/ 2597632 h 6858000"/>
              <a:gd name="connsiteX60" fmla="*/ 5407503 w 6128435"/>
              <a:gd name="connsiteY60" fmla="*/ 2786290 h 6858000"/>
              <a:gd name="connsiteX61" fmla="*/ 5407356 w 6128435"/>
              <a:gd name="connsiteY61" fmla="*/ 2787545 h 6858000"/>
              <a:gd name="connsiteX62" fmla="*/ 5411130 w 6128435"/>
              <a:gd name="connsiteY62" fmla="*/ 2788640 h 6858000"/>
              <a:gd name="connsiteX63" fmla="*/ 5416439 w 6128435"/>
              <a:gd name="connsiteY63" fmla="*/ 2805666 h 6858000"/>
              <a:gd name="connsiteX64" fmla="*/ 5416589 w 6128435"/>
              <a:gd name="connsiteY64" fmla="*/ 2810822 h 6858000"/>
              <a:gd name="connsiteX65" fmla="*/ 5418542 w 6128435"/>
              <a:gd name="connsiteY65" fmla="*/ 2817745 h 6858000"/>
              <a:gd name="connsiteX66" fmla="*/ 5418847 w 6128435"/>
              <a:gd name="connsiteY66" fmla="*/ 2817825 h 6858000"/>
              <a:gd name="connsiteX67" fmla="*/ 5423364 w 6128435"/>
              <a:gd name="connsiteY67" fmla="*/ 2858292 h 6858000"/>
              <a:gd name="connsiteX68" fmla="*/ 5479298 w 6128435"/>
              <a:gd name="connsiteY68" fmla="*/ 2947791 h 6858000"/>
              <a:gd name="connsiteX69" fmla="*/ 5481770 w 6128435"/>
              <a:gd name="connsiteY69" fmla="*/ 2951352 h 6858000"/>
              <a:gd name="connsiteX70" fmla="*/ 5481013 w 6128435"/>
              <a:gd name="connsiteY70" fmla="*/ 2973461 h 6858000"/>
              <a:gd name="connsiteX71" fmla="*/ 5482045 w 6128435"/>
              <a:gd name="connsiteY71" fmla="*/ 2984371 h 6858000"/>
              <a:gd name="connsiteX72" fmla="*/ 5479405 w 6128435"/>
              <a:gd name="connsiteY72" fmla="*/ 2988507 h 6858000"/>
              <a:gd name="connsiteX73" fmla="*/ 5482415 w 6128435"/>
              <a:gd name="connsiteY73" fmla="*/ 3004079 h 6858000"/>
              <a:gd name="connsiteX74" fmla="*/ 5483865 w 6128435"/>
              <a:gd name="connsiteY74" fmla="*/ 3005467 h 6858000"/>
              <a:gd name="connsiteX75" fmla="*/ 5482236 w 6128435"/>
              <a:gd name="connsiteY75" fmla="*/ 3019791 h 6858000"/>
              <a:gd name="connsiteX76" fmla="*/ 5475895 w 6128435"/>
              <a:gd name="connsiteY76" fmla="*/ 3033578 h 6858000"/>
              <a:gd name="connsiteX77" fmla="*/ 5477595 w 6128435"/>
              <a:gd name="connsiteY77" fmla="*/ 3250534 h 6858000"/>
              <a:gd name="connsiteX78" fmla="*/ 5532836 w 6128435"/>
              <a:gd name="connsiteY78" fmla="*/ 3353840 h 6858000"/>
              <a:gd name="connsiteX79" fmla="*/ 5561229 w 6128435"/>
              <a:gd name="connsiteY79" fmla="*/ 3395784 h 6858000"/>
              <a:gd name="connsiteX80" fmla="*/ 5589758 w 6128435"/>
              <a:gd name="connsiteY80" fmla="*/ 3506453 h 6858000"/>
              <a:gd name="connsiteX81" fmla="*/ 5596144 w 6128435"/>
              <a:gd name="connsiteY81" fmla="*/ 3534624 h 6858000"/>
              <a:gd name="connsiteX82" fmla="*/ 5597750 w 6128435"/>
              <a:gd name="connsiteY82" fmla="*/ 3534129 h 6858000"/>
              <a:gd name="connsiteX83" fmla="*/ 5599700 w 6128435"/>
              <a:gd name="connsiteY83" fmla="*/ 3547221 h 6858000"/>
              <a:gd name="connsiteX84" fmla="*/ 5615031 w 6128435"/>
              <a:gd name="connsiteY84" fmla="*/ 3557482 h 6858000"/>
              <a:gd name="connsiteX85" fmla="*/ 5618377 w 6128435"/>
              <a:gd name="connsiteY85" fmla="*/ 3588431 h 6858000"/>
              <a:gd name="connsiteX86" fmla="*/ 5612155 w 6128435"/>
              <a:gd name="connsiteY86" fmla="*/ 3589869 h 6858000"/>
              <a:gd name="connsiteX87" fmla="*/ 5620843 w 6128435"/>
              <a:gd name="connsiteY87" fmla="*/ 3606745 h 6858000"/>
              <a:gd name="connsiteX88" fmla="*/ 5655472 w 6128435"/>
              <a:gd name="connsiteY88" fmla="*/ 3678877 h 6858000"/>
              <a:gd name="connsiteX89" fmla="*/ 5680448 w 6128435"/>
              <a:gd name="connsiteY89" fmla="*/ 3717760 h 6858000"/>
              <a:gd name="connsiteX90" fmla="*/ 5683015 w 6128435"/>
              <a:gd name="connsiteY90" fmla="*/ 3762025 h 6858000"/>
              <a:gd name="connsiteX91" fmla="*/ 5696643 w 6128435"/>
              <a:gd name="connsiteY91" fmla="*/ 3773888 h 6858000"/>
              <a:gd name="connsiteX92" fmla="*/ 5699203 w 6128435"/>
              <a:gd name="connsiteY92" fmla="*/ 3775823 h 6858000"/>
              <a:gd name="connsiteX93" fmla="*/ 5704824 w 6128435"/>
              <a:gd name="connsiteY93" fmla="*/ 3785966 h 6858000"/>
              <a:gd name="connsiteX94" fmla="*/ 5712204 w 6128435"/>
              <a:gd name="connsiteY94" fmla="*/ 3785830 h 6858000"/>
              <a:gd name="connsiteX95" fmla="*/ 5724816 w 6128435"/>
              <a:gd name="connsiteY95" fmla="*/ 3798949 h 6858000"/>
              <a:gd name="connsiteX96" fmla="*/ 5733539 w 6128435"/>
              <a:gd name="connsiteY96" fmla="*/ 3818457 h 6858000"/>
              <a:gd name="connsiteX97" fmla="*/ 5768491 w 6128435"/>
              <a:gd name="connsiteY97" fmla="*/ 3914399 h 6858000"/>
              <a:gd name="connsiteX98" fmla="*/ 5793123 w 6128435"/>
              <a:gd name="connsiteY98" fmla="*/ 3969952 h 6858000"/>
              <a:gd name="connsiteX99" fmla="*/ 5808321 w 6128435"/>
              <a:gd name="connsiteY99" fmla="*/ 3988153 h 6858000"/>
              <a:gd name="connsiteX100" fmla="*/ 5825621 w 6128435"/>
              <a:gd name="connsiteY100" fmla="*/ 4015525 h 6858000"/>
              <a:gd name="connsiteX101" fmla="*/ 5860672 w 6128435"/>
              <a:gd name="connsiteY101" fmla="*/ 4061579 h 6858000"/>
              <a:gd name="connsiteX102" fmla="*/ 5872173 w 6128435"/>
              <a:gd name="connsiteY102" fmla="*/ 4088497 h 6858000"/>
              <a:gd name="connsiteX103" fmla="*/ 5883705 w 6128435"/>
              <a:gd name="connsiteY103" fmla="*/ 4101899 h 6858000"/>
              <a:gd name="connsiteX104" fmla="*/ 5885314 w 6128435"/>
              <a:gd name="connsiteY104" fmla="*/ 4108387 h 6858000"/>
              <a:gd name="connsiteX105" fmla="*/ 5894095 w 6128435"/>
              <a:gd name="connsiteY105" fmla="*/ 4128857 h 6858000"/>
              <a:gd name="connsiteX106" fmla="*/ 5898339 w 6128435"/>
              <a:gd name="connsiteY106" fmla="*/ 4140800 h 6858000"/>
              <a:gd name="connsiteX107" fmla="*/ 5899734 w 6128435"/>
              <a:gd name="connsiteY107" fmla="*/ 4145632 h 6858000"/>
              <a:gd name="connsiteX108" fmla="*/ 5897098 w 6128435"/>
              <a:gd name="connsiteY108" fmla="*/ 4157819 h 6858000"/>
              <a:gd name="connsiteX109" fmla="*/ 5903513 w 6128435"/>
              <a:gd name="connsiteY109" fmla="*/ 4187661 h 6858000"/>
              <a:gd name="connsiteX110" fmla="*/ 5917114 w 6128435"/>
              <a:gd name="connsiteY110" fmla="*/ 4213096 h 6858000"/>
              <a:gd name="connsiteX111" fmla="*/ 5921153 w 6128435"/>
              <a:gd name="connsiteY111" fmla="*/ 4236222 h 6858000"/>
              <a:gd name="connsiteX112" fmla="*/ 5924233 w 6128435"/>
              <a:gd name="connsiteY112" fmla="*/ 4242060 h 6858000"/>
              <a:gd name="connsiteX113" fmla="*/ 5928910 w 6128435"/>
              <a:gd name="connsiteY113" fmla="*/ 4300973 h 6858000"/>
              <a:gd name="connsiteX114" fmla="*/ 5939320 w 6128435"/>
              <a:gd name="connsiteY114" fmla="*/ 4340435 h 6858000"/>
              <a:gd name="connsiteX115" fmla="*/ 5946705 w 6128435"/>
              <a:gd name="connsiteY115" fmla="*/ 4428051 h 6858000"/>
              <a:gd name="connsiteX116" fmla="*/ 5949261 w 6128435"/>
              <a:gd name="connsiteY116" fmla="*/ 4449185 h 6858000"/>
              <a:gd name="connsiteX117" fmla="*/ 5957504 w 6128435"/>
              <a:gd name="connsiteY117" fmla="*/ 4465911 h 6858000"/>
              <a:gd name="connsiteX118" fmla="*/ 5964689 w 6128435"/>
              <a:gd name="connsiteY118" fmla="*/ 4468532 h 6858000"/>
              <a:gd name="connsiteX119" fmla="*/ 5967062 w 6128435"/>
              <a:gd name="connsiteY119" fmla="*/ 4479923 h 6858000"/>
              <a:gd name="connsiteX120" fmla="*/ 5968960 w 6128435"/>
              <a:gd name="connsiteY120" fmla="*/ 4482655 h 6858000"/>
              <a:gd name="connsiteX121" fmla="*/ 5978567 w 6128435"/>
              <a:gd name="connsiteY121" fmla="*/ 4498605 h 6858000"/>
              <a:gd name="connsiteX122" fmla="*/ 5980106 w 6128435"/>
              <a:gd name="connsiteY122" fmla="*/ 4585087 h 6858000"/>
              <a:gd name="connsiteX123" fmla="*/ 5998138 w 6128435"/>
              <a:gd name="connsiteY123" fmla="*/ 4697518 h 6858000"/>
              <a:gd name="connsiteX124" fmla="*/ 6013516 w 6128435"/>
              <a:gd name="connsiteY124" fmla="*/ 4786619 h 6858000"/>
              <a:gd name="connsiteX125" fmla="*/ 6025404 w 6128435"/>
              <a:gd name="connsiteY125" fmla="*/ 4858148 h 6858000"/>
              <a:gd name="connsiteX126" fmla="*/ 6007749 w 6128435"/>
              <a:gd name="connsiteY126" fmla="*/ 4964715 h 6858000"/>
              <a:gd name="connsiteX127" fmla="*/ 6005269 w 6128435"/>
              <a:gd name="connsiteY127" fmla="*/ 5150567 h 6858000"/>
              <a:gd name="connsiteX128" fmla="*/ 6001127 w 6128435"/>
              <a:gd name="connsiteY128" fmla="*/ 5164609 h 6858000"/>
              <a:gd name="connsiteX129" fmla="*/ 5996647 w 6128435"/>
              <a:gd name="connsiteY129" fmla="*/ 5185640 h 6858000"/>
              <a:gd name="connsiteX130" fmla="*/ 5998514 w 6128435"/>
              <a:gd name="connsiteY130" fmla="*/ 5189673 h 6858000"/>
              <a:gd name="connsiteX131" fmla="*/ 5995970 w 6128435"/>
              <a:gd name="connsiteY131" fmla="*/ 5221547 h 6858000"/>
              <a:gd name="connsiteX132" fmla="*/ 5997218 w 6128435"/>
              <a:gd name="connsiteY132" fmla="*/ 5222031 h 6858000"/>
              <a:gd name="connsiteX133" fmla="*/ 6002116 w 6128435"/>
              <a:gd name="connsiteY133" fmla="*/ 5231223 h 6858000"/>
              <a:gd name="connsiteX134" fmla="*/ 6008541 w 6128435"/>
              <a:gd name="connsiteY134" fmla="*/ 5248680 h 6858000"/>
              <a:gd name="connsiteX135" fmla="*/ 6039260 w 6128435"/>
              <a:gd name="connsiteY135" fmla="*/ 5289518 h 6858000"/>
              <a:gd name="connsiteX136" fmla="*/ 6036748 w 6128435"/>
              <a:gd name="connsiteY136" fmla="*/ 5322752 h 6858000"/>
              <a:gd name="connsiteX137" fmla="*/ 6036943 w 6128435"/>
              <a:gd name="connsiteY137" fmla="*/ 5329480 h 6858000"/>
              <a:gd name="connsiteX138" fmla="*/ 6037236 w 6128435"/>
              <a:gd name="connsiteY138" fmla="*/ 5329634 h 6858000"/>
              <a:gd name="connsiteX139" fmla="*/ 6038019 w 6128435"/>
              <a:gd name="connsiteY139" fmla="*/ 5336764 h 6858000"/>
              <a:gd name="connsiteX140" fmla="*/ 6037298 w 6128435"/>
              <a:gd name="connsiteY140" fmla="*/ 5341753 h 6858000"/>
              <a:gd name="connsiteX141" fmla="*/ 6037677 w 6128435"/>
              <a:gd name="connsiteY141" fmla="*/ 5354807 h 6858000"/>
              <a:gd name="connsiteX142" fmla="*/ 6039728 w 6128435"/>
              <a:gd name="connsiteY142" fmla="*/ 5359416 h 6858000"/>
              <a:gd name="connsiteX143" fmla="*/ 6043311 w 6128435"/>
              <a:gd name="connsiteY143" fmla="*/ 5361407 h 6858000"/>
              <a:gd name="connsiteX144" fmla="*/ 6042954 w 6128435"/>
              <a:gd name="connsiteY144" fmla="*/ 5362576 h 6858000"/>
              <a:gd name="connsiteX145" fmla="*/ 6053435 w 6128435"/>
              <a:gd name="connsiteY145" fmla="*/ 5387547 h 6858000"/>
              <a:gd name="connsiteX146" fmla="*/ 6065933 w 6128435"/>
              <a:gd name="connsiteY146" fmla="*/ 5443002 h 6858000"/>
              <a:gd name="connsiteX147" fmla="*/ 6068640 w 6128435"/>
              <a:gd name="connsiteY147" fmla="*/ 5474503 h 6858000"/>
              <a:gd name="connsiteX148" fmla="*/ 6080922 w 6128435"/>
              <a:gd name="connsiteY148" fmla="*/ 5561070 h 6858000"/>
              <a:gd name="connsiteX149" fmla="*/ 6096949 w 6128435"/>
              <a:gd name="connsiteY149" fmla="*/ 5648179 h 6858000"/>
              <a:gd name="connsiteX150" fmla="*/ 6125703 w 6128435"/>
              <a:gd name="connsiteY150" fmla="*/ 5692894 h 6858000"/>
              <a:gd name="connsiteX151" fmla="*/ 6126670 w 6128435"/>
              <a:gd name="connsiteY151" fmla="*/ 5697882 h 6858000"/>
              <a:gd name="connsiteX152" fmla="*/ 6124061 w 6128435"/>
              <a:gd name="connsiteY152" fmla="*/ 5710294 h 6858000"/>
              <a:gd name="connsiteX153" fmla="*/ 6122213 w 6128435"/>
              <a:gd name="connsiteY153" fmla="*/ 5714762 h 6858000"/>
              <a:gd name="connsiteX154" fmla="*/ 6121353 w 6128435"/>
              <a:gd name="connsiteY154" fmla="*/ 5721725 h 6858000"/>
              <a:gd name="connsiteX155" fmla="*/ 6121607 w 6128435"/>
              <a:gd name="connsiteY155" fmla="*/ 5721959 h 6858000"/>
              <a:gd name="connsiteX156" fmla="*/ 6120262 w 6128435"/>
              <a:gd name="connsiteY156" fmla="*/ 5728358 h 6858000"/>
              <a:gd name="connsiteX157" fmla="*/ 6110194 w 6128435"/>
              <a:gd name="connsiteY157" fmla="*/ 5758853 h 6858000"/>
              <a:gd name="connsiteX158" fmla="*/ 6127519 w 6128435"/>
              <a:gd name="connsiteY158" fmla="*/ 5865775 h 6858000"/>
              <a:gd name="connsiteX159" fmla="*/ 6128435 w 6128435"/>
              <a:gd name="connsiteY159" fmla="*/ 5870164 h 6858000"/>
              <a:gd name="connsiteX160" fmla="*/ 6119217 w 6128435"/>
              <a:gd name="connsiteY160" fmla="*/ 5888542 h 6858000"/>
              <a:gd name="connsiteX161" fmla="*/ 6115966 w 6128435"/>
              <a:gd name="connsiteY161" fmla="*/ 5898387 h 6858000"/>
              <a:gd name="connsiteX162" fmla="*/ 6111924 w 6128435"/>
              <a:gd name="connsiteY162" fmla="*/ 5900444 h 6858000"/>
              <a:gd name="connsiteX163" fmla="*/ 6108716 w 6128435"/>
              <a:gd name="connsiteY163" fmla="*/ 5915345 h 6858000"/>
              <a:gd name="connsiteX164" fmla="*/ 6109524 w 6128435"/>
              <a:gd name="connsiteY164" fmla="*/ 5917328 h 6858000"/>
              <a:gd name="connsiteX165" fmla="*/ 6102493 w 6128435"/>
              <a:gd name="connsiteY165" fmla="*/ 5928602 h 6858000"/>
              <a:gd name="connsiteX166" fmla="*/ 6056863 w 6128435"/>
              <a:gd name="connsiteY166" fmla="*/ 6000643 h 6858000"/>
              <a:gd name="connsiteX167" fmla="*/ 6045436 w 6128435"/>
              <a:gd name="connsiteY167" fmla="*/ 6124480 h 6858000"/>
              <a:gd name="connsiteX168" fmla="*/ 6030489 w 6128435"/>
              <a:gd name="connsiteY168" fmla="*/ 6317666 h 6858000"/>
              <a:gd name="connsiteX169" fmla="*/ 6007492 w 6128435"/>
              <a:gd name="connsiteY169" fmla="*/ 6440818 h 6858000"/>
              <a:gd name="connsiteX170" fmla="*/ 6009467 w 6128435"/>
              <a:gd name="connsiteY170" fmla="*/ 6487076 h 6858000"/>
              <a:gd name="connsiteX171" fmla="*/ 5995064 w 6128435"/>
              <a:gd name="connsiteY171" fmla="*/ 6540791 h 6858000"/>
              <a:gd name="connsiteX172" fmla="*/ 5996309 w 6128435"/>
              <a:gd name="connsiteY172" fmla="*/ 6543961 h 6858000"/>
              <a:gd name="connsiteX173" fmla="*/ 5996048 w 6128435"/>
              <a:gd name="connsiteY173" fmla="*/ 6555444 h 6858000"/>
              <a:gd name="connsiteX174" fmla="*/ 6002524 w 6128435"/>
              <a:gd name="connsiteY174" fmla="*/ 6560188 h 6858000"/>
              <a:gd name="connsiteX175" fmla="*/ 6006823 w 6128435"/>
              <a:gd name="connsiteY175" fmla="*/ 6578546 h 6858000"/>
              <a:gd name="connsiteX176" fmla="*/ 6004510 w 6128435"/>
              <a:gd name="connsiteY176" fmla="*/ 6599256 h 6858000"/>
              <a:gd name="connsiteX177" fmla="*/ 5986207 w 6128435"/>
              <a:gd name="connsiteY177" fmla="*/ 6695855 h 6858000"/>
              <a:gd name="connsiteX178" fmla="*/ 5979428 w 6128435"/>
              <a:gd name="connsiteY178" fmla="*/ 6754678 h 6858000"/>
              <a:gd name="connsiteX179" fmla="*/ 5983398 w 6128435"/>
              <a:gd name="connsiteY179" fmla="*/ 6778641 h 6858000"/>
              <a:gd name="connsiteX180" fmla="*/ 5984543 w 6128435"/>
              <a:gd name="connsiteY180" fmla="*/ 6811016 h 6858000"/>
              <a:gd name="connsiteX181" fmla="*/ 5981802 w 6128435"/>
              <a:gd name="connsiteY181" fmla="*/ 6838578 h 6858000"/>
              <a:gd name="connsiteX182" fmla="*/ 5979671 w 6128435"/>
              <a:gd name="connsiteY182" fmla="*/ 6858000 h 6858000"/>
              <a:gd name="connsiteX183" fmla="*/ 0 w 6128435"/>
              <a:gd name="connsiteY183" fmla="*/ 6858000 h 6858000"/>
              <a:gd name="connsiteX184" fmla="*/ 0 w 6128435"/>
              <a:gd name="connsiteY18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272406 w 6128435"/>
              <a:gd name="connsiteY55" fmla="*/ 2477221 h 6858000"/>
              <a:gd name="connsiteX56" fmla="*/ 5307538 w 6128435"/>
              <a:gd name="connsiteY56" fmla="*/ 2514685 h 6858000"/>
              <a:gd name="connsiteX57" fmla="*/ 5337604 w 6128435"/>
              <a:gd name="connsiteY57" fmla="*/ 2597632 h 6858000"/>
              <a:gd name="connsiteX58" fmla="*/ 5407503 w 6128435"/>
              <a:gd name="connsiteY58" fmla="*/ 2786290 h 6858000"/>
              <a:gd name="connsiteX59" fmla="*/ 5407356 w 6128435"/>
              <a:gd name="connsiteY59" fmla="*/ 2787545 h 6858000"/>
              <a:gd name="connsiteX60" fmla="*/ 5411130 w 6128435"/>
              <a:gd name="connsiteY60" fmla="*/ 2788640 h 6858000"/>
              <a:gd name="connsiteX61" fmla="*/ 5416439 w 6128435"/>
              <a:gd name="connsiteY61" fmla="*/ 2805666 h 6858000"/>
              <a:gd name="connsiteX62" fmla="*/ 5416589 w 6128435"/>
              <a:gd name="connsiteY62" fmla="*/ 2810822 h 6858000"/>
              <a:gd name="connsiteX63" fmla="*/ 5418542 w 6128435"/>
              <a:gd name="connsiteY63" fmla="*/ 2817745 h 6858000"/>
              <a:gd name="connsiteX64" fmla="*/ 5418847 w 6128435"/>
              <a:gd name="connsiteY64" fmla="*/ 2817825 h 6858000"/>
              <a:gd name="connsiteX65" fmla="*/ 5423364 w 6128435"/>
              <a:gd name="connsiteY65" fmla="*/ 2858292 h 6858000"/>
              <a:gd name="connsiteX66" fmla="*/ 5479298 w 6128435"/>
              <a:gd name="connsiteY66" fmla="*/ 2947791 h 6858000"/>
              <a:gd name="connsiteX67" fmla="*/ 5481770 w 6128435"/>
              <a:gd name="connsiteY67" fmla="*/ 2951352 h 6858000"/>
              <a:gd name="connsiteX68" fmla="*/ 5481013 w 6128435"/>
              <a:gd name="connsiteY68" fmla="*/ 2973461 h 6858000"/>
              <a:gd name="connsiteX69" fmla="*/ 5482045 w 6128435"/>
              <a:gd name="connsiteY69" fmla="*/ 2984371 h 6858000"/>
              <a:gd name="connsiteX70" fmla="*/ 5479405 w 6128435"/>
              <a:gd name="connsiteY70" fmla="*/ 2988507 h 6858000"/>
              <a:gd name="connsiteX71" fmla="*/ 5482415 w 6128435"/>
              <a:gd name="connsiteY71" fmla="*/ 3004079 h 6858000"/>
              <a:gd name="connsiteX72" fmla="*/ 5483865 w 6128435"/>
              <a:gd name="connsiteY72" fmla="*/ 3005467 h 6858000"/>
              <a:gd name="connsiteX73" fmla="*/ 5482236 w 6128435"/>
              <a:gd name="connsiteY73" fmla="*/ 3019791 h 6858000"/>
              <a:gd name="connsiteX74" fmla="*/ 5475895 w 6128435"/>
              <a:gd name="connsiteY74" fmla="*/ 3033578 h 6858000"/>
              <a:gd name="connsiteX75" fmla="*/ 5477595 w 6128435"/>
              <a:gd name="connsiteY75" fmla="*/ 3250534 h 6858000"/>
              <a:gd name="connsiteX76" fmla="*/ 5532836 w 6128435"/>
              <a:gd name="connsiteY76" fmla="*/ 3353840 h 6858000"/>
              <a:gd name="connsiteX77" fmla="*/ 5561229 w 6128435"/>
              <a:gd name="connsiteY77" fmla="*/ 3395784 h 6858000"/>
              <a:gd name="connsiteX78" fmla="*/ 5589758 w 6128435"/>
              <a:gd name="connsiteY78" fmla="*/ 3506453 h 6858000"/>
              <a:gd name="connsiteX79" fmla="*/ 5596144 w 6128435"/>
              <a:gd name="connsiteY79" fmla="*/ 3534624 h 6858000"/>
              <a:gd name="connsiteX80" fmla="*/ 5597750 w 6128435"/>
              <a:gd name="connsiteY80" fmla="*/ 3534129 h 6858000"/>
              <a:gd name="connsiteX81" fmla="*/ 5599700 w 6128435"/>
              <a:gd name="connsiteY81" fmla="*/ 3547221 h 6858000"/>
              <a:gd name="connsiteX82" fmla="*/ 5615031 w 6128435"/>
              <a:gd name="connsiteY82" fmla="*/ 3557482 h 6858000"/>
              <a:gd name="connsiteX83" fmla="*/ 5618377 w 6128435"/>
              <a:gd name="connsiteY83" fmla="*/ 3588431 h 6858000"/>
              <a:gd name="connsiteX84" fmla="*/ 5612155 w 6128435"/>
              <a:gd name="connsiteY84" fmla="*/ 3589869 h 6858000"/>
              <a:gd name="connsiteX85" fmla="*/ 5620843 w 6128435"/>
              <a:gd name="connsiteY85" fmla="*/ 3606745 h 6858000"/>
              <a:gd name="connsiteX86" fmla="*/ 5655472 w 6128435"/>
              <a:gd name="connsiteY86" fmla="*/ 3678877 h 6858000"/>
              <a:gd name="connsiteX87" fmla="*/ 5680448 w 6128435"/>
              <a:gd name="connsiteY87" fmla="*/ 3717760 h 6858000"/>
              <a:gd name="connsiteX88" fmla="*/ 5683015 w 6128435"/>
              <a:gd name="connsiteY88" fmla="*/ 3762025 h 6858000"/>
              <a:gd name="connsiteX89" fmla="*/ 5696643 w 6128435"/>
              <a:gd name="connsiteY89" fmla="*/ 3773888 h 6858000"/>
              <a:gd name="connsiteX90" fmla="*/ 5699203 w 6128435"/>
              <a:gd name="connsiteY90" fmla="*/ 3775823 h 6858000"/>
              <a:gd name="connsiteX91" fmla="*/ 5704824 w 6128435"/>
              <a:gd name="connsiteY91" fmla="*/ 3785966 h 6858000"/>
              <a:gd name="connsiteX92" fmla="*/ 5712204 w 6128435"/>
              <a:gd name="connsiteY92" fmla="*/ 3785830 h 6858000"/>
              <a:gd name="connsiteX93" fmla="*/ 5724816 w 6128435"/>
              <a:gd name="connsiteY93" fmla="*/ 3798949 h 6858000"/>
              <a:gd name="connsiteX94" fmla="*/ 5733539 w 6128435"/>
              <a:gd name="connsiteY94" fmla="*/ 3818457 h 6858000"/>
              <a:gd name="connsiteX95" fmla="*/ 5768491 w 6128435"/>
              <a:gd name="connsiteY95" fmla="*/ 3914399 h 6858000"/>
              <a:gd name="connsiteX96" fmla="*/ 5793123 w 6128435"/>
              <a:gd name="connsiteY96" fmla="*/ 3969952 h 6858000"/>
              <a:gd name="connsiteX97" fmla="*/ 5808321 w 6128435"/>
              <a:gd name="connsiteY97" fmla="*/ 3988153 h 6858000"/>
              <a:gd name="connsiteX98" fmla="*/ 5825621 w 6128435"/>
              <a:gd name="connsiteY98" fmla="*/ 4015525 h 6858000"/>
              <a:gd name="connsiteX99" fmla="*/ 5860672 w 6128435"/>
              <a:gd name="connsiteY99" fmla="*/ 4061579 h 6858000"/>
              <a:gd name="connsiteX100" fmla="*/ 5872173 w 6128435"/>
              <a:gd name="connsiteY100" fmla="*/ 4088497 h 6858000"/>
              <a:gd name="connsiteX101" fmla="*/ 5883705 w 6128435"/>
              <a:gd name="connsiteY101" fmla="*/ 4101899 h 6858000"/>
              <a:gd name="connsiteX102" fmla="*/ 5885314 w 6128435"/>
              <a:gd name="connsiteY102" fmla="*/ 4108387 h 6858000"/>
              <a:gd name="connsiteX103" fmla="*/ 5894095 w 6128435"/>
              <a:gd name="connsiteY103" fmla="*/ 4128857 h 6858000"/>
              <a:gd name="connsiteX104" fmla="*/ 5898339 w 6128435"/>
              <a:gd name="connsiteY104" fmla="*/ 4140800 h 6858000"/>
              <a:gd name="connsiteX105" fmla="*/ 5899734 w 6128435"/>
              <a:gd name="connsiteY105" fmla="*/ 4145632 h 6858000"/>
              <a:gd name="connsiteX106" fmla="*/ 5897098 w 6128435"/>
              <a:gd name="connsiteY106" fmla="*/ 4157819 h 6858000"/>
              <a:gd name="connsiteX107" fmla="*/ 5903513 w 6128435"/>
              <a:gd name="connsiteY107" fmla="*/ 4187661 h 6858000"/>
              <a:gd name="connsiteX108" fmla="*/ 5917114 w 6128435"/>
              <a:gd name="connsiteY108" fmla="*/ 4213096 h 6858000"/>
              <a:gd name="connsiteX109" fmla="*/ 5921153 w 6128435"/>
              <a:gd name="connsiteY109" fmla="*/ 4236222 h 6858000"/>
              <a:gd name="connsiteX110" fmla="*/ 5924233 w 6128435"/>
              <a:gd name="connsiteY110" fmla="*/ 4242060 h 6858000"/>
              <a:gd name="connsiteX111" fmla="*/ 5928910 w 6128435"/>
              <a:gd name="connsiteY111" fmla="*/ 4300973 h 6858000"/>
              <a:gd name="connsiteX112" fmla="*/ 5939320 w 6128435"/>
              <a:gd name="connsiteY112" fmla="*/ 4340435 h 6858000"/>
              <a:gd name="connsiteX113" fmla="*/ 5946705 w 6128435"/>
              <a:gd name="connsiteY113" fmla="*/ 4428051 h 6858000"/>
              <a:gd name="connsiteX114" fmla="*/ 5949261 w 6128435"/>
              <a:gd name="connsiteY114" fmla="*/ 4449185 h 6858000"/>
              <a:gd name="connsiteX115" fmla="*/ 5957504 w 6128435"/>
              <a:gd name="connsiteY115" fmla="*/ 4465911 h 6858000"/>
              <a:gd name="connsiteX116" fmla="*/ 5964689 w 6128435"/>
              <a:gd name="connsiteY116" fmla="*/ 4468532 h 6858000"/>
              <a:gd name="connsiteX117" fmla="*/ 5967062 w 6128435"/>
              <a:gd name="connsiteY117" fmla="*/ 4479923 h 6858000"/>
              <a:gd name="connsiteX118" fmla="*/ 5968960 w 6128435"/>
              <a:gd name="connsiteY118" fmla="*/ 4482655 h 6858000"/>
              <a:gd name="connsiteX119" fmla="*/ 5978567 w 6128435"/>
              <a:gd name="connsiteY119" fmla="*/ 4498605 h 6858000"/>
              <a:gd name="connsiteX120" fmla="*/ 5980106 w 6128435"/>
              <a:gd name="connsiteY120" fmla="*/ 4585087 h 6858000"/>
              <a:gd name="connsiteX121" fmla="*/ 5998138 w 6128435"/>
              <a:gd name="connsiteY121" fmla="*/ 4697518 h 6858000"/>
              <a:gd name="connsiteX122" fmla="*/ 6013516 w 6128435"/>
              <a:gd name="connsiteY122" fmla="*/ 4786619 h 6858000"/>
              <a:gd name="connsiteX123" fmla="*/ 6025404 w 6128435"/>
              <a:gd name="connsiteY123" fmla="*/ 4858148 h 6858000"/>
              <a:gd name="connsiteX124" fmla="*/ 6007749 w 6128435"/>
              <a:gd name="connsiteY124" fmla="*/ 4964715 h 6858000"/>
              <a:gd name="connsiteX125" fmla="*/ 6005269 w 6128435"/>
              <a:gd name="connsiteY125" fmla="*/ 5150567 h 6858000"/>
              <a:gd name="connsiteX126" fmla="*/ 6001127 w 6128435"/>
              <a:gd name="connsiteY126" fmla="*/ 5164609 h 6858000"/>
              <a:gd name="connsiteX127" fmla="*/ 5996647 w 6128435"/>
              <a:gd name="connsiteY127" fmla="*/ 5185640 h 6858000"/>
              <a:gd name="connsiteX128" fmla="*/ 5998514 w 6128435"/>
              <a:gd name="connsiteY128" fmla="*/ 5189673 h 6858000"/>
              <a:gd name="connsiteX129" fmla="*/ 5995970 w 6128435"/>
              <a:gd name="connsiteY129" fmla="*/ 5221547 h 6858000"/>
              <a:gd name="connsiteX130" fmla="*/ 5997218 w 6128435"/>
              <a:gd name="connsiteY130" fmla="*/ 5222031 h 6858000"/>
              <a:gd name="connsiteX131" fmla="*/ 6002116 w 6128435"/>
              <a:gd name="connsiteY131" fmla="*/ 5231223 h 6858000"/>
              <a:gd name="connsiteX132" fmla="*/ 6008541 w 6128435"/>
              <a:gd name="connsiteY132" fmla="*/ 5248680 h 6858000"/>
              <a:gd name="connsiteX133" fmla="*/ 6039260 w 6128435"/>
              <a:gd name="connsiteY133" fmla="*/ 5289518 h 6858000"/>
              <a:gd name="connsiteX134" fmla="*/ 6036748 w 6128435"/>
              <a:gd name="connsiteY134" fmla="*/ 5322752 h 6858000"/>
              <a:gd name="connsiteX135" fmla="*/ 6036943 w 6128435"/>
              <a:gd name="connsiteY135" fmla="*/ 5329480 h 6858000"/>
              <a:gd name="connsiteX136" fmla="*/ 6037236 w 6128435"/>
              <a:gd name="connsiteY136" fmla="*/ 5329634 h 6858000"/>
              <a:gd name="connsiteX137" fmla="*/ 6038019 w 6128435"/>
              <a:gd name="connsiteY137" fmla="*/ 5336764 h 6858000"/>
              <a:gd name="connsiteX138" fmla="*/ 6037298 w 6128435"/>
              <a:gd name="connsiteY138" fmla="*/ 5341753 h 6858000"/>
              <a:gd name="connsiteX139" fmla="*/ 6037677 w 6128435"/>
              <a:gd name="connsiteY139" fmla="*/ 5354807 h 6858000"/>
              <a:gd name="connsiteX140" fmla="*/ 6039728 w 6128435"/>
              <a:gd name="connsiteY140" fmla="*/ 5359416 h 6858000"/>
              <a:gd name="connsiteX141" fmla="*/ 6043311 w 6128435"/>
              <a:gd name="connsiteY141" fmla="*/ 5361407 h 6858000"/>
              <a:gd name="connsiteX142" fmla="*/ 6042954 w 6128435"/>
              <a:gd name="connsiteY142" fmla="*/ 5362576 h 6858000"/>
              <a:gd name="connsiteX143" fmla="*/ 6053435 w 6128435"/>
              <a:gd name="connsiteY143" fmla="*/ 5387547 h 6858000"/>
              <a:gd name="connsiteX144" fmla="*/ 6065933 w 6128435"/>
              <a:gd name="connsiteY144" fmla="*/ 5443002 h 6858000"/>
              <a:gd name="connsiteX145" fmla="*/ 6068640 w 6128435"/>
              <a:gd name="connsiteY145" fmla="*/ 5474503 h 6858000"/>
              <a:gd name="connsiteX146" fmla="*/ 6080922 w 6128435"/>
              <a:gd name="connsiteY146" fmla="*/ 5561070 h 6858000"/>
              <a:gd name="connsiteX147" fmla="*/ 6096949 w 6128435"/>
              <a:gd name="connsiteY147" fmla="*/ 5648179 h 6858000"/>
              <a:gd name="connsiteX148" fmla="*/ 6125703 w 6128435"/>
              <a:gd name="connsiteY148" fmla="*/ 5692894 h 6858000"/>
              <a:gd name="connsiteX149" fmla="*/ 6126670 w 6128435"/>
              <a:gd name="connsiteY149" fmla="*/ 5697882 h 6858000"/>
              <a:gd name="connsiteX150" fmla="*/ 6124061 w 6128435"/>
              <a:gd name="connsiteY150" fmla="*/ 5710294 h 6858000"/>
              <a:gd name="connsiteX151" fmla="*/ 6122213 w 6128435"/>
              <a:gd name="connsiteY151" fmla="*/ 5714762 h 6858000"/>
              <a:gd name="connsiteX152" fmla="*/ 6121353 w 6128435"/>
              <a:gd name="connsiteY152" fmla="*/ 5721725 h 6858000"/>
              <a:gd name="connsiteX153" fmla="*/ 6121607 w 6128435"/>
              <a:gd name="connsiteY153" fmla="*/ 5721959 h 6858000"/>
              <a:gd name="connsiteX154" fmla="*/ 6120262 w 6128435"/>
              <a:gd name="connsiteY154" fmla="*/ 5728358 h 6858000"/>
              <a:gd name="connsiteX155" fmla="*/ 6110194 w 6128435"/>
              <a:gd name="connsiteY155" fmla="*/ 5758853 h 6858000"/>
              <a:gd name="connsiteX156" fmla="*/ 6127519 w 6128435"/>
              <a:gd name="connsiteY156" fmla="*/ 5865775 h 6858000"/>
              <a:gd name="connsiteX157" fmla="*/ 6128435 w 6128435"/>
              <a:gd name="connsiteY157" fmla="*/ 5870164 h 6858000"/>
              <a:gd name="connsiteX158" fmla="*/ 6119217 w 6128435"/>
              <a:gd name="connsiteY158" fmla="*/ 5888542 h 6858000"/>
              <a:gd name="connsiteX159" fmla="*/ 6115966 w 6128435"/>
              <a:gd name="connsiteY159" fmla="*/ 5898387 h 6858000"/>
              <a:gd name="connsiteX160" fmla="*/ 6111924 w 6128435"/>
              <a:gd name="connsiteY160" fmla="*/ 5900444 h 6858000"/>
              <a:gd name="connsiteX161" fmla="*/ 6108716 w 6128435"/>
              <a:gd name="connsiteY161" fmla="*/ 5915345 h 6858000"/>
              <a:gd name="connsiteX162" fmla="*/ 6109524 w 6128435"/>
              <a:gd name="connsiteY162" fmla="*/ 5917328 h 6858000"/>
              <a:gd name="connsiteX163" fmla="*/ 6102493 w 6128435"/>
              <a:gd name="connsiteY163" fmla="*/ 5928602 h 6858000"/>
              <a:gd name="connsiteX164" fmla="*/ 6056863 w 6128435"/>
              <a:gd name="connsiteY164" fmla="*/ 6000643 h 6858000"/>
              <a:gd name="connsiteX165" fmla="*/ 6045436 w 6128435"/>
              <a:gd name="connsiteY165" fmla="*/ 6124480 h 6858000"/>
              <a:gd name="connsiteX166" fmla="*/ 6030489 w 6128435"/>
              <a:gd name="connsiteY166" fmla="*/ 6317666 h 6858000"/>
              <a:gd name="connsiteX167" fmla="*/ 6007492 w 6128435"/>
              <a:gd name="connsiteY167" fmla="*/ 6440818 h 6858000"/>
              <a:gd name="connsiteX168" fmla="*/ 6009467 w 6128435"/>
              <a:gd name="connsiteY168" fmla="*/ 6487076 h 6858000"/>
              <a:gd name="connsiteX169" fmla="*/ 5995064 w 6128435"/>
              <a:gd name="connsiteY169" fmla="*/ 6540791 h 6858000"/>
              <a:gd name="connsiteX170" fmla="*/ 5996309 w 6128435"/>
              <a:gd name="connsiteY170" fmla="*/ 6543961 h 6858000"/>
              <a:gd name="connsiteX171" fmla="*/ 5996048 w 6128435"/>
              <a:gd name="connsiteY171" fmla="*/ 6555444 h 6858000"/>
              <a:gd name="connsiteX172" fmla="*/ 6002524 w 6128435"/>
              <a:gd name="connsiteY172" fmla="*/ 6560188 h 6858000"/>
              <a:gd name="connsiteX173" fmla="*/ 6006823 w 6128435"/>
              <a:gd name="connsiteY173" fmla="*/ 6578546 h 6858000"/>
              <a:gd name="connsiteX174" fmla="*/ 6004510 w 6128435"/>
              <a:gd name="connsiteY174" fmla="*/ 6599256 h 6858000"/>
              <a:gd name="connsiteX175" fmla="*/ 5986207 w 6128435"/>
              <a:gd name="connsiteY175" fmla="*/ 6695855 h 6858000"/>
              <a:gd name="connsiteX176" fmla="*/ 5979428 w 6128435"/>
              <a:gd name="connsiteY176" fmla="*/ 6754678 h 6858000"/>
              <a:gd name="connsiteX177" fmla="*/ 5983398 w 6128435"/>
              <a:gd name="connsiteY177" fmla="*/ 6778641 h 6858000"/>
              <a:gd name="connsiteX178" fmla="*/ 5984543 w 6128435"/>
              <a:gd name="connsiteY178" fmla="*/ 6811016 h 6858000"/>
              <a:gd name="connsiteX179" fmla="*/ 5981802 w 6128435"/>
              <a:gd name="connsiteY179" fmla="*/ 6838578 h 6858000"/>
              <a:gd name="connsiteX180" fmla="*/ 5979671 w 6128435"/>
              <a:gd name="connsiteY180" fmla="*/ 6858000 h 6858000"/>
              <a:gd name="connsiteX181" fmla="*/ 0 w 6128435"/>
              <a:gd name="connsiteY181" fmla="*/ 6858000 h 6858000"/>
              <a:gd name="connsiteX182" fmla="*/ 0 w 6128435"/>
              <a:gd name="connsiteY18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307538 w 6128435"/>
              <a:gd name="connsiteY55" fmla="*/ 2514685 h 6858000"/>
              <a:gd name="connsiteX56" fmla="*/ 5337604 w 6128435"/>
              <a:gd name="connsiteY56" fmla="*/ 2597632 h 6858000"/>
              <a:gd name="connsiteX57" fmla="*/ 5407503 w 6128435"/>
              <a:gd name="connsiteY57" fmla="*/ 2786290 h 6858000"/>
              <a:gd name="connsiteX58" fmla="*/ 5407356 w 6128435"/>
              <a:gd name="connsiteY58" fmla="*/ 2787545 h 6858000"/>
              <a:gd name="connsiteX59" fmla="*/ 5411130 w 6128435"/>
              <a:gd name="connsiteY59" fmla="*/ 2788640 h 6858000"/>
              <a:gd name="connsiteX60" fmla="*/ 5416439 w 6128435"/>
              <a:gd name="connsiteY60" fmla="*/ 2805666 h 6858000"/>
              <a:gd name="connsiteX61" fmla="*/ 5416589 w 6128435"/>
              <a:gd name="connsiteY61" fmla="*/ 2810822 h 6858000"/>
              <a:gd name="connsiteX62" fmla="*/ 5418542 w 6128435"/>
              <a:gd name="connsiteY62" fmla="*/ 2817745 h 6858000"/>
              <a:gd name="connsiteX63" fmla="*/ 5418847 w 6128435"/>
              <a:gd name="connsiteY63" fmla="*/ 2817825 h 6858000"/>
              <a:gd name="connsiteX64" fmla="*/ 5423364 w 6128435"/>
              <a:gd name="connsiteY64" fmla="*/ 2858292 h 6858000"/>
              <a:gd name="connsiteX65" fmla="*/ 5479298 w 6128435"/>
              <a:gd name="connsiteY65" fmla="*/ 2947791 h 6858000"/>
              <a:gd name="connsiteX66" fmla="*/ 5481770 w 6128435"/>
              <a:gd name="connsiteY66" fmla="*/ 2951352 h 6858000"/>
              <a:gd name="connsiteX67" fmla="*/ 5481013 w 6128435"/>
              <a:gd name="connsiteY67" fmla="*/ 2973461 h 6858000"/>
              <a:gd name="connsiteX68" fmla="*/ 5482045 w 6128435"/>
              <a:gd name="connsiteY68" fmla="*/ 2984371 h 6858000"/>
              <a:gd name="connsiteX69" fmla="*/ 5479405 w 6128435"/>
              <a:gd name="connsiteY69" fmla="*/ 2988507 h 6858000"/>
              <a:gd name="connsiteX70" fmla="*/ 5482415 w 6128435"/>
              <a:gd name="connsiteY70" fmla="*/ 3004079 h 6858000"/>
              <a:gd name="connsiteX71" fmla="*/ 5483865 w 6128435"/>
              <a:gd name="connsiteY71" fmla="*/ 3005467 h 6858000"/>
              <a:gd name="connsiteX72" fmla="*/ 5482236 w 6128435"/>
              <a:gd name="connsiteY72" fmla="*/ 3019791 h 6858000"/>
              <a:gd name="connsiteX73" fmla="*/ 5475895 w 6128435"/>
              <a:gd name="connsiteY73" fmla="*/ 3033578 h 6858000"/>
              <a:gd name="connsiteX74" fmla="*/ 5477595 w 6128435"/>
              <a:gd name="connsiteY74" fmla="*/ 3250534 h 6858000"/>
              <a:gd name="connsiteX75" fmla="*/ 5532836 w 6128435"/>
              <a:gd name="connsiteY75" fmla="*/ 3353840 h 6858000"/>
              <a:gd name="connsiteX76" fmla="*/ 5561229 w 6128435"/>
              <a:gd name="connsiteY76" fmla="*/ 3395784 h 6858000"/>
              <a:gd name="connsiteX77" fmla="*/ 5589758 w 6128435"/>
              <a:gd name="connsiteY77" fmla="*/ 3506453 h 6858000"/>
              <a:gd name="connsiteX78" fmla="*/ 5596144 w 6128435"/>
              <a:gd name="connsiteY78" fmla="*/ 3534624 h 6858000"/>
              <a:gd name="connsiteX79" fmla="*/ 5597750 w 6128435"/>
              <a:gd name="connsiteY79" fmla="*/ 3534129 h 6858000"/>
              <a:gd name="connsiteX80" fmla="*/ 5599700 w 6128435"/>
              <a:gd name="connsiteY80" fmla="*/ 3547221 h 6858000"/>
              <a:gd name="connsiteX81" fmla="*/ 5615031 w 6128435"/>
              <a:gd name="connsiteY81" fmla="*/ 3557482 h 6858000"/>
              <a:gd name="connsiteX82" fmla="*/ 5618377 w 6128435"/>
              <a:gd name="connsiteY82" fmla="*/ 3588431 h 6858000"/>
              <a:gd name="connsiteX83" fmla="*/ 5612155 w 6128435"/>
              <a:gd name="connsiteY83" fmla="*/ 3589869 h 6858000"/>
              <a:gd name="connsiteX84" fmla="*/ 5620843 w 6128435"/>
              <a:gd name="connsiteY84" fmla="*/ 3606745 h 6858000"/>
              <a:gd name="connsiteX85" fmla="*/ 5655472 w 6128435"/>
              <a:gd name="connsiteY85" fmla="*/ 3678877 h 6858000"/>
              <a:gd name="connsiteX86" fmla="*/ 5680448 w 6128435"/>
              <a:gd name="connsiteY86" fmla="*/ 3717760 h 6858000"/>
              <a:gd name="connsiteX87" fmla="*/ 5683015 w 6128435"/>
              <a:gd name="connsiteY87" fmla="*/ 3762025 h 6858000"/>
              <a:gd name="connsiteX88" fmla="*/ 5696643 w 6128435"/>
              <a:gd name="connsiteY88" fmla="*/ 3773888 h 6858000"/>
              <a:gd name="connsiteX89" fmla="*/ 5699203 w 6128435"/>
              <a:gd name="connsiteY89" fmla="*/ 3775823 h 6858000"/>
              <a:gd name="connsiteX90" fmla="*/ 5704824 w 6128435"/>
              <a:gd name="connsiteY90" fmla="*/ 3785966 h 6858000"/>
              <a:gd name="connsiteX91" fmla="*/ 5712204 w 6128435"/>
              <a:gd name="connsiteY91" fmla="*/ 3785830 h 6858000"/>
              <a:gd name="connsiteX92" fmla="*/ 5724816 w 6128435"/>
              <a:gd name="connsiteY92" fmla="*/ 3798949 h 6858000"/>
              <a:gd name="connsiteX93" fmla="*/ 5733539 w 6128435"/>
              <a:gd name="connsiteY93" fmla="*/ 3818457 h 6858000"/>
              <a:gd name="connsiteX94" fmla="*/ 5768491 w 6128435"/>
              <a:gd name="connsiteY94" fmla="*/ 3914399 h 6858000"/>
              <a:gd name="connsiteX95" fmla="*/ 5793123 w 6128435"/>
              <a:gd name="connsiteY95" fmla="*/ 3969952 h 6858000"/>
              <a:gd name="connsiteX96" fmla="*/ 5808321 w 6128435"/>
              <a:gd name="connsiteY96" fmla="*/ 3988153 h 6858000"/>
              <a:gd name="connsiteX97" fmla="*/ 5825621 w 6128435"/>
              <a:gd name="connsiteY97" fmla="*/ 4015525 h 6858000"/>
              <a:gd name="connsiteX98" fmla="*/ 5860672 w 6128435"/>
              <a:gd name="connsiteY98" fmla="*/ 4061579 h 6858000"/>
              <a:gd name="connsiteX99" fmla="*/ 5872173 w 6128435"/>
              <a:gd name="connsiteY99" fmla="*/ 4088497 h 6858000"/>
              <a:gd name="connsiteX100" fmla="*/ 5883705 w 6128435"/>
              <a:gd name="connsiteY100" fmla="*/ 4101899 h 6858000"/>
              <a:gd name="connsiteX101" fmla="*/ 5885314 w 6128435"/>
              <a:gd name="connsiteY101" fmla="*/ 4108387 h 6858000"/>
              <a:gd name="connsiteX102" fmla="*/ 5894095 w 6128435"/>
              <a:gd name="connsiteY102" fmla="*/ 4128857 h 6858000"/>
              <a:gd name="connsiteX103" fmla="*/ 5898339 w 6128435"/>
              <a:gd name="connsiteY103" fmla="*/ 4140800 h 6858000"/>
              <a:gd name="connsiteX104" fmla="*/ 5899734 w 6128435"/>
              <a:gd name="connsiteY104" fmla="*/ 4145632 h 6858000"/>
              <a:gd name="connsiteX105" fmla="*/ 5897098 w 6128435"/>
              <a:gd name="connsiteY105" fmla="*/ 4157819 h 6858000"/>
              <a:gd name="connsiteX106" fmla="*/ 5903513 w 6128435"/>
              <a:gd name="connsiteY106" fmla="*/ 4187661 h 6858000"/>
              <a:gd name="connsiteX107" fmla="*/ 5917114 w 6128435"/>
              <a:gd name="connsiteY107" fmla="*/ 4213096 h 6858000"/>
              <a:gd name="connsiteX108" fmla="*/ 5921153 w 6128435"/>
              <a:gd name="connsiteY108" fmla="*/ 4236222 h 6858000"/>
              <a:gd name="connsiteX109" fmla="*/ 5924233 w 6128435"/>
              <a:gd name="connsiteY109" fmla="*/ 4242060 h 6858000"/>
              <a:gd name="connsiteX110" fmla="*/ 5928910 w 6128435"/>
              <a:gd name="connsiteY110" fmla="*/ 4300973 h 6858000"/>
              <a:gd name="connsiteX111" fmla="*/ 5939320 w 6128435"/>
              <a:gd name="connsiteY111" fmla="*/ 4340435 h 6858000"/>
              <a:gd name="connsiteX112" fmla="*/ 5946705 w 6128435"/>
              <a:gd name="connsiteY112" fmla="*/ 4428051 h 6858000"/>
              <a:gd name="connsiteX113" fmla="*/ 5949261 w 6128435"/>
              <a:gd name="connsiteY113" fmla="*/ 4449185 h 6858000"/>
              <a:gd name="connsiteX114" fmla="*/ 5957504 w 6128435"/>
              <a:gd name="connsiteY114" fmla="*/ 4465911 h 6858000"/>
              <a:gd name="connsiteX115" fmla="*/ 5964689 w 6128435"/>
              <a:gd name="connsiteY115" fmla="*/ 4468532 h 6858000"/>
              <a:gd name="connsiteX116" fmla="*/ 5967062 w 6128435"/>
              <a:gd name="connsiteY116" fmla="*/ 4479923 h 6858000"/>
              <a:gd name="connsiteX117" fmla="*/ 5968960 w 6128435"/>
              <a:gd name="connsiteY117" fmla="*/ 4482655 h 6858000"/>
              <a:gd name="connsiteX118" fmla="*/ 5978567 w 6128435"/>
              <a:gd name="connsiteY118" fmla="*/ 4498605 h 6858000"/>
              <a:gd name="connsiteX119" fmla="*/ 5980106 w 6128435"/>
              <a:gd name="connsiteY119" fmla="*/ 4585087 h 6858000"/>
              <a:gd name="connsiteX120" fmla="*/ 5998138 w 6128435"/>
              <a:gd name="connsiteY120" fmla="*/ 4697518 h 6858000"/>
              <a:gd name="connsiteX121" fmla="*/ 6013516 w 6128435"/>
              <a:gd name="connsiteY121" fmla="*/ 4786619 h 6858000"/>
              <a:gd name="connsiteX122" fmla="*/ 6025404 w 6128435"/>
              <a:gd name="connsiteY122" fmla="*/ 4858148 h 6858000"/>
              <a:gd name="connsiteX123" fmla="*/ 6007749 w 6128435"/>
              <a:gd name="connsiteY123" fmla="*/ 4964715 h 6858000"/>
              <a:gd name="connsiteX124" fmla="*/ 6005269 w 6128435"/>
              <a:gd name="connsiteY124" fmla="*/ 5150567 h 6858000"/>
              <a:gd name="connsiteX125" fmla="*/ 6001127 w 6128435"/>
              <a:gd name="connsiteY125" fmla="*/ 5164609 h 6858000"/>
              <a:gd name="connsiteX126" fmla="*/ 5996647 w 6128435"/>
              <a:gd name="connsiteY126" fmla="*/ 5185640 h 6858000"/>
              <a:gd name="connsiteX127" fmla="*/ 5998514 w 6128435"/>
              <a:gd name="connsiteY127" fmla="*/ 5189673 h 6858000"/>
              <a:gd name="connsiteX128" fmla="*/ 5995970 w 6128435"/>
              <a:gd name="connsiteY128" fmla="*/ 5221547 h 6858000"/>
              <a:gd name="connsiteX129" fmla="*/ 5997218 w 6128435"/>
              <a:gd name="connsiteY129" fmla="*/ 5222031 h 6858000"/>
              <a:gd name="connsiteX130" fmla="*/ 6002116 w 6128435"/>
              <a:gd name="connsiteY130" fmla="*/ 5231223 h 6858000"/>
              <a:gd name="connsiteX131" fmla="*/ 6008541 w 6128435"/>
              <a:gd name="connsiteY131" fmla="*/ 5248680 h 6858000"/>
              <a:gd name="connsiteX132" fmla="*/ 6039260 w 6128435"/>
              <a:gd name="connsiteY132" fmla="*/ 5289518 h 6858000"/>
              <a:gd name="connsiteX133" fmla="*/ 6036748 w 6128435"/>
              <a:gd name="connsiteY133" fmla="*/ 5322752 h 6858000"/>
              <a:gd name="connsiteX134" fmla="*/ 6036943 w 6128435"/>
              <a:gd name="connsiteY134" fmla="*/ 5329480 h 6858000"/>
              <a:gd name="connsiteX135" fmla="*/ 6037236 w 6128435"/>
              <a:gd name="connsiteY135" fmla="*/ 5329634 h 6858000"/>
              <a:gd name="connsiteX136" fmla="*/ 6038019 w 6128435"/>
              <a:gd name="connsiteY136" fmla="*/ 5336764 h 6858000"/>
              <a:gd name="connsiteX137" fmla="*/ 6037298 w 6128435"/>
              <a:gd name="connsiteY137" fmla="*/ 5341753 h 6858000"/>
              <a:gd name="connsiteX138" fmla="*/ 6037677 w 6128435"/>
              <a:gd name="connsiteY138" fmla="*/ 5354807 h 6858000"/>
              <a:gd name="connsiteX139" fmla="*/ 6039728 w 6128435"/>
              <a:gd name="connsiteY139" fmla="*/ 5359416 h 6858000"/>
              <a:gd name="connsiteX140" fmla="*/ 6043311 w 6128435"/>
              <a:gd name="connsiteY140" fmla="*/ 5361407 h 6858000"/>
              <a:gd name="connsiteX141" fmla="*/ 6042954 w 6128435"/>
              <a:gd name="connsiteY141" fmla="*/ 5362576 h 6858000"/>
              <a:gd name="connsiteX142" fmla="*/ 6053435 w 6128435"/>
              <a:gd name="connsiteY142" fmla="*/ 5387547 h 6858000"/>
              <a:gd name="connsiteX143" fmla="*/ 6065933 w 6128435"/>
              <a:gd name="connsiteY143" fmla="*/ 5443002 h 6858000"/>
              <a:gd name="connsiteX144" fmla="*/ 6068640 w 6128435"/>
              <a:gd name="connsiteY144" fmla="*/ 5474503 h 6858000"/>
              <a:gd name="connsiteX145" fmla="*/ 6080922 w 6128435"/>
              <a:gd name="connsiteY145" fmla="*/ 5561070 h 6858000"/>
              <a:gd name="connsiteX146" fmla="*/ 6096949 w 6128435"/>
              <a:gd name="connsiteY146" fmla="*/ 5648179 h 6858000"/>
              <a:gd name="connsiteX147" fmla="*/ 6125703 w 6128435"/>
              <a:gd name="connsiteY147" fmla="*/ 5692894 h 6858000"/>
              <a:gd name="connsiteX148" fmla="*/ 6126670 w 6128435"/>
              <a:gd name="connsiteY148" fmla="*/ 5697882 h 6858000"/>
              <a:gd name="connsiteX149" fmla="*/ 6124061 w 6128435"/>
              <a:gd name="connsiteY149" fmla="*/ 5710294 h 6858000"/>
              <a:gd name="connsiteX150" fmla="*/ 6122213 w 6128435"/>
              <a:gd name="connsiteY150" fmla="*/ 5714762 h 6858000"/>
              <a:gd name="connsiteX151" fmla="*/ 6121353 w 6128435"/>
              <a:gd name="connsiteY151" fmla="*/ 5721725 h 6858000"/>
              <a:gd name="connsiteX152" fmla="*/ 6121607 w 6128435"/>
              <a:gd name="connsiteY152" fmla="*/ 5721959 h 6858000"/>
              <a:gd name="connsiteX153" fmla="*/ 6120262 w 6128435"/>
              <a:gd name="connsiteY153" fmla="*/ 5728358 h 6858000"/>
              <a:gd name="connsiteX154" fmla="*/ 6110194 w 6128435"/>
              <a:gd name="connsiteY154" fmla="*/ 5758853 h 6858000"/>
              <a:gd name="connsiteX155" fmla="*/ 6127519 w 6128435"/>
              <a:gd name="connsiteY155" fmla="*/ 5865775 h 6858000"/>
              <a:gd name="connsiteX156" fmla="*/ 6128435 w 6128435"/>
              <a:gd name="connsiteY156" fmla="*/ 5870164 h 6858000"/>
              <a:gd name="connsiteX157" fmla="*/ 6119217 w 6128435"/>
              <a:gd name="connsiteY157" fmla="*/ 5888542 h 6858000"/>
              <a:gd name="connsiteX158" fmla="*/ 6115966 w 6128435"/>
              <a:gd name="connsiteY158" fmla="*/ 5898387 h 6858000"/>
              <a:gd name="connsiteX159" fmla="*/ 6111924 w 6128435"/>
              <a:gd name="connsiteY159" fmla="*/ 5900444 h 6858000"/>
              <a:gd name="connsiteX160" fmla="*/ 6108716 w 6128435"/>
              <a:gd name="connsiteY160" fmla="*/ 5915345 h 6858000"/>
              <a:gd name="connsiteX161" fmla="*/ 6109524 w 6128435"/>
              <a:gd name="connsiteY161" fmla="*/ 5917328 h 6858000"/>
              <a:gd name="connsiteX162" fmla="*/ 6102493 w 6128435"/>
              <a:gd name="connsiteY162" fmla="*/ 5928602 h 6858000"/>
              <a:gd name="connsiteX163" fmla="*/ 6056863 w 6128435"/>
              <a:gd name="connsiteY163" fmla="*/ 6000643 h 6858000"/>
              <a:gd name="connsiteX164" fmla="*/ 6045436 w 6128435"/>
              <a:gd name="connsiteY164" fmla="*/ 6124480 h 6858000"/>
              <a:gd name="connsiteX165" fmla="*/ 6030489 w 6128435"/>
              <a:gd name="connsiteY165" fmla="*/ 6317666 h 6858000"/>
              <a:gd name="connsiteX166" fmla="*/ 6007492 w 6128435"/>
              <a:gd name="connsiteY166" fmla="*/ 6440818 h 6858000"/>
              <a:gd name="connsiteX167" fmla="*/ 6009467 w 6128435"/>
              <a:gd name="connsiteY167" fmla="*/ 6487076 h 6858000"/>
              <a:gd name="connsiteX168" fmla="*/ 5995064 w 6128435"/>
              <a:gd name="connsiteY168" fmla="*/ 6540791 h 6858000"/>
              <a:gd name="connsiteX169" fmla="*/ 5996309 w 6128435"/>
              <a:gd name="connsiteY169" fmla="*/ 6543961 h 6858000"/>
              <a:gd name="connsiteX170" fmla="*/ 5996048 w 6128435"/>
              <a:gd name="connsiteY170" fmla="*/ 6555444 h 6858000"/>
              <a:gd name="connsiteX171" fmla="*/ 6002524 w 6128435"/>
              <a:gd name="connsiteY171" fmla="*/ 6560188 h 6858000"/>
              <a:gd name="connsiteX172" fmla="*/ 6006823 w 6128435"/>
              <a:gd name="connsiteY172" fmla="*/ 6578546 h 6858000"/>
              <a:gd name="connsiteX173" fmla="*/ 6004510 w 6128435"/>
              <a:gd name="connsiteY173" fmla="*/ 6599256 h 6858000"/>
              <a:gd name="connsiteX174" fmla="*/ 5986207 w 6128435"/>
              <a:gd name="connsiteY174" fmla="*/ 6695855 h 6858000"/>
              <a:gd name="connsiteX175" fmla="*/ 5979428 w 6128435"/>
              <a:gd name="connsiteY175" fmla="*/ 6754678 h 6858000"/>
              <a:gd name="connsiteX176" fmla="*/ 5983398 w 6128435"/>
              <a:gd name="connsiteY176" fmla="*/ 6778641 h 6858000"/>
              <a:gd name="connsiteX177" fmla="*/ 5984543 w 6128435"/>
              <a:gd name="connsiteY177" fmla="*/ 6811016 h 6858000"/>
              <a:gd name="connsiteX178" fmla="*/ 5981802 w 6128435"/>
              <a:gd name="connsiteY178" fmla="*/ 6838578 h 6858000"/>
              <a:gd name="connsiteX179" fmla="*/ 5979671 w 6128435"/>
              <a:gd name="connsiteY179" fmla="*/ 6858000 h 6858000"/>
              <a:gd name="connsiteX180" fmla="*/ 0 w 6128435"/>
              <a:gd name="connsiteY180" fmla="*/ 6858000 h 6858000"/>
              <a:gd name="connsiteX181" fmla="*/ 0 w 6128435"/>
              <a:gd name="connsiteY18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307538 w 6128435"/>
              <a:gd name="connsiteY54" fmla="*/ 2514685 h 6858000"/>
              <a:gd name="connsiteX55" fmla="*/ 5337604 w 6128435"/>
              <a:gd name="connsiteY55" fmla="*/ 2597632 h 6858000"/>
              <a:gd name="connsiteX56" fmla="*/ 5407503 w 6128435"/>
              <a:gd name="connsiteY56" fmla="*/ 2786290 h 6858000"/>
              <a:gd name="connsiteX57" fmla="*/ 5407356 w 6128435"/>
              <a:gd name="connsiteY57" fmla="*/ 2787545 h 6858000"/>
              <a:gd name="connsiteX58" fmla="*/ 5411130 w 6128435"/>
              <a:gd name="connsiteY58" fmla="*/ 2788640 h 6858000"/>
              <a:gd name="connsiteX59" fmla="*/ 5416439 w 6128435"/>
              <a:gd name="connsiteY59" fmla="*/ 2805666 h 6858000"/>
              <a:gd name="connsiteX60" fmla="*/ 5416589 w 6128435"/>
              <a:gd name="connsiteY60" fmla="*/ 2810822 h 6858000"/>
              <a:gd name="connsiteX61" fmla="*/ 5418542 w 6128435"/>
              <a:gd name="connsiteY61" fmla="*/ 2817745 h 6858000"/>
              <a:gd name="connsiteX62" fmla="*/ 5418847 w 6128435"/>
              <a:gd name="connsiteY62" fmla="*/ 2817825 h 6858000"/>
              <a:gd name="connsiteX63" fmla="*/ 5423364 w 6128435"/>
              <a:gd name="connsiteY63" fmla="*/ 2858292 h 6858000"/>
              <a:gd name="connsiteX64" fmla="*/ 5479298 w 6128435"/>
              <a:gd name="connsiteY64" fmla="*/ 2947791 h 6858000"/>
              <a:gd name="connsiteX65" fmla="*/ 5481770 w 6128435"/>
              <a:gd name="connsiteY65" fmla="*/ 2951352 h 6858000"/>
              <a:gd name="connsiteX66" fmla="*/ 5481013 w 6128435"/>
              <a:gd name="connsiteY66" fmla="*/ 2973461 h 6858000"/>
              <a:gd name="connsiteX67" fmla="*/ 5482045 w 6128435"/>
              <a:gd name="connsiteY67" fmla="*/ 2984371 h 6858000"/>
              <a:gd name="connsiteX68" fmla="*/ 5479405 w 6128435"/>
              <a:gd name="connsiteY68" fmla="*/ 2988507 h 6858000"/>
              <a:gd name="connsiteX69" fmla="*/ 5482415 w 6128435"/>
              <a:gd name="connsiteY69" fmla="*/ 3004079 h 6858000"/>
              <a:gd name="connsiteX70" fmla="*/ 5483865 w 6128435"/>
              <a:gd name="connsiteY70" fmla="*/ 3005467 h 6858000"/>
              <a:gd name="connsiteX71" fmla="*/ 5482236 w 6128435"/>
              <a:gd name="connsiteY71" fmla="*/ 3019791 h 6858000"/>
              <a:gd name="connsiteX72" fmla="*/ 5475895 w 6128435"/>
              <a:gd name="connsiteY72" fmla="*/ 3033578 h 6858000"/>
              <a:gd name="connsiteX73" fmla="*/ 5477595 w 6128435"/>
              <a:gd name="connsiteY73" fmla="*/ 3250534 h 6858000"/>
              <a:gd name="connsiteX74" fmla="*/ 5532836 w 6128435"/>
              <a:gd name="connsiteY74" fmla="*/ 3353840 h 6858000"/>
              <a:gd name="connsiteX75" fmla="*/ 5561229 w 6128435"/>
              <a:gd name="connsiteY75" fmla="*/ 3395784 h 6858000"/>
              <a:gd name="connsiteX76" fmla="*/ 5589758 w 6128435"/>
              <a:gd name="connsiteY76" fmla="*/ 3506453 h 6858000"/>
              <a:gd name="connsiteX77" fmla="*/ 5596144 w 6128435"/>
              <a:gd name="connsiteY77" fmla="*/ 3534624 h 6858000"/>
              <a:gd name="connsiteX78" fmla="*/ 5597750 w 6128435"/>
              <a:gd name="connsiteY78" fmla="*/ 3534129 h 6858000"/>
              <a:gd name="connsiteX79" fmla="*/ 5599700 w 6128435"/>
              <a:gd name="connsiteY79" fmla="*/ 3547221 h 6858000"/>
              <a:gd name="connsiteX80" fmla="*/ 5615031 w 6128435"/>
              <a:gd name="connsiteY80" fmla="*/ 3557482 h 6858000"/>
              <a:gd name="connsiteX81" fmla="*/ 5618377 w 6128435"/>
              <a:gd name="connsiteY81" fmla="*/ 3588431 h 6858000"/>
              <a:gd name="connsiteX82" fmla="*/ 5612155 w 6128435"/>
              <a:gd name="connsiteY82" fmla="*/ 3589869 h 6858000"/>
              <a:gd name="connsiteX83" fmla="*/ 5620843 w 6128435"/>
              <a:gd name="connsiteY83" fmla="*/ 3606745 h 6858000"/>
              <a:gd name="connsiteX84" fmla="*/ 5655472 w 6128435"/>
              <a:gd name="connsiteY84" fmla="*/ 3678877 h 6858000"/>
              <a:gd name="connsiteX85" fmla="*/ 5680448 w 6128435"/>
              <a:gd name="connsiteY85" fmla="*/ 3717760 h 6858000"/>
              <a:gd name="connsiteX86" fmla="*/ 5683015 w 6128435"/>
              <a:gd name="connsiteY86" fmla="*/ 3762025 h 6858000"/>
              <a:gd name="connsiteX87" fmla="*/ 5696643 w 6128435"/>
              <a:gd name="connsiteY87" fmla="*/ 3773888 h 6858000"/>
              <a:gd name="connsiteX88" fmla="*/ 5699203 w 6128435"/>
              <a:gd name="connsiteY88" fmla="*/ 3775823 h 6858000"/>
              <a:gd name="connsiteX89" fmla="*/ 5704824 w 6128435"/>
              <a:gd name="connsiteY89" fmla="*/ 3785966 h 6858000"/>
              <a:gd name="connsiteX90" fmla="*/ 5712204 w 6128435"/>
              <a:gd name="connsiteY90" fmla="*/ 3785830 h 6858000"/>
              <a:gd name="connsiteX91" fmla="*/ 5724816 w 6128435"/>
              <a:gd name="connsiteY91" fmla="*/ 3798949 h 6858000"/>
              <a:gd name="connsiteX92" fmla="*/ 5733539 w 6128435"/>
              <a:gd name="connsiteY92" fmla="*/ 3818457 h 6858000"/>
              <a:gd name="connsiteX93" fmla="*/ 5768491 w 6128435"/>
              <a:gd name="connsiteY93" fmla="*/ 3914399 h 6858000"/>
              <a:gd name="connsiteX94" fmla="*/ 5793123 w 6128435"/>
              <a:gd name="connsiteY94" fmla="*/ 3969952 h 6858000"/>
              <a:gd name="connsiteX95" fmla="*/ 5808321 w 6128435"/>
              <a:gd name="connsiteY95" fmla="*/ 3988153 h 6858000"/>
              <a:gd name="connsiteX96" fmla="*/ 5825621 w 6128435"/>
              <a:gd name="connsiteY96" fmla="*/ 4015525 h 6858000"/>
              <a:gd name="connsiteX97" fmla="*/ 5860672 w 6128435"/>
              <a:gd name="connsiteY97" fmla="*/ 4061579 h 6858000"/>
              <a:gd name="connsiteX98" fmla="*/ 5872173 w 6128435"/>
              <a:gd name="connsiteY98" fmla="*/ 4088497 h 6858000"/>
              <a:gd name="connsiteX99" fmla="*/ 5883705 w 6128435"/>
              <a:gd name="connsiteY99" fmla="*/ 4101899 h 6858000"/>
              <a:gd name="connsiteX100" fmla="*/ 5885314 w 6128435"/>
              <a:gd name="connsiteY100" fmla="*/ 4108387 h 6858000"/>
              <a:gd name="connsiteX101" fmla="*/ 5894095 w 6128435"/>
              <a:gd name="connsiteY101" fmla="*/ 4128857 h 6858000"/>
              <a:gd name="connsiteX102" fmla="*/ 5898339 w 6128435"/>
              <a:gd name="connsiteY102" fmla="*/ 4140800 h 6858000"/>
              <a:gd name="connsiteX103" fmla="*/ 5899734 w 6128435"/>
              <a:gd name="connsiteY103" fmla="*/ 4145632 h 6858000"/>
              <a:gd name="connsiteX104" fmla="*/ 5897098 w 6128435"/>
              <a:gd name="connsiteY104" fmla="*/ 4157819 h 6858000"/>
              <a:gd name="connsiteX105" fmla="*/ 5903513 w 6128435"/>
              <a:gd name="connsiteY105" fmla="*/ 4187661 h 6858000"/>
              <a:gd name="connsiteX106" fmla="*/ 5917114 w 6128435"/>
              <a:gd name="connsiteY106" fmla="*/ 4213096 h 6858000"/>
              <a:gd name="connsiteX107" fmla="*/ 5921153 w 6128435"/>
              <a:gd name="connsiteY107" fmla="*/ 4236222 h 6858000"/>
              <a:gd name="connsiteX108" fmla="*/ 5924233 w 6128435"/>
              <a:gd name="connsiteY108" fmla="*/ 4242060 h 6858000"/>
              <a:gd name="connsiteX109" fmla="*/ 5928910 w 6128435"/>
              <a:gd name="connsiteY109" fmla="*/ 4300973 h 6858000"/>
              <a:gd name="connsiteX110" fmla="*/ 5939320 w 6128435"/>
              <a:gd name="connsiteY110" fmla="*/ 4340435 h 6858000"/>
              <a:gd name="connsiteX111" fmla="*/ 5946705 w 6128435"/>
              <a:gd name="connsiteY111" fmla="*/ 4428051 h 6858000"/>
              <a:gd name="connsiteX112" fmla="*/ 5949261 w 6128435"/>
              <a:gd name="connsiteY112" fmla="*/ 4449185 h 6858000"/>
              <a:gd name="connsiteX113" fmla="*/ 5957504 w 6128435"/>
              <a:gd name="connsiteY113" fmla="*/ 4465911 h 6858000"/>
              <a:gd name="connsiteX114" fmla="*/ 5964689 w 6128435"/>
              <a:gd name="connsiteY114" fmla="*/ 4468532 h 6858000"/>
              <a:gd name="connsiteX115" fmla="*/ 5967062 w 6128435"/>
              <a:gd name="connsiteY115" fmla="*/ 4479923 h 6858000"/>
              <a:gd name="connsiteX116" fmla="*/ 5968960 w 6128435"/>
              <a:gd name="connsiteY116" fmla="*/ 4482655 h 6858000"/>
              <a:gd name="connsiteX117" fmla="*/ 5978567 w 6128435"/>
              <a:gd name="connsiteY117" fmla="*/ 4498605 h 6858000"/>
              <a:gd name="connsiteX118" fmla="*/ 5980106 w 6128435"/>
              <a:gd name="connsiteY118" fmla="*/ 4585087 h 6858000"/>
              <a:gd name="connsiteX119" fmla="*/ 5998138 w 6128435"/>
              <a:gd name="connsiteY119" fmla="*/ 4697518 h 6858000"/>
              <a:gd name="connsiteX120" fmla="*/ 6013516 w 6128435"/>
              <a:gd name="connsiteY120" fmla="*/ 4786619 h 6858000"/>
              <a:gd name="connsiteX121" fmla="*/ 6025404 w 6128435"/>
              <a:gd name="connsiteY121" fmla="*/ 4858148 h 6858000"/>
              <a:gd name="connsiteX122" fmla="*/ 6007749 w 6128435"/>
              <a:gd name="connsiteY122" fmla="*/ 4964715 h 6858000"/>
              <a:gd name="connsiteX123" fmla="*/ 6005269 w 6128435"/>
              <a:gd name="connsiteY123" fmla="*/ 5150567 h 6858000"/>
              <a:gd name="connsiteX124" fmla="*/ 6001127 w 6128435"/>
              <a:gd name="connsiteY124" fmla="*/ 5164609 h 6858000"/>
              <a:gd name="connsiteX125" fmla="*/ 5996647 w 6128435"/>
              <a:gd name="connsiteY125" fmla="*/ 5185640 h 6858000"/>
              <a:gd name="connsiteX126" fmla="*/ 5998514 w 6128435"/>
              <a:gd name="connsiteY126" fmla="*/ 5189673 h 6858000"/>
              <a:gd name="connsiteX127" fmla="*/ 5995970 w 6128435"/>
              <a:gd name="connsiteY127" fmla="*/ 5221547 h 6858000"/>
              <a:gd name="connsiteX128" fmla="*/ 5997218 w 6128435"/>
              <a:gd name="connsiteY128" fmla="*/ 5222031 h 6858000"/>
              <a:gd name="connsiteX129" fmla="*/ 6002116 w 6128435"/>
              <a:gd name="connsiteY129" fmla="*/ 5231223 h 6858000"/>
              <a:gd name="connsiteX130" fmla="*/ 6008541 w 6128435"/>
              <a:gd name="connsiteY130" fmla="*/ 5248680 h 6858000"/>
              <a:gd name="connsiteX131" fmla="*/ 6039260 w 6128435"/>
              <a:gd name="connsiteY131" fmla="*/ 5289518 h 6858000"/>
              <a:gd name="connsiteX132" fmla="*/ 6036748 w 6128435"/>
              <a:gd name="connsiteY132" fmla="*/ 5322752 h 6858000"/>
              <a:gd name="connsiteX133" fmla="*/ 6036943 w 6128435"/>
              <a:gd name="connsiteY133" fmla="*/ 5329480 h 6858000"/>
              <a:gd name="connsiteX134" fmla="*/ 6037236 w 6128435"/>
              <a:gd name="connsiteY134" fmla="*/ 5329634 h 6858000"/>
              <a:gd name="connsiteX135" fmla="*/ 6038019 w 6128435"/>
              <a:gd name="connsiteY135" fmla="*/ 5336764 h 6858000"/>
              <a:gd name="connsiteX136" fmla="*/ 6037298 w 6128435"/>
              <a:gd name="connsiteY136" fmla="*/ 5341753 h 6858000"/>
              <a:gd name="connsiteX137" fmla="*/ 6037677 w 6128435"/>
              <a:gd name="connsiteY137" fmla="*/ 5354807 h 6858000"/>
              <a:gd name="connsiteX138" fmla="*/ 6039728 w 6128435"/>
              <a:gd name="connsiteY138" fmla="*/ 5359416 h 6858000"/>
              <a:gd name="connsiteX139" fmla="*/ 6043311 w 6128435"/>
              <a:gd name="connsiteY139" fmla="*/ 5361407 h 6858000"/>
              <a:gd name="connsiteX140" fmla="*/ 6042954 w 6128435"/>
              <a:gd name="connsiteY140" fmla="*/ 5362576 h 6858000"/>
              <a:gd name="connsiteX141" fmla="*/ 6053435 w 6128435"/>
              <a:gd name="connsiteY141" fmla="*/ 5387547 h 6858000"/>
              <a:gd name="connsiteX142" fmla="*/ 6065933 w 6128435"/>
              <a:gd name="connsiteY142" fmla="*/ 5443002 h 6858000"/>
              <a:gd name="connsiteX143" fmla="*/ 6068640 w 6128435"/>
              <a:gd name="connsiteY143" fmla="*/ 5474503 h 6858000"/>
              <a:gd name="connsiteX144" fmla="*/ 6080922 w 6128435"/>
              <a:gd name="connsiteY144" fmla="*/ 5561070 h 6858000"/>
              <a:gd name="connsiteX145" fmla="*/ 6096949 w 6128435"/>
              <a:gd name="connsiteY145" fmla="*/ 5648179 h 6858000"/>
              <a:gd name="connsiteX146" fmla="*/ 6125703 w 6128435"/>
              <a:gd name="connsiteY146" fmla="*/ 5692894 h 6858000"/>
              <a:gd name="connsiteX147" fmla="*/ 6126670 w 6128435"/>
              <a:gd name="connsiteY147" fmla="*/ 5697882 h 6858000"/>
              <a:gd name="connsiteX148" fmla="*/ 6124061 w 6128435"/>
              <a:gd name="connsiteY148" fmla="*/ 5710294 h 6858000"/>
              <a:gd name="connsiteX149" fmla="*/ 6122213 w 6128435"/>
              <a:gd name="connsiteY149" fmla="*/ 5714762 h 6858000"/>
              <a:gd name="connsiteX150" fmla="*/ 6121353 w 6128435"/>
              <a:gd name="connsiteY150" fmla="*/ 5721725 h 6858000"/>
              <a:gd name="connsiteX151" fmla="*/ 6121607 w 6128435"/>
              <a:gd name="connsiteY151" fmla="*/ 5721959 h 6858000"/>
              <a:gd name="connsiteX152" fmla="*/ 6120262 w 6128435"/>
              <a:gd name="connsiteY152" fmla="*/ 5728358 h 6858000"/>
              <a:gd name="connsiteX153" fmla="*/ 6110194 w 6128435"/>
              <a:gd name="connsiteY153" fmla="*/ 5758853 h 6858000"/>
              <a:gd name="connsiteX154" fmla="*/ 6127519 w 6128435"/>
              <a:gd name="connsiteY154" fmla="*/ 5865775 h 6858000"/>
              <a:gd name="connsiteX155" fmla="*/ 6128435 w 6128435"/>
              <a:gd name="connsiteY155" fmla="*/ 5870164 h 6858000"/>
              <a:gd name="connsiteX156" fmla="*/ 6119217 w 6128435"/>
              <a:gd name="connsiteY156" fmla="*/ 5888542 h 6858000"/>
              <a:gd name="connsiteX157" fmla="*/ 6115966 w 6128435"/>
              <a:gd name="connsiteY157" fmla="*/ 5898387 h 6858000"/>
              <a:gd name="connsiteX158" fmla="*/ 6111924 w 6128435"/>
              <a:gd name="connsiteY158" fmla="*/ 5900444 h 6858000"/>
              <a:gd name="connsiteX159" fmla="*/ 6108716 w 6128435"/>
              <a:gd name="connsiteY159" fmla="*/ 5915345 h 6858000"/>
              <a:gd name="connsiteX160" fmla="*/ 6109524 w 6128435"/>
              <a:gd name="connsiteY160" fmla="*/ 5917328 h 6858000"/>
              <a:gd name="connsiteX161" fmla="*/ 6102493 w 6128435"/>
              <a:gd name="connsiteY161" fmla="*/ 5928602 h 6858000"/>
              <a:gd name="connsiteX162" fmla="*/ 6056863 w 6128435"/>
              <a:gd name="connsiteY162" fmla="*/ 6000643 h 6858000"/>
              <a:gd name="connsiteX163" fmla="*/ 6045436 w 6128435"/>
              <a:gd name="connsiteY163" fmla="*/ 6124480 h 6858000"/>
              <a:gd name="connsiteX164" fmla="*/ 6030489 w 6128435"/>
              <a:gd name="connsiteY164" fmla="*/ 6317666 h 6858000"/>
              <a:gd name="connsiteX165" fmla="*/ 6007492 w 6128435"/>
              <a:gd name="connsiteY165" fmla="*/ 6440818 h 6858000"/>
              <a:gd name="connsiteX166" fmla="*/ 6009467 w 6128435"/>
              <a:gd name="connsiteY166" fmla="*/ 6487076 h 6858000"/>
              <a:gd name="connsiteX167" fmla="*/ 5995064 w 6128435"/>
              <a:gd name="connsiteY167" fmla="*/ 6540791 h 6858000"/>
              <a:gd name="connsiteX168" fmla="*/ 5996309 w 6128435"/>
              <a:gd name="connsiteY168" fmla="*/ 6543961 h 6858000"/>
              <a:gd name="connsiteX169" fmla="*/ 5996048 w 6128435"/>
              <a:gd name="connsiteY169" fmla="*/ 6555444 h 6858000"/>
              <a:gd name="connsiteX170" fmla="*/ 6002524 w 6128435"/>
              <a:gd name="connsiteY170" fmla="*/ 6560188 h 6858000"/>
              <a:gd name="connsiteX171" fmla="*/ 6006823 w 6128435"/>
              <a:gd name="connsiteY171" fmla="*/ 6578546 h 6858000"/>
              <a:gd name="connsiteX172" fmla="*/ 6004510 w 6128435"/>
              <a:gd name="connsiteY172" fmla="*/ 6599256 h 6858000"/>
              <a:gd name="connsiteX173" fmla="*/ 5986207 w 6128435"/>
              <a:gd name="connsiteY173" fmla="*/ 6695855 h 6858000"/>
              <a:gd name="connsiteX174" fmla="*/ 5979428 w 6128435"/>
              <a:gd name="connsiteY174" fmla="*/ 6754678 h 6858000"/>
              <a:gd name="connsiteX175" fmla="*/ 5983398 w 6128435"/>
              <a:gd name="connsiteY175" fmla="*/ 6778641 h 6858000"/>
              <a:gd name="connsiteX176" fmla="*/ 5984543 w 6128435"/>
              <a:gd name="connsiteY176" fmla="*/ 6811016 h 6858000"/>
              <a:gd name="connsiteX177" fmla="*/ 5981802 w 6128435"/>
              <a:gd name="connsiteY177" fmla="*/ 6838578 h 6858000"/>
              <a:gd name="connsiteX178" fmla="*/ 5979671 w 6128435"/>
              <a:gd name="connsiteY178" fmla="*/ 6858000 h 6858000"/>
              <a:gd name="connsiteX179" fmla="*/ 0 w 6128435"/>
              <a:gd name="connsiteY179" fmla="*/ 6858000 h 6858000"/>
              <a:gd name="connsiteX180" fmla="*/ 0 w 6128435"/>
              <a:gd name="connsiteY18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71650 w 6128435"/>
              <a:gd name="connsiteY48" fmla="*/ 2440467 h 6858000"/>
              <a:gd name="connsiteX49" fmla="*/ 5271438 w 6128435"/>
              <a:gd name="connsiteY49" fmla="*/ 2447186 h 6858000"/>
              <a:gd name="connsiteX50" fmla="*/ 5271722 w 6128435"/>
              <a:gd name="connsiteY50" fmla="*/ 2447359 h 6858000"/>
              <a:gd name="connsiteX51" fmla="*/ 5272069 w 6128435"/>
              <a:gd name="connsiteY51" fmla="*/ 2454523 h 6858000"/>
              <a:gd name="connsiteX52" fmla="*/ 5271049 w 6128435"/>
              <a:gd name="connsiteY52" fmla="*/ 2459442 h 6858000"/>
              <a:gd name="connsiteX53" fmla="*/ 5307538 w 6128435"/>
              <a:gd name="connsiteY53" fmla="*/ 2514685 h 6858000"/>
              <a:gd name="connsiteX54" fmla="*/ 5337604 w 6128435"/>
              <a:gd name="connsiteY54" fmla="*/ 2597632 h 6858000"/>
              <a:gd name="connsiteX55" fmla="*/ 5407503 w 6128435"/>
              <a:gd name="connsiteY55" fmla="*/ 2786290 h 6858000"/>
              <a:gd name="connsiteX56" fmla="*/ 5407356 w 6128435"/>
              <a:gd name="connsiteY56" fmla="*/ 2787545 h 6858000"/>
              <a:gd name="connsiteX57" fmla="*/ 5411130 w 6128435"/>
              <a:gd name="connsiteY57" fmla="*/ 2788640 h 6858000"/>
              <a:gd name="connsiteX58" fmla="*/ 5416439 w 6128435"/>
              <a:gd name="connsiteY58" fmla="*/ 2805666 h 6858000"/>
              <a:gd name="connsiteX59" fmla="*/ 5416589 w 6128435"/>
              <a:gd name="connsiteY59" fmla="*/ 2810822 h 6858000"/>
              <a:gd name="connsiteX60" fmla="*/ 5418542 w 6128435"/>
              <a:gd name="connsiteY60" fmla="*/ 2817745 h 6858000"/>
              <a:gd name="connsiteX61" fmla="*/ 5418847 w 6128435"/>
              <a:gd name="connsiteY61" fmla="*/ 2817825 h 6858000"/>
              <a:gd name="connsiteX62" fmla="*/ 5423364 w 6128435"/>
              <a:gd name="connsiteY62" fmla="*/ 2858292 h 6858000"/>
              <a:gd name="connsiteX63" fmla="*/ 5479298 w 6128435"/>
              <a:gd name="connsiteY63" fmla="*/ 2947791 h 6858000"/>
              <a:gd name="connsiteX64" fmla="*/ 5481770 w 6128435"/>
              <a:gd name="connsiteY64" fmla="*/ 2951352 h 6858000"/>
              <a:gd name="connsiteX65" fmla="*/ 5481013 w 6128435"/>
              <a:gd name="connsiteY65" fmla="*/ 2973461 h 6858000"/>
              <a:gd name="connsiteX66" fmla="*/ 5482045 w 6128435"/>
              <a:gd name="connsiteY66" fmla="*/ 2984371 h 6858000"/>
              <a:gd name="connsiteX67" fmla="*/ 5479405 w 6128435"/>
              <a:gd name="connsiteY67" fmla="*/ 2988507 h 6858000"/>
              <a:gd name="connsiteX68" fmla="*/ 5482415 w 6128435"/>
              <a:gd name="connsiteY68" fmla="*/ 3004079 h 6858000"/>
              <a:gd name="connsiteX69" fmla="*/ 5483865 w 6128435"/>
              <a:gd name="connsiteY69" fmla="*/ 3005467 h 6858000"/>
              <a:gd name="connsiteX70" fmla="*/ 5482236 w 6128435"/>
              <a:gd name="connsiteY70" fmla="*/ 3019791 h 6858000"/>
              <a:gd name="connsiteX71" fmla="*/ 5475895 w 6128435"/>
              <a:gd name="connsiteY71" fmla="*/ 3033578 h 6858000"/>
              <a:gd name="connsiteX72" fmla="*/ 5477595 w 6128435"/>
              <a:gd name="connsiteY72" fmla="*/ 3250534 h 6858000"/>
              <a:gd name="connsiteX73" fmla="*/ 5532836 w 6128435"/>
              <a:gd name="connsiteY73" fmla="*/ 3353840 h 6858000"/>
              <a:gd name="connsiteX74" fmla="*/ 5561229 w 6128435"/>
              <a:gd name="connsiteY74" fmla="*/ 3395784 h 6858000"/>
              <a:gd name="connsiteX75" fmla="*/ 5589758 w 6128435"/>
              <a:gd name="connsiteY75" fmla="*/ 3506453 h 6858000"/>
              <a:gd name="connsiteX76" fmla="*/ 5596144 w 6128435"/>
              <a:gd name="connsiteY76" fmla="*/ 3534624 h 6858000"/>
              <a:gd name="connsiteX77" fmla="*/ 5597750 w 6128435"/>
              <a:gd name="connsiteY77" fmla="*/ 3534129 h 6858000"/>
              <a:gd name="connsiteX78" fmla="*/ 5599700 w 6128435"/>
              <a:gd name="connsiteY78" fmla="*/ 3547221 h 6858000"/>
              <a:gd name="connsiteX79" fmla="*/ 5615031 w 6128435"/>
              <a:gd name="connsiteY79" fmla="*/ 3557482 h 6858000"/>
              <a:gd name="connsiteX80" fmla="*/ 5618377 w 6128435"/>
              <a:gd name="connsiteY80" fmla="*/ 3588431 h 6858000"/>
              <a:gd name="connsiteX81" fmla="*/ 5612155 w 6128435"/>
              <a:gd name="connsiteY81" fmla="*/ 3589869 h 6858000"/>
              <a:gd name="connsiteX82" fmla="*/ 5620843 w 6128435"/>
              <a:gd name="connsiteY82" fmla="*/ 3606745 h 6858000"/>
              <a:gd name="connsiteX83" fmla="*/ 5655472 w 6128435"/>
              <a:gd name="connsiteY83" fmla="*/ 3678877 h 6858000"/>
              <a:gd name="connsiteX84" fmla="*/ 5680448 w 6128435"/>
              <a:gd name="connsiteY84" fmla="*/ 3717760 h 6858000"/>
              <a:gd name="connsiteX85" fmla="*/ 5683015 w 6128435"/>
              <a:gd name="connsiteY85" fmla="*/ 3762025 h 6858000"/>
              <a:gd name="connsiteX86" fmla="*/ 5696643 w 6128435"/>
              <a:gd name="connsiteY86" fmla="*/ 3773888 h 6858000"/>
              <a:gd name="connsiteX87" fmla="*/ 5699203 w 6128435"/>
              <a:gd name="connsiteY87" fmla="*/ 3775823 h 6858000"/>
              <a:gd name="connsiteX88" fmla="*/ 5704824 w 6128435"/>
              <a:gd name="connsiteY88" fmla="*/ 3785966 h 6858000"/>
              <a:gd name="connsiteX89" fmla="*/ 5712204 w 6128435"/>
              <a:gd name="connsiteY89" fmla="*/ 3785830 h 6858000"/>
              <a:gd name="connsiteX90" fmla="*/ 5724816 w 6128435"/>
              <a:gd name="connsiteY90" fmla="*/ 3798949 h 6858000"/>
              <a:gd name="connsiteX91" fmla="*/ 5733539 w 6128435"/>
              <a:gd name="connsiteY91" fmla="*/ 3818457 h 6858000"/>
              <a:gd name="connsiteX92" fmla="*/ 5768491 w 6128435"/>
              <a:gd name="connsiteY92" fmla="*/ 3914399 h 6858000"/>
              <a:gd name="connsiteX93" fmla="*/ 5793123 w 6128435"/>
              <a:gd name="connsiteY93" fmla="*/ 3969952 h 6858000"/>
              <a:gd name="connsiteX94" fmla="*/ 5808321 w 6128435"/>
              <a:gd name="connsiteY94" fmla="*/ 3988153 h 6858000"/>
              <a:gd name="connsiteX95" fmla="*/ 5825621 w 6128435"/>
              <a:gd name="connsiteY95" fmla="*/ 4015525 h 6858000"/>
              <a:gd name="connsiteX96" fmla="*/ 5860672 w 6128435"/>
              <a:gd name="connsiteY96" fmla="*/ 4061579 h 6858000"/>
              <a:gd name="connsiteX97" fmla="*/ 5872173 w 6128435"/>
              <a:gd name="connsiteY97" fmla="*/ 4088497 h 6858000"/>
              <a:gd name="connsiteX98" fmla="*/ 5883705 w 6128435"/>
              <a:gd name="connsiteY98" fmla="*/ 4101899 h 6858000"/>
              <a:gd name="connsiteX99" fmla="*/ 5885314 w 6128435"/>
              <a:gd name="connsiteY99" fmla="*/ 4108387 h 6858000"/>
              <a:gd name="connsiteX100" fmla="*/ 5894095 w 6128435"/>
              <a:gd name="connsiteY100" fmla="*/ 4128857 h 6858000"/>
              <a:gd name="connsiteX101" fmla="*/ 5898339 w 6128435"/>
              <a:gd name="connsiteY101" fmla="*/ 4140800 h 6858000"/>
              <a:gd name="connsiteX102" fmla="*/ 5899734 w 6128435"/>
              <a:gd name="connsiteY102" fmla="*/ 4145632 h 6858000"/>
              <a:gd name="connsiteX103" fmla="*/ 5897098 w 6128435"/>
              <a:gd name="connsiteY103" fmla="*/ 4157819 h 6858000"/>
              <a:gd name="connsiteX104" fmla="*/ 5903513 w 6128435"/>
              <a:gd name="connsiteY104" fmla="*/ 4187661 h 6858000"/>
              <a:gd name="connsiteX105" fmla="*/ 5917114 w 6128435"/>
              <a:gd name="connsiteY105" fmla="*/ 4213096 h 6858000"/>
              <a:gd name="connsiteX106" fmla="*/ 5921153 w 6128435"/>
              <a:gd name="connsiteY106" fmla="*/ 4236222 h 6858000"/>
              <a:gd name="connsiteX107" fmla="*/ 5924233 w 6128435"/>
              <a:gd name="connsiteY107" fmla="*/ 4242060 h 6858000"/>
              <a:gd name="connsiteX108" fmla="*/ 5928910 w 6128435"/>
              <a:gd name="connsiteY108" fmla="*/ 4300973 h 6858000"/>
              <a:gd name="connsiteX109" fmla="*/ 5939320 w 6128435"/>
              <a:gd name="connsiteY109" fmla="*/ 4340435 h 6858000"/>
              <a:gd name="connsiteX110" fmla="*/ 5946705 w 6128435"/>
              <a:gd name="connsiteY110" fmla="*/ 4428051 h 6858000"/>
              <a:gd name="connsiteX111" fmla="*/ 5949261 w 6128435"/>
              <a:gd name="connsiteY111" fmla="*/ 4449185 h 6858000"/>
              <a:gd name="connsiteX112" fmla="*/ 5957504 w 6128435"/>
              <a:gd name="connsiteY112" fmla="*/ 4465911 h 6858000"/>
              <a:gd name="connsiteX113" fmla="*/ 5964689 w 6128435"/>
              <a:gd name="connsiteY113" fmla="*/ 4468532 h 6858000"/>
              <a:gd name="connsiteX114" fmla="*/ 5967062 w 6128435"/>
              <a:gd name="connsiteY114" fmla="*/ 4479923 h 6858000"/>
              <a:gd name="connsiteX115" fmla="*/ 5968960 w 6128435"/>
              <a:gd name="connsiteY115" fmla="*/ 4482655 h 6858000"/>
              <a:gd name="connsiteX116" fmla="*/ 5978567 w 6128435"/>
              <a:gd name="connsiteY116" fmla="*/ 4498605 h 6858000"/>
              <a:gd name="connsiteX117" fmla="*/ 5980106 w 6128435"/>
              <a:gd name="connsiteY117" fmla="*/ 4585087 h 6858000"/>
              <a:gd name="connsiteX118" fmla="*/ 5998138 w 6128435"/>
              <a:gd name="connsiteY118" fmla="*/ 4697518 h 6858000"/>
              <a:gd name="connsiteX119" fmla="*/ 6013516 w 6128435"/>
              <a:gd name="connsiteY119" fmla="*/ 4786619 h 6858000"/>
              <a:gd name="connsiteX120" fmla="*/ 6025404 w 6128435"/>
              <a:gd name="connsiteY120" fmla="*/ 4858148 h 6858000"/>
              <a:gd name="connsiteX121" fmla="*/ 6007749 w 6128435"/>
              <a:gd name="connsiteY121" fmla="*/ 4964715 h 6858000"/>
              <a:gd name="connsiteX122" fmla="*/ 6005269 w 6128435"/>
              <a:gd name="connsiteY122" fmla="*/ 5150567 h 6858000"/>
              <a:gd name="connsiteX123" fmla="*/ 6001127 w 6128435"/>
              <a:gd name="connsiteY123" fmla="*/ 5164609 h 6858000"/>
              <a:gd name="connsiteX124" fmla="*/ 5996647 w 6128435"/>
              <a:gd name="connsiteY124" fmla="*/ 5185640 h 6858000"/>
              <a:gd name="connsiteX125" fmla="*/ 5998514 w 6128435"/>
              <a:gd name="connsiteY125" fmla="*/ 5189673 h 6858000"/>
              <a:gd name="connsiteX126" fmla="*/ 5995970 w 6128435"/>
              <a:gd name="connsiteY126" fmla="*/ 5221547 h 6858000"/>
              <a:gd name="connsiteX127" fmla="*/ 5997218 w 6128435"/>
              <a:gd name="connsiteY127" fmla="*/ 5222031 h 6858000"/>
              <a:gd name="connsiteX128" fmla="*/ 6002116 w 6128435"/>
              <a:gd name="connsiteY128" fmla="*/ 5231223 h 6858000"/>
              <a:gd name="connsiteX129" fmla="*/ 6008541 w 6128435"/>
              <a:gd name="connsiteY129" fmla="*/ 5248680 h 6858000"/>
              <a:gd name="connsiteX130" fmla="*/ 6039260 w 6128435"/>
              <a:gd name="connsiteY130" fmla="*/ 5289518 h 6858000"/>
              <a:gd name="connsiteX131" fmla="*/ 6036748 w 6128435"/>
              <a:gd name="connsiteY131" fmla="*/ 5322752 h 6858000"/>
              <a:gd name="connsiteX132" fmla="*/ 6036943 w 6128435"/>
              <a:gd name="connsiteY132" fmla="*/ 5329480 h 6858000"/>
              <a:gd name="connsiteX133" fmla="*/ 6037236 w 6128435"/>
              <a:gd name="connsiteY133" fmla="*/ 5329634 h 6858000"/>
              <a:gd name="connsiteX134" fmla="*/ 6038019 w 6128435"/>
              <a:gd name="connsiteY134" fmla="*/ 5336764 h 6858000"/>
              <a:gd name="connsiteX135" fmla="*/ 6037298 w 6128435"/>
              <a:gd name="connsiteY135" fmla="*/ 5341753 h 6858000"/>
              <a:gd name="connsiteX136" fmla="*/ 6037677 w 6128435"/>
              <a:gd name="connsiteY136" fmla="*/ 5354807 h 6858000"/>
              <a:gd name="connsiteX137" fmla="*/ 6039728 w 6128435"/>
              <a:gd name="connsiteY137" fmla="*/ 5359416 h 6858000"/>
              <a:gd name="connsiteX138" fmla="*/ 6043311 w 6128435"/>
              <a:gd name="connsiteY138" fmla="*/ 5361407 h 6858000"/>
              <a:gd name="connsiteX139" fmla="*/ 6042954 w 6128435"/>
              <a:gd name="connsiteY139" fmla="*/ 5362576 h 6858000"/>
              <a:gd name="connsiteX140" fmla="*/ 6053435 w 6128435"/>
              <a:gd name="connsiteY140" fmla="*/ 5387547 h 6858000"/>
              <a:gd name="connsiteX141" fmla="*/ 6065933 w 6128435"/>
              <a:gd name="connsiteY141" fmla="*/ 5443002 h 6858000"/>
              <a:gd name="connsiteX142" fmla="*/ 6068640 w 6128435"/>
              <a:gd name="connsiteY142" fmla="*/ 5474503 h 6858000"/>
              <a:gd name="connsiteX143" fmla="*/ 6080922 w 6128435"/>
              <a:gd name="connsiteY143" fmla="*/ 5561070 h 6858000"/>
              <a:gd name="connsiteX144" fmla="*/ 6096949 w 6128435"/>
              <a:gd name="connsiteY144" fmla="*/ 5648179 h 6858000"/>
              <a:gd name="connsiteX145" fmla="*/ 6125703 w 6128435"/>
              <a:gd name="connsiteY145" fmla="*/ 5692894 h 6858000"/>
              <a:gd name="connsiteX146" fmla="*/ 6126670 w 6128435"/>
              <a:gd name="connsiteY146" fmla="*/ 5697882 h 6858000"/>
              <a:gd name="connsiteX147" fmla="*/ 6124061 w 6128435"/>
              <a:gd name="connsiteY147" fmla="*/ 5710294 h 6858000"/>
              <a:gd name="connsiteX148" fmla="*/ 6122213 w 6128435"/>
              <a:gd name="connsiteY148" fmla="*/ 5714762 h 6858000"/>
              <a:gd name="connsiteX149" fmla="*/ 6121353 w 6128435"/>
              <a:gd name="connsiteY149" fmla="*/ 5721725 h 6858000"/>
              <a:gd name="connsiteX150" fmla="*/ 6121607 w 6128435"/>
              <a:gd name="connsiteY150" fmla="*/ 5721959 h 6858000"/>
              <a:gd name="connsiteX151" fmla="*/ 6120262 w 6128435"/>
              <a:gd name="connsiteY151" fmla="*/ 5728358 h 6858000"/>
              <a:gd name="connsiteX152" fmla="*/ 6110194 w 6128435"/>
              <a:gd name="connsiteY152" fmla="*/ 5758853 h 6858000"/>
              <a:gd name="connsiteX153" fmla="*/ 6127519 w 6128435"/>
              <a:gd name="connsiteY153" fmla="*/ 5865775 h 6858000"/>
              <a:gd name="connsiteX154" fmla="*/ 6128435 w 6128435"/>
              <a:gd name="connsiteY154" fmla="*/ 5870164 h 6858000"/>
              <a:gd name="connsiteX155" fmla="*/ 6119217 w 6128435"/>
              <a:gd name="connsiteY155" fmla="*/ 5888542 h 6858000"/>
              <a:gd name="connsiteX156" fmla="*/ 6115966 w 6128435"/>
              <a:gd name="connsiteY156" fmla="*/ 5898387 h 6858000"/>
              <a:gd name="connsiteX157" fmla="*/ 6111924 w 6128435"/>
              <a:gd name="connsiteY157" fmla="*/ 5900444 h 6858000"/>
              <a:gd name="connsiteX158" fmla="*/ 6108716 w 6128435"/>
              <a:gd name="connsiteY158" fmla="*/ 5915345 h 6858000"/>
              <a:gd name="connsiteX159" fmla="*/ 6109524 w 6128435"/>
              <a:gd name="connsiteY159" fmla="*/ 5917328 h 6858000"/>
              <a:gd name="connsiteX160" fmla="*/ 6102493 w 6128435"/>
              <a:gd name="connsiteY160" fmla="*/ 5928602 h 6858000"/>
              <a:gd name="connsiteX161" fmla="*/ 6056863 w 6128435"/>
              <a:gd name="connsiteY161" fmla="*/ 6000643 h 6858000"/>
              <a:gd name="connsiteX162" fmla="*/ 6045436 w 6128435"/>
              <a:gd name="connsiteY162" fmla="*/ 6124480 h 6858000"/>
              <a:gd name="connsiteX163" fmla="*/ 6030489 w 6128435"/>
              <a:gd name="connsiteY163" fmla="*/ 6317666 h 6858000"/>
              <a:gd name="connsiteX164" fmla="*/ 6007492 w 6128435"/>
              <a:gd name="connsiteY164" fmla="*/ 6440818 h 6858000"/>
              <a:gd name="connsiteX165" fmla="*/ 6009467 w 6128435"/>
              <a:gd name="connsiteY165" fmla="*/ 6487076 h 6858000"/>
              <a:gd name="connsiteX166" fmla="*/ 5995064 w 6128435"/>
              <a:gd name="connsiteY166" fmla="*/ 6540791 h 6858000"/>
              <a:gd name="connsiteX167" fmla="*/ 5996309 w 6128435"/>
              <a:gd name="connsiteY167" fmla="*/ 6543961 h 6858000"/>
              <a:gd name="connsiteX168" fmla="*/ 5996048 w 6128435"/>
              <a:gd name="connsiteY168" fmla="*/ 6555444 h 6858000"/>
              <a:gd name="connsiteX169" fmla="*/ 6002524 w 6128435"/>
              <a:gd name="connsiteY169" fmla="*/ 6560188 h 6858000"/>
              <a:gd name="connsiteX170" fmla="*/ 6006823 w 6128435"/>
              <a:gd name="connsiteY170" fmla="*/ 6578546 h 6858000"/>
              <a:gd name="connsiteX171" fmla="*/ 6004510 w 6128435"/>
              <a:gd name="connsiteY171" fmla="*/ 6599256 h 6858000"/>
              <a:gd name="connsiteX172" fmla="*/ 5986207 w 6128435"/>
              <a:gd name="connsiteY172" fmla="*/ 6695855 h 6858000"/>
              <a:gd name="connsiteX173" fmla="*/ 5979428 w 6128435"/>
              <a:gd name="connsiteY173" fmla="*/ 6754678 h 6858000"/>
              <a:gd name="connsiteX174" fmla="*/ 5983398 w 6128435"/>
              <a:gd name="connsiteY174" fmla="*/ 6778641 h 6858000"/>
              <a:gd name="connsiteX175" fmla="*/ 5984543 w 6128435"/>
              <a:gd name="connsiteY175" fmla="*/ 6811016 h 6858000"/>
              <a:gd name="connsiteX176" fmla="*/ 5981802 w 6128435"/>
              <a:gd name="connsiteY176" fmla="*/ 6838578 h 6858000"/>
              <a:gd name="connsiteX177" fmla="*/ 5979671 w 6128435"/>
              <a:gd name="connsiteY177" fmla="*/ 6858000 h 6858000"/>
              <a:gd name="connsiteX178" fmla="*/ 0 w 6128435"/>
              <a:gd name="connsiteY178" fmla="*/ 6858000 h 6858000"/>
              <a:gd name="connsiteX179" fmla="*/ 0 w 6128435"/>
              <a:gd name="connsiteY17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71650 w 6128435"/>
              <a:gd name="connsiteY47" fmla="*/ 2440467 h 6858000"/>
              <a:gd name="connsiteX48" fmla="*/ 5271438 w 6128435"/>
              <a:gd name="connsiteY48" fmla="*/ 2447186 h 6858000"/>
              <a:gd name="connsiteX49" fmla="*/ 5271722 w 6128435"/>
              <a:gd name="connsiteY49" fmla="*/ 2447359 h 6858000"/>
              <a:gd name="connsiteX50" fmla="*/ 5272069 w 6128435"/>
              <a:gd name="connsiteY50" fmla="*/ 2454523 h 6858000"/>
              <a:gd name="connsiteX51" fmla="*/ 5271049 w 6128435"/>
              <a:gd name="connsiteY51" fmla="*/ 2459442 h 6858000"/>
              <a:gd name="connsiteX52" fmla="*/ 5307538 w 6128435"/>
              <a:gd name="connsiteY52" fmla="*/ 2514685 h 6858000"/>
              <a:gd name="connsiteX53" fmla="*/ 5337604 w 6128435"/>
              <a:gd name="connsiteY53" fmla="*/ 2597632 h 6858000"/>
              <a:gd name="connsiteX54" fmla="*/ 5407503 w 6128435"/>
              <a:gd name="connsiteY54" fmla="*/ 2786290 h 6858000"/>
              <a:gd name="connsiteX55" fmla="*/ 5407356 w 6128435"/>
              <a:gd name="connsiteY55" fmla="*/ 2787545 h 6858000"/>
              <a:gd name="connsiteX56" fmla="*/ 5411130 w 6128435"/>
              <a:gd name="connsiteY56" fmla="*/ 2788640 h 6858000"/>
              <a:gd name="connsiteX57" fmla="*/ 5416439 w 6128435"/>
              <a:gd name="connsiteY57" fmla="*/ 2805666 h 6858000"/>
              <a:gd name="connsiteX58" fmla="*/ 5416589 w 6128435"/>
              <a:gd name="connsiteY58" fmla="*/ 2810822 h 6858000"/>
              <a:gd name="connsiteX59" fmla="*/ 5418542 w 6128435"/>
              <a:gd name="connsiteY59" fmla="*/ 2817745 h 6858000"/>
              <a:gd name="connsiteX60" fmla="*/ 5418847 w 6128435"/>
              <a:gd name="connsiteY60" fmla="*/ 2817825 h 6858000"/>
              <a:gd name="connsiteX61" fmla="*/ 5423364 w 6128435"/>
              <a:gd name="connsiteY61" fmla="*/ 2858292 h 6858000"/>
              <a:gd name="connsiteX62" fmla="*/ 5479298 w 6128435"/>
              <a:gd name="connsiteY62" fmla="*/ 2947791 h 6858000"/>
              <a:gd name="connsiteX63" fmla="*/ 5481770 w 6128435"/>
              <a:gd name="connsiteY63" fmla="*/ 2951352 h 6858000"/>
              <a:gd name="connsiteX64" fmla="*/ 5481013 w 6128435"/>
              <a:gd name="connsiteY64" fmla="*/ 2973461 h 6858000"/>
              <a:gd name="connsiteX65" fmla="*/ 5482045 w 6128435"/>
              <a:gd name="connsiteY65" fmla="*/ 2984371 h 6858000"/>
              <a:gd name="connsiteX66" fmla="*/ 5479405 w 6128435"/>
              <a:gd name="connsiteY66" fmla="*/ 2988507 h 6858000"/>
              <a:gd name="connsiteX67" fmla="*/ 5482415 w 6128435"/>
              <a:gd name="connsiteY67" fmla="*/ 3004079 h 6858000"/>
              <a:gd name="connsiteX68" fmla="*/ 5483865 w 6128435"/>
              <a:gd name="connsiteY68" fmla="*/ 3005467 h 6858000"/>
              <a:gd name="connsiteX69" fmla="*/ 5482236 w 6128435"/>
              <a:gd name="connsiteY69" fmla="*/ 3019791 h 6858000"/>
              <a:gd name="connsiteX70" fmla="*/ 5475895 w 6128435"/>
              <a:gd name="connsiteY70" fmla="*/ 3033578 h 6858000"/>
              <a:gd name="connsiteX71" fmla="*/ 5477595 w 6128435"/>
              <a:gd name="connsiteY71" fmla="*/ 3250534 h 6858000"/>
              <a:gd name="connsiteX72" fmla="*/ 5532836 w 6128435"/>
              <a:gd name="connsiteY72" fmla="*/ 3353840 h 6858000"/>
              <a:gd name="connsiteX73" fmla="*/ 5561229 w 6128435"/>
              <a:gd name="connsiteY73" fmla="*/ 3395784 h 6858000"/>
              <a:gd name="connsiteX74" fmla="*/ 5589758 w 6128435"/>
              <a:gd name="connsiteY74" fmla="*/ 3506453 h 6858000"/>
              <a:gd name="connsiteX75" fmla="*/ 5596144 w 6128435"/>
              <a:gd name="connsiteY75" fmla="*/ 3534624 h 6858000"/>
              <a:gd name="connsiteX76" fmla="*/ 5597750 w 6128435"/>
              <a:gd name="connsiteY76" fmla="*/ 3534129 h 6858000"/>
              <a:gd name="connsiteX77" fmla="*/ 5599700 w 6128435"/>
              <a:gd name="connsiteY77" fmla="*/ 3547221 h 6858000"/>
              <a:gd name="connsiteX78" fmla="*/ 5615031 w 6128435"/>
              <a:gd name="connsiteY78" fmla="*/ 3557482 h 6858000"/>
              <a:gd name="connsiteX79" fmla="*/ 5618377 w 6128435"/>
              <a:gd name="connsiteY79" fmla="*/ 3588431 h 6858000"/>
              <a:gd name="connsiteX80" fmla="*/ 5612155 w 6128435"/>
              <a:gd name="connsiteY80" fmla="*/ 3589869 h 6858000"/>
              <a:gd name="connsiteX81" fmla="*/ 5620843 w 6128435"/>
              <a:gd name="connsiteY81" fmla="*/ 3606745 h 6858000"/>
              <a:gd name="connsiteX82" fmla="*/ 5655472 w 6128435"/>
              <a:gd name="connsiteY82" fmla="*/ 3678877 h 6858000"/>
              <a:gd name="connsiteX83" fmla="*/ 5680448 w 6128435"/>
              <a:gd name="connsiteY83" fmla="*/ 3717760 h 6858000"/>
              <a:gd name="connsiteX84" fmla="*/ 5683015 w 6128435"/>
              <a:gd name="connsiteY84" fmla="*/ 3762025 h 6858000"/>
              <a:gd name="connsiteX85" fmla="*/ 5696643 w 6128435"/>
              <a:gd name="connsiteY85" fmla="*/ 3773888 h 6858000"/>
              <a:gd name="connsiteX86" fmla="*/ 5699203 w 6128435"/>
              <a:gd name="connsiteY86" fmla="*/ 3775823 h 6858000"/>
              <a:gd name="connsiteX87" fmla="*/ 5704824 w 6128435"/>
              <a:gd name="connsiteY87" fmla="*/ 3785966 h 6858000"/>
              <a:gd name="connsiteX88" fmla="*/ 5712204 w 6128435"/>
              <a:gd name="connsiteY88" fmla="*/ 3785830 h 6858000"/>
              <a:gd name="connsiteX89" fmla="*/ 5724816 w 6128435"/>
              <a:gd name="connsiteY89" fmla="*/ 3798949 h 6858000"/>
              <a:gd name="connsiteX90" fmla="*/ 5733539 w 6128435"/>
              <a:gd name="connsiteY90" fmla="*/ 3818457 h 6858000"/>
              <a:gd name="connsiteX91" fmla="*/ 5768491 w 6128435"/>
              <a:gd name="connsiteY91" fmla="*/ 3914399 h 6858000"/>
              <a:gd name="connsiteX92" fmla="*/ 5793123 w 6128435"/>
              <a:gd name="connsiteY92" fmla="*/ 3969952 h 6858000"/>
              <a:gd name="connsiteX93" fmla="*/ 5808321 w 6128435"/>
              <a:gd name="connsiteY93" fmla="*/ 3988153 h 6858000"/>
              <a:gd name="connsiteX94" fmla="*/ 5825621 w 6128435"/>
              <a:gd name="connsiteY94" fmla="*/ 4015525 h 6858000"/>
              <a:gd name="connsiteX95" fmla="*/ 5860672 w 6128435"/>
              <a:gd name="connsiteY95" fmla="*/ 4061579 h 6858000"/>
              <a:gd name="connsiteX96" fmla="*/ 5872173 w 6128435"/>
              <a:gd name="connsiteY96" fmla="*/ 4088497 h 6858000"/>
              <a:gd name="connsiteX97" fmla="*/ 5883705 w 6128435"/>
              <a:gd name="connsiteY97" fmla="*/ 4101899 h 6858000"/>
              <a:gd name="connsiteX98" fmla="*/ 5885314 w 6128435"/>
              <a:gd name="connsiteY98" fmla="*/ 4108387 h 6858000"/>
              <a:gd name="connsiteX99" fmla="*/ 5894095 w 6128435"/>
              <a:gd name="connsiteY99" fmla="*/ 4128857 h 6858000"/>
              <a:gd name="connsiteX100" fmla="*/ 5898339 w 6128435"/>
              <a:gd name="connsiteY100" fmla="*/ 4140800 h 6858000"/>
              <a:gd name="connsiteX101" fmla="*/ 5899734 w 6128435"/>
              <a:gd name="connsiteY101" fmla="*/ 4145632 h 6858000"/>
              <a:gd name="connsiteX102" fmla="*/ 5897098 w 6128435"/>
              <a:gd name="connsiteY102" fmla="*/ 4157819 h 6858000"/>
              <a:gd name="connsiteX103" fmla="*/ 5903513 w 6128435"/>
              <a:gd name="connsiteY103" fmla="*/ 4187661 h 6858000"/>
              <a:gd name="connsiteX104" fmla="*/ 5917114 w 6128435"/>
              <a:gd name="connsiteY104" fmla="*/ 4213096 h 6858000"/>
              <a:gd name="connsiteX105" fmla="*/ 5921153 w 6128435"/>
              <a:gd name="connsiteY105" fmla="*/ 4236222 h 6858000"/>
              <a:gd name="connsiteX106" fmla="*/ 5924233 w 6128435"/>
              <a:gd name="connsiteY106" fmla="*/ 4242060 h 6858000"/>
              <a:gd name="connsiteX107" fmla="*/ 5928910 w 6128435"/>
              <a:gd name="connsiteY107" fmla="*/ 4300973 h 6858000"/>
              <a:gd name="connsiteX108" fmla="*/ 5939320 w 6128435"/>
              <a:gd name="connsiteY108" fmla="*/ 4340435 h 6858000"/>
              <a:gd name="connsiteX109" fmla="*/ 5946705 w 6128435"/>
              <a:gd name="connsiteY109" fmla="*/ 4428051 h 6858000"/>
              <a:gd name="connsiteX110" fmla="*/ 5949261 w 6128435"/>
              <a:gd name="connsiteY110" fmla="*/ 4449185 h 6858000"/>
              <a:gd name="connsiteX111" fmla="*/ 5957504 w 6128435"/>
              <a:gd name="connsiteY111" fmla="*/ 4465911 h 6858000"/>
              <a:gd name="connsiteX112" fmla="*/ 5964689 w 6128435"/>
              <a:gd name="connsiteY112" fmla="*/ 4468532 h 6858000"/>
              <a:gd name="connsiteX113" fmla="*/ 5967062 w 6128435"/>
              <a:gd name="connsiteY113" fmla="*/ 4479923 h 6858000"/>
              <a:gd name="connsiteX114" fmla="*/ 5968960 w 6128435"/>
              <a:gd name="connsiteY114" fmla="*/ 4482655 h 6858000"/>
              <a:gd name="connsiteX115" fmla="*/ 5978567 w 6128435"/>
              <a:gd name="connsiteY115" fmla="*/ 4498605 h 6858000"/>
              <a:gd name="connsiteX116" fmla="*/ 5980106 w 6128435"/>
              <a:gd name="connsiteY116" fmla="*/ 4585087 h 6858000"/>
              <a:gd name="connsiteX117" fmla="*/ 5998138 w 6128435"/>
              <a:gd name="connsiteY117" fmla="*/ 4697518 h 6858000"/>
              <a:gd name="connsiteX118" fmla="*/ 6013516 w 6128435"/>
              <a:gd name="connsiteY118" fmla="*/ 4786619 h 6858000"/>
              <a:gd name="connsiteX119" fmla="*/ 6025404 w 6128435"/>
              <a:gd name="connsiteY119" fmla="*/ 4858148 h 6858000"/>
              <a:gd name="connsiteX120" fmla="*/ 6007749 w 6128435"/>
              <a:gd name="connsiteY120" fmla="*/ 4964715 h 6858000"/>
              <a:gd name="connsiteX121" fmla="*/ 6005269 w 6128435"/>
              <a:gd name="connsiteY121" fmla="*/ 5150567 h 6858000"/>
              <a:gd name="connsiteX122" fmla="*/ 6001127 w 6128435"/>
              <a:gd name="connsiteY122" fmla="*/ 5164609 h 6858000"/>
              <a:gd name="connsiteX123" fmla="*/ 5996647 w 6128435"/>
              <a:gd name="connsiteY123" fmla="*/ 5185640 h 6858000"/>
              <a:gd name="connsiteX124" fmla="*/ 5998514 w 6128435"/>
              <a:gd name="connsiteY124" fmla="*/ 5189673 h 6858000"/>
              <a:gd name="connsiteX125" fmla="*/ 5995970 w 6128435"/>
              <a:gd name="connsiteY125" fmla="*/ 5221547 h 6858000"/>
              <a:gd name="connsiteX126" fmla="*/ 5997218 w 6128435"/>
              <a:gd name="connsiteY126" fmla="*/ 5222031 h 6858000"/>
              <a:gd name="connsiteX127" fmla="*/ 6002116 w 6128435"/>
              <a:gd name="connsiteY127" fmla="*/ 5231223 h 6858000"/>
              <a:gd name="connsiteX128" fmla="*/ 6008541 w 6128435"/>
              <a:gd name="connsiteY128" fmla="*/ 5248680 h 6858000"/>
              <a:gd name="connsiteX129" fmla="*/ 6039260 w 6128435"/>
              <a:gd name="connsiteY129" fmla="*/ 5289518 h 6858000"/>
              <a:gd name="connsiteX130" fmla="*/ 6036748 w 6128435"/>
              <a:gd name="connsiteY130" fmla="*/ 5322752 h 6858000"/>
              <a:gd name="connsiteX131" fmla="*/ 6036943 w 6128435"/>
              <a:gd name="connsiteY131" fmla="*/ 5329480 h 6858000"/>
              <a:gd name="connsiteX132" fmla="*/ 6037236 w 6128435"/>
              <a:gd name="connsiteY132" fmla="*/ 5329634 h 6858000"/>
              <a:gd name="connsiteX133" fmla="*/ 6038019 w 6128435"/>
              <a:gd name="connsiteY133" fmla="*/ 5336764 h 6858000"/>
              <a:gd name="connsiteX134" fmla="*/ 6037298 w 6128435"/>
              <a:gd name="connsiteY134" fmla="*/ 5341753 h 6858000"/>
              <a:gd name="connsiteX135" fmla="*/ 6037677 w 6128435"/>
              <a:gd name="connsiteY135" fmla="*/ 5354807 h 6858000"/>
              <a:gd name="connsiteX136" fmla="*/ 6039728 w 6128435"/>
              <a:gd name="connsiteY136" fmla="*/ 5359416 h 6858000"/>
              <a:gd name="connsiteX137" fmla="*/ 6043311 w 6128435"/>
              <a:gd name="connsiteY137" fmla="*/ 5361407 h 6858000"/>
              <a:gd name="connsiteX138" fmla="*/ 6042954 w 6128435"/>
              <a:gd name="connsiteY138" fmla="*/ 5362576 h 6858000"/>
              <a:gd name="connsiteX139" fmla="*/ 6053435 w 6128435"/>
              <a:gd name="connsiteY139" fmla="*/ 5387547 h 6858000"/>
              <a:gd name="connsiteX140" fmla="*/ 6065933 w 6128435"/>
              <a:gd name="connsiteY140" fmla="*/ 5443002 h 6858000"/>
              <a:gd name="connsiteX141" fmla="*/ 6068640 w 6128435"/>
              <a:gd name="connsiteY141" fmla="*/ 5474503 h 6858000"/>
              <a:gd name="connsiteX142" fmla="*/ 6080922 w 6128435"/>
              <a:gd name="connsiteY142" fmla="*/ 5561070 h 6858000"/>
              <a:gd name="connsiteX143" fmla="*/ 6096949 w 6128435"/>
              <a:gd name="connsiteY143" fmla="*/ 5648179 h 6858000"/>
              <a:gd name="connsiteX144" fmla="*/ 6125703 w 6128435"/>
              <a:gd name="connsiteY144" fmla="*/ 5692894 h 6858000"/>
              <a:gd name="connsiteX145" fmla="*/ 6126670 w 6128435"/>
              <a:gd name="connsiteY145" fmla="*/ 5697882 h 6858000"/>
              <a:gd name="connsiteX146" fmla="*/ 6124061 w 6128435"/>
              <a:gd name="connsiteY146" fmla="*/ 5710294 h 6858000"/>
              <a:gd name="connsiteX147" fmla="*/ 6122213 w 6128435"/>
              <a:gd name="connsiteY147" fmla="*/ 5714762 h 6858000"/>
              <a:gd name="connsiteX148" fmla="*/ 6121353 w 6128435"/>
              <a:gd name="connsiteY148" fmla="*/ 5721725 h 6858000"/>
              <a:gd name="connsiteX149" fmla="*/ 6121607 w 6128435"/>
              <a:gd name="connsiteY149" fmla="*/ 5721959 h 6858000"/>
              <a:gd name="connsiteX150" fmla="*/ 6120262 w 6128435"/>
              <a:gd name="connsiteY150" fmla="*/ 5728358 h 6858000"/>
              <a:gd name="connsiteX151" fmla="*/ 6110194 w 6128435"/>
              <a:gd name="connsiteY151" fmla="*/ 5758853 h 6858000"/>
              <a:gd name="connsiteX152" fmla="*/ 6127519 w 6128435"/>
              <a:gd name="connsiteY152" fmla="*/ 5865775 h 6858000"/>
              <a:gd name="connsiteX153" fmla="*/ 6128435 w 6128435"/>
              <a:gd name="connsiteY153" fmla="*/ 5870164 h 6858000"/>
              <a:gd name="connsiteX154" fmla="*/ 6119217 w 6128435"/>
              <a:gd name="connsiteY154" fmla="*/ 5888542 h 6858000"/>
              <a:gd name="connsiteX155" fmla="*/ 6115966 w 6128435"/>
              <a:gd name="connsiteY155" fmla="*/ 5898387 h 6858000"/>
              <a:gd name="connsiteX156" fmla="*/ 6111924 w 6128435"/>
              <a:gd name="connsiteY156" fmla="*/ 5900444 h 6858000"/>
              <a:gd name="connsiteX157" fmla="*/ 6108716 w 6128435"/>
              <a:gd name="connsiteY157" fmla="*/ 5915345 h 6858000"/>
              <a:gd name="connsiteX158" fmla="*/ 6109524 w 6128435"/>
              <a:gd name="connsiteY158" fmla="*/ 5917328 h 6858000"/>
              <a:gd name="connsiteX159" fmla="*/ 6102493 w 6128435"/>
              <a:gd name="connsiteY159" fmla="*/ 5928602 h 6858000"/>
              <a:gd name="connsiteX160" fmla="*/ 6056863 w 6128435"/>
              <a:gd name="connsiteY160" fmla="*/ 6000643 h 6858000"/>
              <a:gd name="connsiteX161" fmla="*/ 6045436 w 6128435"/>
              <a:gd name="connsiteY161" fmla="*/ 6124480 h 6858000"/>
              <a:gd name="connsiteX162" fmla="*/ 6030489 w 6128435"/>
              <a:gd name="connsiteY162" fmla="*/ 6317666 h 6858000"/>
              <a:gd name="connsiteX163" fmla="*/ 6007492 w 6128435"/>
              <a:gd name="connsiteY163" fmla="*/ 6440818 h 6858000"/>
              <a:gd name="connsiteX164" fmla="*/ 6009467 w 6128435"/>
              <a:gd name="connsiteY164" fmla="*/ 6487076 h 6858000"/>
              <a:gd name="connsiteX165" fmla="*/ 5995064 w 6128435"/>
              <a:gd name="connsiteY165" fmla="*/ 6540791 h 6858000"/>
              <a:gd name="connsiteX166" fmla="*/ 5996309 w 6128435"/>
              <a:gd name="connsiteY166" fmla="*/ 6543961 h 6858000"/>
              <a:gd name="connsiteX167" fmla="*/ 5996048 w 6128435"/>
              <a:gd name="connsiteY167" fmla="*/ 6555444 h 6858000"/>
              <a:gd name="connsiteX168" fmla="*/ 6002524 w 6128435"/>
              <a:gd name="connsiteY168" fmla="*/ 6560188 h 6858000"/>
              <a:gd name="connsiteX169" fmla="*/ 6006823 w 6128435"/>
              <a:gd name="connsiteY169" fmla="*/ 6578546 h 6858000"/>
              <a:gd name="connsiteX170" fmla="*/ 6004510 w 6128435"/>
              <a:gd name="connsiteY170" fmla="*/ 6599256 h 6858000"/>
              <a:gd name="connsiteX171" fmla="*/ 5986207 w 6128435"/>
              <a:gd name="connsiteY171" fmla="*/ 6695855 h 6858000"/>
              <a:gd name="connsiteX172" fmla="*/ 5979428 w 6128435"/>
              <a:gd name="connsiteY172" fmla="*/ 6754678 h 6858000"/>
              <a:gd name="connsiteX173" fmla="*/ 5983398 w 6128435"/>
              <a:gd name="connsiteY173" fmla="*/ 6778641 h 6858000"/>
              <a:gd name="connsiteX174" fmla="*/ 5984543 w 6128435"/>
              <a:gd name="connsiteY174" fmla="*/ 6811016 h 6858000"/>
              <a:gd name="connsiteX175" fmla="*/ 5981802 w 6128435"/>
              <a:gd name="connsiteY175" fmla="*/ 6838578 h 6858000"/>
              <a:gd name="connsiteX176" fmla="*/ 5979671 w 6128435"/>
              <a:gd name="connsiteY176" fmla="*/ 6858000 h 6858000"/>
              <a:gd name="connsiteX177" fmla="*/ 0 w 6128435"/>
              <a:gd name="connsiteY177" fmla="*/ 6858000 h 6858000"/>
              <a:gd name="connsiteX178" fmla="*/ 0 w 6128435"/>
              <a:gd name="connsiteY17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98758 w 6128435"/>
              <a:gd name="connsiteY45" fmla="*/ 2375971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8758 w 6128435"/>
              <a:gd name="connsiteY44" fmla="*/ 2375971 h 6858000"/>
              <a:gd name="connsiteX45" fmla="*/ 5271650 w 6128435"/>
              <a:gd name="connsiteY45" fmla="*/ 2440467 h 6858000"/>
              <a:gd name="connsiteX46" fmla="*/ 5271438 w 6128435"/>
              <a:gd name="connsiteY46" fmla="*/ 2447186 h 6858000"/>
              <a:gd name="connsiteX47" fmla="*/ 5271722 w 6128435"/>
              <a:gd name="connsiteY47" fmla="*/ 2447359 h 6858000"/>
              <a:gd name="connsiteX48" fmla="*/ 5272069 w 6128435"/>
              <a:gd name="connsiteY48" fmla="*/ 2454523 h 6858000"/>
              <a:gd name="connsiteX49" fmla="*/ 5271049 w 6128435"/>
              <a:gd name="connsiteY49" fmla="*/ 2459442 h 6858000"/>
              <a:gd name="connsiteX50" fmla="*/ 5307538 w 6128435"/>
              <a:gd name="connsiteY50" fmla="*/ 2514685 h 6858000"/>
              <a:gd name="connsiteX51" fmla="*/ 5337604 w 6128435"/>
              <a:gd name="connsiteY51" fmla="*/ 2597632 h 6858000"/>
              <a:gd name="connsiteX52" fmla="*/ 5407503 w 6128435"/>
              <a:gd name="connsiteY52" fmla="*/ 2786290 h 6858000"/>
              <a:gd name="connsiteX53" fmla="*/ 5407356 w 6128435"/>
              <a:gd name="connsiteY53" fmla="*/ 2787545 h 6858000"/>
              <a:gd name="connsiteX54" fmla="*/ 5411130 w 6128435"/>
              <a:gd name="connsiteY54" fmla="*/ 2788640 h 6858000"/>
              <a:gd name="connsiteX55" fmla="*/ 5416439 w 6128435"/>
              <a:gd name="connsiteY55" fmla="*/ 2805666 h 6858000"/>
              <a:gd name="connsiteX56" fmla="*/ 5416589 w 6128435"/>
              <a:gd name="connsiteY56" fmla="*/ 2810822 h 6858000"/>
              <a:gd name="connsiteX57" fmla="*/ 5418542 w 6128435"/>
              <a:gd name="connsiteY57" fmla="*/ 2817745 h 6858000"/>
              <a:gd name="connsiteX58" fmla="*/ 5418847 w 6128435"/>
              <a:gd name="connsiteY58" fmla="*/ 2817825 h 6858000"/>
              <a:gd name="connsiteX59" fmla="*/ 5423364 w 6128435"/>
              <a:gd name="connsiteY59" fmla="*/ 2858292 h 6858000"/>
              <a:gd name="connsiteX60" fmla="*/ 5479298 w 6128435"/>
              <a:gd name="connsiteY60" fmla="*/ 2947791 h 6858000"/>
              <a:gd name="connsiteX61" fmla="*/ 5481770 w 6128435"/>
              <a:gd name="connsiteY61" fmla="*/ 2951352 h 6858000"/>
              <a:gd name="connsiteX62" fmla="*/ 5481013 w 6128435"/>
              <a:gd name="connsiteY62" fmla="*/ 2973461 h 6858000"/>
              <a:gd name="connsiteX63" fmla="*/ 5482045 w 6128435"/>
              <a:gd name="connsiteY63" fmla="*/ 2984371 h 6858000"/>
              <a:gd name="connsiteX64" fmla="*/ 5479405 w 6128435"/>
              <a:gd name="connsiteY64" fmla="*/ 2988507 h 6858000"/>
              <a:gd name="connsiteX65" fmla="*/ 5482415 w 6128435"/>
              <a:gd name="connsiteY65" fmla="*/ 3004079 h 6858000"/>
              <a:gd name="connsiteX66" fmla="*/ 5483865 w 6128435"/>
              <a:gd name="connsiteY66" fmla="*/ 3005467 h 6858000"/>
              <a:gd name="connsiteX67" fmla="*/ 5482236 w 6128435"/>
              <a:gd name="connsiteY67" fmla="*/ 3019791 h 6858000"/>
              <a:gd name="connsiteX68" fmla="*/ 5475895 w 6128435"/>
              <a:gd name="connsiteY68" fmla="*/ 3033578 h 6858000"/>
              <a:gd name="connsiteX69" fmla="*/ 5477595 w 6128435"/>
              <a:gd name="connsiteY69" fmla="*/ 3250534 h 6858000"/>
              <a:gd name="connsiteX70" fmla="*/ 5532836 w 6128435"/>
              <a:gd name="connsiteY70" fmla="*/ 3353840 h 6858000"/>
              <a:gd name="connsiteX71" fmla="*/ 5561229 w 6128435"/>
              <a:gd name="connsiteY71" fmla="*/ 3395784 h 6858000"/>
              <a:gd name="connsiteX72" fmla="*/ 5589758 w 6128435"/>
              <a:gd name="connsiteY72" fmla="*/ 3506453 h 6858000"/>
              <a:gd name="connsiteX73" fmla="*/ 5596144 w 6128435"/>
              <a:gd name="connsiteY73" fmla="*/ 3534624 h 6858000"/>
              <a:gd name="connsiteX74" fmla="*/ 5597750 w 6128435"/>
              <a:gd name="connsiteY74" fmla="*/ 3534129 h 6858000"/>
              <a:gd name="connsiteX75" fmla="*/ 5599700 w 6128435"/>
              <a:gd name="connsiteY75" fmla="*/ 3547221 h 6858000"/>
              <a:gd name="connsiteX76" fmla="*/ 5615031 w 6128435"/>
              <a:gd name="connsiteY76" fmla="*/ 3557482 h 6858000"/>
              <a:gd name="connsiteX77" fmla="*/ 5618377 w 6128435"/>
              <a:gd name="connsiteY77" fmla="*/ 3588431 h 6858000"/>
              <a:gd name="connsiteX78" fmla="*/ 5612155 w 6128435"/>
              <a:gd name="connsiteY78" fmla="*/ 3589869 h 6858000"/>
              <a:gd name="connsiteX79" fmla="*/ 5620843 w 6128435"/>
              <a:gd name="connsiteY79" fmla="*/ 3606745 h 6858000"/>
              <a:gd name="connsiteX80" fmla="*/ 5655472 w 6128435"/>
              <a:gd name="connsiteY80" fmla="*/ 3678877 h 6858000"/>
              <a:gd name="connsiteX81" fmla="*/ 5680448 w 6128435"/>
              <a:gd name="connsiteY81" fmla="*/ 3717760 h 6858000"/>
              <a:gd name="connsiteX82" fmla="*/ 5683015 w 6128435"/>
              <a:gd name="connsiteY82" fmla="*/ 3762025 h 6858000"/>
              <a:gd name="connsiteX83" fmla="*/ 5696643 w 6128435"/>
              <a:gd name="connsiteY83" fmla="*/ 3773888 h 6858000"/>
              <a:gd name="connsiteX84" fmla="*/ 5699203 w 6128435"/>
              <a:gd name="connsiteY84" fmla="*/ 3775823 h 6858000"/>
              <a:gd name="connsiteX85" fmla="*/ 5704824 w 6128435"/>
              <a:gd name="connsiteY85" fmla="*/ 3785966 h 6858000"/>
              <a:gd name="connsiteX86" fmla="*/ 5712204 w 6128435"/>
              <a:gd name="connsiteY86" fmla="*/ 3785830 h 6858000"/>
              <a:gd name="connsiteX87" fmla="*/ 5724816 w 6128435"/>
              <a:gd name="connsiteY87" fmla="*/ 3798949 h 6858000"/>
              <a:gd name="connsiteX88" fmla="*/ 5733539 w 6128435"/>
              <a:gd name="connsiteY88" fmla="*/ 3818457 h 6858000"/>
              <a:gd name="connsiteX89" fmla="*/ 5768491 w 6128435"/>
              <a:gd name="connsiteY89" fmla="*/ 3914399 h 6858000"/>
              <a:gd name="connsiteX90" fmla="*/ 5793123 w 6128435"/>
              <a:gd name="connsiteY90" fmla="*/ 3969952 h 6858000"/>
              <a:gd name="connsiteX91" fmla="*/ 5808321 w 6128435"/>
              <a:gd name="connsiteY91" fmla="*/ 3988153 h 6858000"/>
              <a:gd name="connsiteX92" fmla="*/ 5825621 w 6128435"/>
              <a:gd name="connsiteY92" fmla="*/ 4015525 h 6858000"/>
              <a:gd name="connsiteX93" fmla="*/ 5860672 w 6128435"/>
              <a:gd name="connsiteY93" fmla="*/ 4061579 h 6858000"/>
              <a:gd name="connsiteX94" fmla="*/ 5872173 w 6128435"/>
              <a:gd name="connsiteY94" fmla="*/ 4088497 h 6858000"/>
              <a:gd name="connsiteX95" fmla="*/ 5883705 w 6128435"/>
              <a:gd name="connsiteY95" fmla="*/ 4101899 h 6858000"/>
              <a:gd name="connsiteX96" fmla="*/ 5885314 w 6128435"/>
              <a:gd name="connsiteY96" fmla="*/ 4108387 h 6858000"/>
              <a:gd name="connsiteX97" fmla="*/ 5894095 w 6128435"/>
              <a:gd name="connsiteY97" fmla="*/ 4128857 h 6858000"/>
              <a:gd name="connsiteX98" fmla="*/ 5898339 w 6128435"/>
              <a:gd name="connsiteY98" fmla="*/ 4140800 h 6858000"/>
              <a:gd name="connsiteX99" fmla="*/ 5899734 w 6128435"/>
              <a:gd name="connsiteY99" fmla="*/ 4145632 h 6858000"/>
              <a:gd name="connsiteX100" fmla="*/ 5897098 w 6128435"/>
              <a:gd name="connsiteY100" fmla="*/ 4157819 h 6858000"/>
              <a:gd name="connsiteX101" fmla="*/ 5903513 w 6128435"/>
              <a:gd name="connsiteY101" fmla="*/ 4187661 h 6858000"/>
              <a:gd name="connsiteX102" fmla="*/ 5917114 w 6128435"/>
              <a:gd name="connsiteY102" fmla="*/ 4213096 h 6858000"/>
              <a:gd name="connsiteX103" fmla="*/ 5921153 w 6128435"/>
              <a:gd name="connsiteY103" fmla="*/ 4236222 h 6858000"/>
              <a:gd name="connsiteX104" fmla="*/ 5924233 w 6128435"/>
              <a:gd name="connsiteY104" fmla="*/ 4242060 h 6858000"/>
              <a:gd name="connsiteX105" fmla="*/ 5928910 w 6128435"/>
              <a:gd name="connsiteY105" fmla="*/ 4300973 h 6858000"/>
              <a:gd name="connsiteX106" fmla="*/ 5939320 w 6128435"/>
              <a:gd name="connsiteY106" fmla="*/ 4340435 h 6858000"/>
              <a:gd name="connsiteX107" fmla="*/ 5946705 w 6128435"/>
              <a:gd name="connsiteY107" fmla="*/ 4428051 h 6858000"/>
              <a:gd name="connsiteX108" fmla="*/ 5949261 w 6128435"/>
              <a:gd name="connsiteY108" fmla="*/ 4449185 h 6858000"/>
              <a:gd name="connsiteX109" fmla="*/ 5957504 w 6128435"/>
              <a:gd name="connsiteY109" fmla="*/ 4465911 h 6858000"/>
              <a:gd name="connsiteX110" fmla="*/ 5964689 w 6128435"/>
              <a:gd name="connsiteY110" fmla="*/ 4468532 h 6858000"/>
              <a:gd name="connsiteX111" fmla="*/ 5967062 w 6128435"/>
              <a:gd name="connsiteY111" fmla="*/ 4479923 h 6858000"/>
              <a:gd name="connsiteX112" fmla="*/ 5968960 w 6128435"/>
              <a:gd name="connsiteY112" fmla="*/ 4482655 h 6858000"/>
              <a:gd name="connsiteX113" fmla="*/ 5978567 w 6128435"/>
              <a:gd name="connsiteY113" fmla="*/ 4498605 h 6858000"/>
              <a:gd name="connsiteX114" fmla="*/ 5980106 w 6128435"/>
              <a:gd name="connsiteY114" fmla="*/ 4585087 h 6858000"/>
              <a:gd name="connsiteX115" fmla="*/ 5998138 w 6128435"/>
              <a:gd name="connsiteY115" fmla="*/ 4697518 h 6858000"/>
              <a:gd name="connsiteX116" fmla="*/ 6013516 w 6128435"/>
              <a:gd name="connsiteY116" fmla="*/ 4786619 h 6858000"/>
              <a:gd name="connsiteX117" fmla="*/ 6025404 w 6128435"/>
              <a:gd name="connsiteY117" fmla="*/ 4858148 h 6858000"/>
              <a:gd name="connsiteX118" fmla="*/ 6007749 w 6128435"/>
              <a:gd name="connsiteY118" fmla="*/ 4964715 h 6858000"/>
              <a:gd name="connsiteX119" fmla="*/ 6005269 w 6128435"/>
              <a:gd name="connsiteY119" fmla="*/ 5150567 h 6858000"/>
              <a:gd name="connsiteX120" fmla="*/ 6001127 w 6128435"/>
              <a:gd name="connsiteY120" fmla="*/ 5164609 h 6858000"/>
              <a:gd name="connsiteX121" fmla="*/ 5996647 w 6128435"/>
              <a:gd name="connsiteY121" fmla="*/ 5185640 h 6858000"/>
              <a:gd name="connsiteX122" fmla="*/ 5998514 w 6128435"/>
              <a:gd name="connsiteY122" fmla="*/ 5189673 h 6858000"/>
              <a:gd name="connsiteX123" fmla="*/ 5995970 w 6128435"/>
              <a:gd name="connsiteY123" fmla="*/ 5221547 h 6858000"/>
              <a:gd name="connsiteX124" fmla="*/ 5997218 w 6128435"/>
              <a:gd name="connsiteY124" fmla="*/ 5222031 h 6858000"/>
              <a:gd name="connsiteX125" fmla="*/ 6002116 w 6128435"/>
              <a:gd name="connsiteY125" fmla="*/ 5231223 h 6858000"/>
              <a:gd name="connsiteX126" fmla="*/ 6008541 w 6128435"/>
              <a:gd name="connsiteY126" fmla="*/ 5248680 h 6858000"/>
              <a:gd name="connsiteX127" fmla="*/ 6039260 w 6128435"/>
              <a:gd name="connsiteY127" fmla="*/ 5289518 h 6858000"/>
              <a:gd name="connsiteX128" fmla="*/ 6036748 w 6128435"/>
              <a:gd name="connsiteY128" fmla="*/ 5322752 h 6858000"/>
              <a:gd name="connsiteX129" fmla="*/ 6036943 w 6128435"/>
              <a:gd name="connsiteY129" fmla="*/ 5329480 h 6858000"/>
              <a:gd name="connsiteX130" fmla="*/ 6037236 w 6128435"/>
              <a:gd name="connsiteY130" fmla="*/ 5329634 h 6858000"/>
              <a:gd name="connsiteX131" fmla="*/ 6038019 w 6128435"/>
              <a:gd name="connsiteY131" fmla="*/ 5336764 h 6858000"/>
              <a:gd name="connsiteX132" fmla="*/ 6037298 w 6128435"/>
              <a:gd name="connsiteY132" fmla="*/ 5341753 h 6858000"/>
              <a:gd name="connsiteX133" fmla="*/ 6037677 w 6128435"/>
              <a:gd name="connsiteY133" fmla="*/ 5354807 h 6858000"/>
              <a:gd name="connsiteX134" fmla="*/ 6039728 w 6128435"/>
              <a:gd name="connsiteY134" fmla="*/ 5359416 h 6858000"/>
              <a:gd name="connsiteX135" fmla="*/ 6043311 w 6128435"/>
              <a:gd name="connsiteY135" fmla="*/ 5361407 h 6858000"/>
              <a:gd name="connsiteX136" fmla="*/ 6042954 w 6128435"/>
              <a:gd name="connsiteY136" fmla="*/ 5362576 h 6858000"/>
              <a:gd name="connsiteX137" fmla="*/ 6053435 w 6128435"/>
              <a:gd name="connsiteY137" fmla="*/ 5387547 h 6858000"/>
              <a:gd name="connsiteX138" fmla="*/ 6065933 w 6128435"/>
              <a:gd name="connsiteY138" fmla="*/ 5443002 h 6858000"/>
              <a:gd name="connsiteX139" fmla="*/ 6068640 w 6128435"/>
              <a:gd name="connsiteY139" fmla="*/ 5474503 h 6858000"/>
              <a:gd name="connsiteX140" fmla="*/ 6080922 w 6128435"/>
              <a:gd name="connsiteY140" fmla="*/ 5561070 h 6858000"/>
              <a:gd name="connsiteX141" fmla="*/ 6096949 w 6128435"/>
              <a:gd name="connsiteY141" fmla="*/ 5648179 h 6858000"/>
              <a:gd name="connsiteX142" fmla="*/ 6125703 w 6128435"/>
              <a:gd name="connsiteY142" fmla="*/ 5692894 h 6858000"/>
              <a:gd name="connsiteX143" fmla="*/ 6126670 w 6128435"/>
              <a:gd name="connsiteY143" fmla="*/ 5697882 h 6858000"/>
              <a:gd name="connsiteX144" fmla="*/ 6124061 w 6128435"/>
              <a:gd name="connsiteY144" fmla="*/ 5710294 h 6858000"/>
              <a:gd name="connsiteX145" fmla="*/ 6122213 w 6128435"/>
              <a:gd name="connsiteY145" fmla="*/ 5714762 h 6858000"/>
              <a:gd name="connsiteX146" fmla="*/ 6121353 w 6128435"/>
              <a:gd name="connsiteY146" fmla="*/ 5721725 h 6858000"/>
              <a:gd name="connsiteX147" fmla="*/ 6121607 w 6128435"/>
              <a:gd name="connsiteY147" fmla="*/ 5721959 h 6858000"/>
              <a:gd name="connsiteX148" fmla="*/ 6120262 w 6128435"/>
              <a:gd name="connsiteY148" fmla="*/ 5728358 h 6858000"/>
              <a:gd name="connsiteX149" fmla="*/ 6110194 w 6128435"/>
              <a:gd name="connsiteY149" fmla="*/ 5758853 h 6858000"/>
              <a:gd name="connsiteX150" fmla="*/ 6127519 w 6128435"/>
              <a:gd name="connsiteY150" fmla="*/ 5865775 h 6858000"/>
              <a:gd name="connsiteX151" fmla="*/ 6128435 w 6128435"/>
              <a:gd name="connsiteY151" fmla="*/ 5870164 h 6858000"/>
              <a:gd name="connsiteX152" fmla="*/ 6119217 w 6128435"/>
              <a:gd name="connsiteY152" fmla="*/ 5888542 h 6858000"/>
              <a:gd name="connsiteX153" fmla="*/ 6115966 w 6128435"/>
              <a:gd name="connsiteY153" fmla="*/ 5898387 h 6858000"/>
              <a:gd name="connsiteX154" fmla="*/ 6111924 w 6128435"/>
              <a:gd name="connsiteY154" fmla="*/ 5900444 h 6858000"/>
              <a:gd name="connsiteX155" fmla="*/ 6108716 w 6128435"/>
              <a:gd name="connsiteY155" fmla="*/ 5915345 h 6858000"/>
              <a:gd name="connsiteX156" fmla="*/ 6109524 w 6128435"/>
              <a:gd name="connsiteY156" fmla="*/ 5917328 h 6858000"/>
              <a:gd name="connsiteX157" fmla="*/ 6102493 w 6128435"/>
              <a:gd name="connsiteY157" fmla="*/ 5928602 h 6858000"/>
              <a:gd name="connsiteX158" fmla="*/ 6056863 w 6128435"/>
              <a:gd name="connsiteY158" fmla="*/ 6000643 h 6858000"/>
              <a:gd name="connsiteX159" fmla="*/ 6045436 w 6128435"/>
              <a:gd name="connsiteY159" fmla="*/ 6124480 h 6858000"/>
              <a:gd name="connsiteX160" fmla="*/ 6030489 w 6128435"/>
              <a:gd name="connsiteY160" fmla="*/ 6317666 h 6858000"/>
              <a:gd name="connsiteX161" fmla="*/ 6007492 w 6128435"/>
              <a:gd name="connsiteY161" fmla="*/ 6440818 h 6858000"/>
              <a:gd name="connsiteX162" fmla="*/ 6009467 w 6128435"/>
              <a:gd name="connsiteY162" fmla="*/ 6487076 h 6858000"/>
              <a:gd name="connsiteX163" fmla="*/ 5995064 w 6128435"/>
              <a:gd name="connsiteY163" fmla="*/ 6540791 h 6858000"/>
              <a:gd name="connsiteX164" fmla="*/ 5996309 w 6128435"/>
              <a:gd name="connsiteY164" fmla="*/ 6543961 h 6858000"/>
              <a:gd name="connsiteX165" fmla="*/ 5996048 w 6128435"/>
              <a:gd name="connsiteY165" fmla="*/ 6555444 h 6858000"/>
              <a:gd name="connsiteX166" fmla="*/ 6002524 w 6128435"/>
              <a:gd name="connsiteY166" fmla="*/ 6560188 h 6858000"/>
              <a:gd name="connsiteX167" fmla="*/ 6006823 w 6128435"/>
              <a:gd name="connsiteY167" fmla="*/ 6578546 h 6858000"/>
              <a:gd name="connsiteX168" fmla="*/ 6004510 w 6128435"/>
              <a:gd name="connsiteY168" fmla="*/ 6599256 h 6858000"/>
              <a:gd name="connsiteX169" fmla="*/ 5986207 w 6128435"/>
              <a:gd name="connsiteY169" fmla="*/ 6695855 h 6858000"/>
              <a:gd name="connsiteX170" fmla="*/ 5979428 w 6128435"/>
              <a:gd name="connsiteY170" fmla="*/ 6754678 h 6858000"/>
              <a:gd name="connsiteX171" fmla="*/ 5983398 w 6128435"/>
              <a:gd name="connsiteY171" fmla="*/ 6778641 h 6858000"/>
              <a:gd name="connsiteX172" fmla="*/ 5984543 w 6128435"/>
              <a:gd name="connsiteY172" fmla="*/ 6811016 h 6858000"/>
              <a:gd name="connsiteX173" fmla="*/ 5981802 w 6128435"/>
              <a:gd name="connsiteY173" fmla="*/ 6838578 h 6858000"/>
              <a:gd name="connsiteX174" fmla="*/ 5979671 w 6128435"/>
              <a:gd name="connsiteY174" fmla="*/ 6858000 h 6858000"/>
              <a:gd name="connsiteX175" fmla="*/ 0 w 6128435"/>
              <a:gd name="connsiteY175" fmla="*/ 6858000 h 6858000"/>
              <a:gd name="connsiteX176" fmla="*/ 0 w 6128435"/>
              <a:gd name="connsiteY17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271049 w 6128435"/>
              <a:gd name="connsiteY48" fmla="*/ 2459442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04120 w 6128435"/>
              <a:gd name="connsiteY45" fmla="*/ 2435967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04120 w 6128435"/>
              <a:gd name="connsiteY44" fmla="*/ 2435967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37604 w 6128435"/>
              <a:gd name="connsiteY47" fmla="*/ 2597632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71263 w 6128435"/>
              <a:gd name="connsiteY47" fmla="*/ 2586413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81505 w 6128435"/>
              <a:gd name="connsiteY63" fmla="*/ 3095286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79405 w 6128435"/>
              <a:gd name="connsiteY58" fmla="*/ 2988507 h 6858000"/>
              <a:gd name="connsiteX59" fmla="*/ 5482415 w 6128435"/>
              <a:gd name="connsiteY59" fmla="*/ 3004079 h 6858000"/>
              <a:gd name="connsiteX60" fmla="*/ 5483865 w 6128435"/>
              <a:gd name="connsiteY60" fmla="*/ 3005467 h 6858000"/>
              <a:gd name="connsiteX61" fmla="*/ 5482236 w 6128435"/>
              <a:gd name="connsiteY61" fmla="*/ 3019791 h 6858000"/>
              <a:gd name="connsiteX62" fmla="*/ 5481505 w 6128435"/>
              <a:gd name="connsiteY62" fmla="*/ 3095286 h 6858000"/>
              <a:gd name="connsiteX63" fmla="*/ 5477595 w 6128435"/>
              <a:gd name="connsiteY63" fmla="*/ 3250534 h 6858000"/>
              <a:gd name="connsiteX64" fmla="*/ 5532836 w 6128435"/>
              <a:gd name="connsiteY64" fmla="*/ 3353840 h 6858000"/>
              <a:gd name="connsiteX65" fmla="*/ 5561229 w 6128435"/>
              <a:gd name="connsiteY65" fmla="*/ 3395784 h 6858000"/>
              <a:gd name="connsiteX66" fmla="*/ 5589758 w 6128435"/>
              <a:gd name="connsiteY66" fmla="*/ 3506453 h 6858000"/>
              <a:gd name="connsiteX67" fmla="*/ 5596144 w 6128435"/>
              <a:gd name="connsiteY67" fmla="*/ 3534624 h 6858000"/>
              <a:gd name="connsiteX68" fmla="*/ 5597750 w 6128435"/>
              <a:gd name="connsiteY68" fmla="*/ 3534129 h 6858000"/>
              <a:gd name="connsiteX69" fmla="*/ 5599700 w 6128435"/>
              <a:gd name="connsiteY69" fmla="*/ 3547221 h 6858000"/>
              <a:gd name="connsiteX70" fmla="*/ 5615031 w 6128435"/>
              <a:gd name="connsiteY70" fmla="*/ 3557482 h 6858000"/>
              <a:gd name="connsiteX71" fmla="*/ 5618377 w 6128435"/>
              <a:gd name="connsiteY71" fmla="*/ 3588431 h 6858000"/>
              <a:gd name="connsiteX72" fmla="*/ 5612155 w 6128435"/>
              <a:gd name="connsiteY72" fmla="*/ 3589869 h 6858000"/>
              <a:gd name="connsiteX73" fmla="*/ 5620843 w 6128435"/>
              <a:gd name="connsiteY73" fmla="*/ 3606745 h 6858000"/>
              <a:gd name="connsiteX74" fmla="*/ 5655472 w 6128435"/>
              <a:gd name="connsiteY74" fmla="*/ 3678877 h 6858000"/>
              <a:gd name="connsiteX75" fmla="*/ 5680448 w 6128435"/>
              <a:gd name="connsiteY75" fmla="*/ 3717760 h 6858000"/>
              <a:gd name="connsiteX76" fmla="*/ 5683015 w 6128435"/>
              <a:gd name="connsiteY76" fmla="*/ 3762025 h 6858000"/>
              <a:gd name="connsiteX77" fmla="*/ 5696643 w 6128435"/>
              <a:gd name="connsiteY77" fmla="*/ 3773888 h 6858000"/>
              <a:gd name="connsiteX78" fmla="*/ 5699203 w 6128435"/>
              <a:gd name="connsiteY78" fmla="*/ 3775823 h 6858000"/>
              <a:gd name="connsiteX79" fmla="*/ 5704824 w 6128435"/>
              <a:gd name="connsiteY79" fmla="*/ 3785966 h 6858000"/>
              <a:gd name="connsiteX80" fmla="*/ 5712204 w 6128435"/>
              <a:gd name="connsiteY80" fmla="*/ 3785830 h 6858000"/>
              <a:gd name="connsiteX81" fmla="*/ 5724816 w 6128435"/>
              <a:gd name="connsiteY81" fmla="*/ 3798949 h 6858000"/>
              <a:gd name="connsiteX82" fmla="*/ 5733539 w 6128435"/>
              <a:gd name="connsiteY82" fmla="*/ 3818457 h 6858000"/>
              <a:gd name="connsiteX83" fmla="*/ 5768491 w 6128435"/>
              <a:gd name="connsiteY83" fmla="*/ 3914399 h 6858000"/>
              <a:gd name="connsiteX84" fmla="*/ 5793123 w 6128435"/>
              <a:gd name="connsiteY84" fmla="*/ 3969952 h 6858000"/>
              <a:gd name="connsiteX85" fmla="*/ 5808321 w 6128435"/>
              <a:gd name="connsiteY85" fmla="*/ 3988153 h 6858000"/>
              <a:gd name="connsiteX86" fmla="*/ 5825621 w 6128435"/>
              <a:gd name="connsiteY86" fmla="*/ 4015525 h 6858000"/>
              <a:gd name="connsiteX87" fmla="*/ 5860672 w 6128435"/>
              <a:gd name="connsiteY87" fmla="*/ 4061579 h 6858000"/>
              <a:gd name="connsiteX88" fmla="*/ 5872173 w 6128435"/>
              <a:gd name="connsiteY88" fmla="*/ 4088497 h 6858000"/>
              <a:gd name="connsiteX89" fmla="*/ 5883705 w 6128435"/>
              <a:gd name="connsiteY89" fmla="*/ 4101899 h 6858000"/>
              <a:gd name="connsiteX90" fmla="*/ 5885314 w 6128435"/>
              <a:gd name="connsiteY90" fmla="*/ 4108387 h 6858000"/>
              <a:gd name="connsiteX91" fmla="*/ 5894095 w 6128435"/>
              <a:gd name="connsiteY91" fmla="*/ 4128857 h 6858000"/>
              <a:gd name="connsiteX92" fmla="*/ 5898339 w 6128435"/>
              <a:gd name="connsiteY92" fmla="*/ 4140800 h 6858000"/>
              <a:gd name="connsiteX93" fmla="*/ 5899734 w 6128435"/>
              <a:gd name="connsiteY93" fmla="*/ 4145632 h 6858000"/>
              <a:gd name="connsiteX94" fmla="*/ 5897098 w 6128435"/>
              <a:gd name="connsiteY94" fmla="*/ 4157819 h 6858000"/>
              <a:gd name="connsiteX95" fmla="*/ 5903513 w 6128435"/>
              <a:gd name="connsiteY95" fmla="*/ 4187661 h 6858000"/>
              <a:gd name="connsiteX96" fmla="*/ 5917114 w 6128435"/>
              <a:gd name="connsiteY96" fmla="*/ 4213096 h 6858000"/>
              <a:gd name="connsiteX97" fmla="*/ 5921153 w 6128435"/>
              <a:gd name="connsiteY97" fmla="*/ 4236222 h 6858000"/>
              <a:gd name="connsiteX98" fmla="*/ 5924233 w 6128435"/>
              <a:gd name="connsiteY98" fmla="*/ 4242060 h 6858000"/>
              <a:gd name="connsiteX99" fmla="*/ 5928910 w 6128435"/>
              <a:gd name="connsiteY99" fmla="*/ 4300973 h 6858000"/>
              <a:gd name="connsiteX100" fmla="*/ 5939320 w 6128435"/>
              <a:gd name="connsiteY100" fmla="*/ 4340435 h 6858000"/>
              <a:gd name="connsiteX101" fmla="*/ 5946705 w 6128435"/>
              <a:gd name="connsiteY101" fmla="*/ 4428051 h 6858000"/>
              <a:gd name="connsiteX102" fmla="*/ 5949261 w 6128435"/>
              <a:gd name="connsiteY102" fmla="*/ 4449185 h 6858000"/>
              <a:gd name="connsiteX103" fmla="*/ 5957504 w 6128435"/>
              <a:gd name="connsiteY103" fmla="*/ 4465911 h 6858000"/>
              <a:gd name="connsiteX104" fmla="*/ 5964689 w 6128435"/>
              <a:gd name="connsiteY104" fmla="*/ 4468532 h 6858000"/>
              <a:gd name="connsiteX105" fmla="*/ 5967062 w 6128435"/>
              <a:gd name="connsiteY105" fmla="*/ 4479923 h 6858000"/>
              <a:gd name="connsiteX106" fmla="*/ 5968960 w 6128435"/>
              <a:gd name="connsiteY106" fmla="*/ 4482655 h 6858000"/>
              <a:gd name="connsiteX107" fmla="*/ 5978567 w 6128435"/>
              <a:gd name="connsiteY107" fmla="*/ 4498605 h 6858000"/>
              <a:gd name="connsiteX108" fmla="*/ 5980106 w 6128435"/>
              <a:gd name="connsiteY108" fmla="*/ 4585087 h 6858000"/>
              <a:gd name="connsiteX109" fmla="*/ 5998138 w 6128435"/>
              <a:gd name="connsiteY109" fmla="*/ 4697518 h 6858000"/>
              <a:gd name="connsiteX110" fmla="*/ 6013516 w 6128435"/>
              <a:gd name="connsiteY110" fmla="*/ 4786619 h 6858000"/>
              <a:gd name="connsiteX111" fmla="*/ 6025404 w 6128435"/>
              <a:gd name="connsiteY111" fmla="*/ 4858148 h 6858000"/>
              <a:gd name="connsiteX112" fmla="*/ 6007749 w 6128435"/>
              <a:gd name="connsiteY112" fmla="*/ 4964715 h 6858000"/>
              <a:gd name="connsiteX113" fmla="*/ 6005269 w 6128435"/>
              <a:gd name="connsiteY113" fmla="*/ 5150567 h 6858000"/>
              <a:gd name="connsiteX114" fmla="*/ 6001127 w 6128435"/>
              <a:gd name="connsiteY114" fmla="*/ 5164609 h 6858000"/>
              <a:gd name="connsiteX115" fmla="*/ 5996647 w 6128435"/>
              <a:gd name="connsiteY115" fmla="*/ 5185640 h 6858000"/>
              <a:gd name="connsiteX116" fmla="*/ 5998514 w 6128435"/>
              <a:gd name="connsiteY116" fmla="*/ 5189673 h 6858000"/>
              <a:gd name="connsiteX117" fmla="*/ 5995970 w 6128435"/>
              <a:gd name="connsiteY117" fmla="*/ 5221547 h 6858000"/>
              <a:gd name="connsiteX118" fmla="*/ 5997218 w 6128435"/>
              <a:gd name="connsiteY118" fmla="*/ 5222031 h 6858000"/>
              <a:gd name="connsiteX119" fmla="*/ 6002116 w 6128435"/>
              <a:gd name="connsiteY119" fmla="*/ 5231223 h 6858000"/>
              <a:gd name="connsiteX120" fmla="*/ 6008541 w 6128435"/>
              <a:gd name="connsiteY120" fmla="*/ 5248680 h 6858000"/>
              <a:gd name="connsiteX121" fmla="*/ 6039260 w 6128435"/>
              <a:gd name="connsiteY121" fmla="*/ 5289518 h 6858000"/>
              <a:gd name="connsiteX122" fmla="*/ 6036748 w 6128435"/>
              <a:gd name="connsiteY122" fmla="*/ 5322752 h 6858000"/>
              <a:gd name="connsiteX123" fmla="*/ 6036943 w 6128435"/>
              <a:gd name="connsiteY123" fmla="*/ 5329480 h 6858000"/>
              <a:gd name="connsiteX124" fmla="*/ 6037236 w 6128435"/>
              <a:gd name="connsiteY124" fmla="*/ 5329634 h 6858000"/>
              <a:gd name="connsiteX125" fmla="*/ 6038019 w 6128435"/>
              <a:gd name="connsiteY125" fmla="*/ 5336764 h 6858000"/>
              <a:gd name="connsiteX126" fmla="*/ 6037298 w 6128435"/>
              <a:gd name="connsiteY126" fmla="*/ 5341753 h 6858000"/>
              <a:gd name="connsiteX127" fmla="*/ 6037677 w 6128435"/>
              <a:gd name="connsiteY127" fmla="*/ 5354807 h 6858000"/>
              <a:gd name="connsiteX128" fmla="*/ 6039728 w 6128435"/>
              <a:gd name="connsiteY128" fmla="*/ 5359416 h 6858000"/>
              <a:gd name="connsiteX129" fmla="*/ 6043311 w 6128435"/>
              <a:gd name="connsiteY129" fmla="*/ 5361407 h 6858000"/>
              <a:gd name="connsiteX130" fmla="*/ 6042954 w 6128435"/>
              <a:gd name="connsiteY130" fmla="*/ 5362576 h 6858000"/>
              <a:gd name="connsiteX131" fmla="*/ 6053435 w 6128435"/>
              <a:gd name="connsiteY131" fmla="*/ 5387547 h 6858000"/>
              <a:gd name="connsiteX132" fmla="*/ 6065933 w 6128435"/>
              <a:gd name="connsiteY132" fmla="*/ 5443002 h 6858000"/>
              <a:gd name="connsiteX133" fmla="*/ 6068640 w 6128435"/>
              <a:gd name="connsiteY133" fmla="*/ 5474503 h 6858000"/>
              <a:gd name="connsiteX134" fmla="*/ 6080922 w 6128435"/>
              <a:gd name="connsiteY134" fmla="*/ 5561070 h 6858000"/>
              <a:gd name="connsiteX135" fmla="*/ 6096949 w 6128435"/>
              <a:gd name="connsiteY135" fmla="*/ 5648179 h 6858000"/>
              <a:gd name="connsiteX136" fmla="*/ 6125703 w 6128435"/>
              <a:gd name="connsiteY136" fmla="*/ 5692894 h 6858000"/>
              <a:gd name="connsiteX137" fmla="*/ 6126670 w 6128435"/>
              <a:gd name="connsiteY137" fmla="*/ 5697882 h 6858000"/>
              <a:gd name="connsiteX138" fmla="*/ 6124061 w 6128435"/>
              <a:gd name="connsiteY138" fmla="*/ 5710294 h 6858000"/>
              <a:gd name="connsiteX139" fmla="*/ 6122213 w 6128435"/>
              <a:gd name="connsiteY139" fmla="*/ 5714762 h 6858000"/>
              <a:gd name="connsiteX140" fmla="*/ 6121353 w 6128435"/>
              <a:gd name="connsiteY140" fmla="*/ 5721725 h 6858000"/>
              <a:gd name="connsiteX141" fmla="*/ 6121607 w 6128435"/>
              <a:gd name="connsiteY141" fmla="*/ 5721959 h 6858000"/>
              <a:gd name="connsiteX142" fmla="*/ 6120262 w 6128435"/>
              <a:gd name="connsiteY142" fmla="*/ 5728358 h 6858000"/>
              <a:gd name="connsiteX143" fmla="*/ 6110194 w 6128435"/>
              <a:gd name="connsiteY143" fmla="*/ 5758853 h 6858000"/>
              <a:gd name="connsiteX144" fmla="*/ 6127519 w 6128435"/>
              <a:gd name="connsiteY144" fmla="*/ 5865775 h 6858000"/>
              <a:gd name="connsiteX145" fmla="*/ 6128435 w 6128435"/>
              <a:gd name="connsiteY145" fmla="*/ 5870164 h 6858000"/>
              <a:gd name="connsiteX146" fmla="*/ 6119217 w 6128435"/>
              <a:gd name="connsiteY146" fmla="*/ 5888542 h 6858000"/>
              <a:gd name="connsiteX147" fmla="*/ 6115966 w 6128435"/>
              <a:gd name="connsiteY147" fmla="*/ 5898387 h 6858000"/>
              <a:gd name="connsiteX148" fmla="*/ 6111924 w 6128435"/>
              <a:gd name="connsiteY148" fmla="*/ 5900444 h 6858000"/>
              <a:gd name="connsiteX149" fmla="*/ 6108716 w 6128435"/>
              <a:gd name="connsiteY149" fmla="*/ 5915345 h 6858000"/>
              <a:gd name="connsiteX150" fmla="*/ 6109524 w 6128435"/>
              <a:gd name="connsiteY150" fmla="*/ 5917328 h 6858000"/>
              <a:gd name="connsiteX151" fmla="*/ 6102493 w 6128435"/>
              <a:gd name="connsiteY151" fmla="*/ 5928602 h 6858000"/>
              <a:gd name="connsiteX152" fmla="*/ 6056863 w 6128435"/>
              <a:gd name="connsiteY152" fmla="*/ 6000643 h 6858000"/>
              <a:gd name="connsiteX153" fmla="*/ 6045436 w 6128435"/>
              <a:gd name="connsiteY153" fmla="*/ 6124480 h 6858000"/>
              <a:gd name="connsiteX154" fmla="*/ 6030489 w 6128435"/>
              <a:gd name="connsiteY154" fmla="*/ 6317666 h 6858000"/>
              <a:gd name="connsiteX155" fmla="*/ 6007492 w 6128435"/>
              <a:gd name="connsiteY155" fmla="*/ 6440818 h 6858000"/>
              <a:gd name="connsiteX156" fmla="*/ 6009467 w 6128435"/>
              <a:gd name="connsiteY156" fmla="*/ 6487076 h 6858000"/>
              <a:gd name="connsiteX157" fmla="*/ 5995064 w 6128435"/>
              <a:gd name="connsiteY157" fmla="*/ 6540791 h 6858000"/>
              <a:gd name="connsiteX158" fmla="*/ 5996309 w 6128435"/>
              <a:gd name="connsiteY158" fmla="*/ 6543961 h 6858000"/>
              <a:gd name="connsiteX159" fmla="*/ 5996048 w 6128435"/>
              <a:gd name="connsiteY159" fmla="*/ 6555444 h 6858000"/>
              <a:gd name="connsiteX160" fmla="*/ 6002524 w 6128435"/>
              <a:gd name="connsiteY160" fmla="*/ 6560188 h 6858000"/>
              <a:gd name="connsiteX161" fmla="*/ 6006823 w 6128435"/>
              <a:gd name="connsiteY161" fmla="*/ 6578546 h 6858000"/>
              <a:gd name="connsiteX162" fmla="*/ 6004510 w 6128435"/>
              <a:gd name="connsiteY162" fmla="*/ 6599256 h 6858000"/>
              <a:gd name="connsiteX163" fmla="*/ 5986207 w 6128435"/>
              <a:gd name="connsiteY163" fmla="*/ 6695855 h 6858000"/>
              <a:gd name="connsiteX164" fmla="*/ 5979428 w 6128435"/>
              <a:gd name="connsiteY164" fmla="*/ 6754678 h 6858000"/>
              <a:gd name="connsiteX165" fmla="*/ 5983398 w 6128435"/>
              <a:gd name="connsiteY165" fmla="*/ 6778641 h 6858000"/>
              <a:gd name="connsiteX166" fmla="*/ 5984543 w 6128435"/>
              <a:gd name="connsiteY166" fmla="*/ 6811016 h 6858000"/>
              <a:gd name="connsiteX167" fmla="*/ 5981802 w 6128435"/>
              <a:gd name="connsiteY167" fmla="*/ 6838578 h 6858000"/>
              <a:gd name="connsiteX168" fmla="*/ 5979671 w 6128435"/>
              <a:gd name="connsiteY168" fmla="*/ 6858000 h 6858000"/>
              <a:gd name="connsiteX169" fmla="*/ 0 w 6128435"/>
              <a:gd name="connsiteY169" fmla="*/ 6858000 h 6858000"/>
              <a:gd name="connsiteX170" fmla="*/ 0 w 6128435"/>
              <a:gd name="connsiteY17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903513 w 6128435"/>
              <a:gd name="connsiteY93" fmla="*/ 4187661 h 6858000"/>
              <a:gd name="connsiteX94" fmla="*/ 5917114 w 6128435"/>
              <a:gd name="connsiteY94" fmla="*/ 4213096 h 6858000"/>
              <a:gd name="connsiteX95" fmla="*/ 5921153 w 6128435"/>
              <a:gd name="connsiteY95" fmla="*/ 4236222 h 6858000"/>
              <a:gd name="connsiteX96" fmla="*/ 5924233 w 6128435"/>
              <a:gd name="connsiteY96" fmla="*/ 4242060 h 6858000"/>
              <a:gd name="connsiteX97" fmla="*/ 5928910 w 6128435"/>
              <a:gd name="connsiteY97" fmla="*/ 4300973 h 6858000"/>
              <a:gd name="connsiteX98" fmla="*/ 5939320 w 6128435"/>
              <a:gd name="connsiteY98" fmla="*/ 4340435 h 6858000"/>
              <a:gd name="connsiteX99" fmla="*/ 5946705 w 6128435"/>
              <a:gd name="connsiteY99" fmla="*/ 4428051 h 6858000"/>
              <a:gd name="connsiteX100" fmla="*/ 5949261 w 6128435"/>
              <a:gd name="connsiteY100" fmla="*/ 4449185 h 6858000"/>
              <a:gd name="connsiteX101" fmla="*/ 5957504 w 6128435"/>
              <a:gd name="connsiteY101" fmla="*/ 4465911 h 6858000"/>
              <a:gd name="connsiteX102" fmla="*/ 5964689 w 6128435"/>
              <a:gd name="connsiteY102" fmla="*/ 4468532 h 6858000"/>
              <a:gd name="connsiteX103" fmla="*/ 5967062 w 6128435"/>
              <a:gd name="connsiteY103" fmla="*/ 4479923 h 6858000"/>
              <a:gd name="connsiteX104" fmla="*/ 5968960 w 6128435"/>
              <a:gd name="connsiteY104" fmla="*/ 4482655 h 6858000"/>
              <a:gd name="connsiteX105" fmla="*/ 5978567 w 6128435"/>
              <a:gd name="connsiteY105" fmla="*/ 4498605 h 6858000"/>
              <a:gd name="connsiteX106" fmla="*/ 5980106 w 6128435"/>
              <a:gd name="connsiteY106" fmla="*/ 4585087 h 6858000"/>
              <a:gd name="connsiteX107" fmla="*/ 5998138 w 6128435"/>
              <a:gd name="connsiteY107" fmla="*/ 4697518 h 6858000"/>
              <a:gd name="connsiteX108" fmla="*/ 6013516 w 6128435"/>
              <a:gd name="connsiteY108" fmla="*/ 4786619 h 6858000"/>
              <a:gd name="connsiteX109" fmla="*/ 6025404 w 6128435"/>
              <a:gd name="connsiteY109" fmla="*/ 4858148 h 6858000"/>
              <a:gd name="connsiteX110" fmla="*/ 6007749 w 6128435"/>
              <a:gd name="connsiteY110" fmla="*/ 4964715 h 6858000"/>
              <a:gd name="connsiteX111" fmla="*/ 6005269 w 6128435"/>
              <a:gd name="connsiteY111" fmla="*/ 5150567 h 6858000"/>
              <a:gd name="connsiteX112" fmla="*/ 6001127 w 6128435"/>
              <a:gd name="connsiteY112" fmla="*/ 5164609 h 6858000"/>
              <a:gd name="connsiteX113" fmla="*/ 5996647 w 6128435"/>
              <a:gd name="connsiteY113" fmla="*/ 5185640 h 6858000"/>
              <a:gd name="connsiteX114" fmla="*/ 5998514 w 6128435"/>
              <a:gd name="connsiteY114" fmla="*/ 5189673 h 6858000"/>
              <a:gd name="connsiteX115" fmla="*/ 5995970 w 6128435"/>
              <a:gd name="connsiteY115" fmla="*/ 5221547 h 6858000"/>
              <a:gd name="connsiteX116" fmla="*/ 5997218 w 6128435"/>
              <a:gd name="connsiteY116" fmla="*/ 5222031 h 6858000"/>
              <a:gd name="connsiteX117" fmla="*/ 6002116 w 6128435"/>
              <a:gd name="connsiteY117" fmla="*/ 5231223 h 6858000"/>
              <a:gd name="connsiteX118" fmla="*/ 6008541 w 6128435"/>
              <a:gd name="connsiteY118" fmla="*/ 5248680 h 6858000"/>
              <a:gd name="connsiteX119" fmla="*/ 6039260 w 6128435"/>
              <a:gd name="connsiteY119" fmla="*/ 5289518 h 6858000"/>
              <a:gd name="connsiteX120" fmla="*/ 6036748 w 6128435"/>
              <a:gd name="connsiteY120" fmla="*/ 5322752 h 6858000"/>
              <a:gd name="connsiteX121" fmla="*/ 6036943 w 6128435"/>
              <a:gd name="connsiteY121" fmla="*/ 5329480 h 6858000"/>
              <a:gd name="connsiteX122" fmla="*/ 6037236 w 6128435"/>
              <a:gd name="connsiteY122" fmla="*/ 5329634 h 6858000"/>
              <a:gd name="connsiteX123" fmla="*/ 6038019 w 6128435"/>
              <a:gd name="connsiteY123" fmla="*/ 5336764 h 6858000"/>
              <a:gd name="connsiteX124" fmla="*/ 6037298 w 6128435"/>
              <a:gd name="connsiteY124" fmla="*/ 5341753 h 6858000"/>
              <a:gd name="connsiteX125" fmla="*/ 6037677 w 6128435"/>
              <a:gd name="connsiteY125" fmla="*/ 5354807 h 6858000"/>
              <a:gd name="connsiteX126" fmla="*/ 6039728 w 6128435"/>
              <a:gd name="connsiteY126" fmla="*/ 5359416 h 6858000"/>
              <a:gd name="connsiteX127" fmla="*/ 6043311 w 6128435"/>
              <a:gd name="connsiteY127" fmla="*/ 5361407 h 6858000"/>
              <a:gd name="connsiteX128" fmla="*/ 6042954 w 6128435"/>
              <a:gd name="connsiteY128" fmla="*/ 5362576 h 6858000"/>
              <a:gd name="connsiteX129" fmla="*/ 6053435 w 6128435"/>
              <a:gd name="connsiteY129" fmla="*/ 5387547 h 6858000"/>
              <a:gd name="connsiteX130" fmla="*/ 6065933 w 6128435"/>
              <a:gd name="connsiteY130" fmla="*/ 5443002 h 6858000"/>
              <a:gd name="connsiteX131" fmla="*/ 6068640 w 6128435"/>
              <a:gd name="connsiteY131" fmla="*/ 5474503 h 6858000"/>
              <a:gd name="connsiteX132" fmla="*/ 6080922 w 6128435"/>
              <a:gd name="connsiteY132" fmla="*/ 5561070 h 6858000"/>
              <a:gd name="connsiteX133" fmla="*/ 6096949 w 6128435"/>
              <a:gd name="connsiteY133" fmla="*/ 5648179 h 6858000"/>
              <a:gd name="connsiteX134" fmla="*/ 6125703 w 6128435"/>
              <a:gd name="connsiteY134" fmla="*/ 5692894 h 6858000"/>
              <a:gd name="connsiteX135" fmla="*/ 6126670 w 6128435"/>
              <a:gd name="connsiteY135" fmla="*/ 5697882 h 6858000"/>
              <a:gd name="connsiteX136" fmla="*/ 6124061 w 6128435"/>
              <a:gd name="connsiteY136" fmla="*/ 5710294 h 6858000"/>
              <a:gd name="connsiteX137" fmla="*/ 6122213 w 6128435"/>
              <a:gd name="connsiteY137" fmla="*/ 5714762 h 6858000"/>
              <a:gd name="connsiteX138" fmla="*/ 6121353 w 6128435"/>
              <a:gd name="connsiteY138" fmla="*/ 5721725 h 6858000"/>
              <a:gd name="connsiteX139" fmla="*/ 6121607 w 6128435"/>
              <a:gd name="connsiteY139" fmla="*/ 5721959 h 6858000"/>
              <a:gd name="connsiteX140" fmla="*/ 6120262 w 6128435"/>
              <a:gd name="connsiteY140" fmla="*/ 5728358 h 6858000"/>
              <a:gd name="connsiteX141" fmla="*/ 6110194 w 6128435"/>
              <a:gd name="connsiteY141" fmla="*/ 5758853 h 6858000"/>
              <a:gd name="connsiteX142" fmla="*/ 6127519 w 6128435"/>
              <a:gd name="connsiteY142" fmla="*/ 5865775 h 6858000"/>
              <a:gd name="connsiteX143" fmla="*/ 6128435 w 6128435"/>
              <a:gd name="connsiteY143" fmla="*/ 5870164 h 6858000"/>
              <a:gd name="connsiteX144" fmla="*/ 6119217 w 6128435"/>
              <a:gd name="connsiteY144" fmla="*/ 5888542 h 6858000"/>
              <a:gd name="connsiteX145" fmla="*/ 6115966 w 6128435"/>
              <a:gd name="connsiteY145" fmla="*/ 5898387 h 6858000"/>
              <a:gd name="connsiteX146" fmla="*/ 6111924 w 6128435"/>
              <a:gd name="connsiteY146" fmla="*/ 5900444 h 6858000"/>
              <a:gd name="connsiteX147" fmla="*/ 6108716 w 6128435"/>
              <a:gd name="connsiteY147" fmla="*/ 5915345 h 6858000"/>
              <a:gd name="connsiteX148" fmla="*/ 6109524 w 6128435"/>
              <a:gd name="connsiteY148" fmla="*/ 5917328 h 6858000"/>
              <a:gd name="connsiteX149" fmla="*/ 6102493 w 6128435"/>
              <a:gd name="connsiteY149" fmla="*/ 5928602 h 6858000"/>
              <a:gd name="connsiteX150" fmla="*/ 6056863 w 6128435"/>
              <a:gd name="connsiteY150" fmla="*/ 6000643 h 6858000"/>
              <a:gd name="connsiteX151" fmla="*/ 6045436 w 6128435"/>
              <a:gd name="connsiteY151" fmla="*/ 6124480 h 6858000"/>
              <a:gd name="connsiteX152" fmla="*/ 6030489 w 6128435"/>
              <a:gd name="connsiteY152" fmla="*/ 6317666 h 6858000"/>
              <a:gd name="connsiteX153" fmla="*/ 6007492 w 6128435"/>
              <a:gd name="connsiteY153" fmla="*/ 6440818 h 6858000"/>
              <a:gd name="connsiteX154" fmla="*/ 6009467 w 6128435"/>
              <a:gd name="connsiteY154" fmla="*/ 6487076 h 6858000"/>
              <a:gd name="connsiteX155" fmla="*/ 5995064 w 6128435"/>
              <a:gd name="connsiteY155" fmla="*/ 6540791 h 6858000"/>
              <a:gd name="connsiteX156" fmla="*/ 5996309 w 6128435"/>
              <a:gd name="connsiteY156" fmla="*/ 6543961 h 6858000"/>
              <a:gd name="connsiteX157" fmla="*/ 5996048 w 6128435"/>
              <a:gd name="connsiteY157" fmla="*/ 6555444 h 6858000"/>
              <a:gd name="connsiteX158" fmla="*/ 6002524 w 6128435"/>
              <a:gd name="connsiteY158" fmla="*/ 6560188 h 6858000"/>
              <a:gd name="connsiteX159" fmla="*/ 6006823 w 6128435"/>
              <a:gd name="connsiteY159" fmla="*/ 6578546 h 6858000"/>
              <a:gd name="connsiteX160" fmla="*/ 6004510 w 6128435"/>
              <a:gd name="connsiteY160" fmla="*/ 6599256 h 6858000"/>
              <a:gd name="connsiteX161" fmla="*/ 5986207 w 6128435"/>
              <a:gd name="connsiteY161" fmla="*/ 6695855 h 6858000"/>
              <a:gd name="connsiteX162" fmla="*/ 5979428 w 6128435"/>
              <a:gd name="connsiteY162" fmla="*/ 6754678 h 6858000"/>
              <a:gd name="connsiteX163" fmla="*/ 5983398 w 6128435"/>
              <a:gd name="connsiteY163" fmla="*/ 6778641 h 6858000"/>
              <a:gd name="connsiteX164" fmla="*/ 5984543 w 6128435"/>
              <a:gd name="connsiteY164" fmla="*/ 6811016 h 6858000"/>
              <a:gd name="connsiteX165" fmla="*/ 5981802 w 6128435"/>
              <a:gd name="connsiteY165" fmla="*/ 6838578 h 6858000"/>
              <a:gd name="connsiteX166" fmla="*/ 5979671 w 6128435"/>
              <a:gd name="connsiteY166" fmla="*/ 6858000 h 6858000"/>
              <a:gd name="connsiteX167" fmla="*/ 0 w 6128435"/>
              <a:gd name="connsiteY167" fmla="*/ 6858000 h 6858000"/>
              <a:gd name="connsiteX168" fmla="*/ 0 w 6128435"/>
              <a:gd name="connsiteY16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9051 w 6128435"/>
              <a:gd name="connsiteY13" fmla="*/ 782518 h 6858000"/>
              <a:gd name="connsiteX14" fmla="*/ 5210428 w 6128435"/>
              <a:gd name="connsiteY14" fmla="*/ 815772 h 6858000"/>
              <a:gd name="connsiteX15" fmla="*/ 5221088 w 6128435"/>
              <a:gd name="connsiteY15" fmla="*/ 860193 h 6858000"/>
              <a:gd name="connsiteX16" fmla="*/ 5227653 w 6128435"/>
              <a:gd name="connsiteY16" fmla="*/ 886709 h 6858000"/>
              <a:gd name="connsiteX17" fmla="*/ 5230806 w 6128435"/>
              <a:gd name="connsiteY17" fmla="*/ 961354 h 6858000"/>
              <a:gd name="connsiteX18" fmla="*/ 5201018 w 6128435"/>
              <a:gd name="connsiteY18" fmla="*/ 1095027 h 6858000"/>
              <a:gd name="connsiteX19" fmla="*/ 5202153 w 6128435"/>
              <a:gd name="connsiteY19" fmla="*/ 1133224 h 6858000"/>
              <a:gd name="connsiteX20" fmla="*/ 5207370 w 6128435"/>
              <a:gd name="connsiteY20" fmla="*/ 1138097 h 6858000"/>
              <a:gd name="connsiteX21" fmla="*/ 5189234 w 6128435"/>
              <a:gd name="connsiteY21" fmla="*/ 1193495 h 6858000"/>
              <a:gd name="connsiteX22" fmla="*/ 5202769 w 6128435"/>
              <a:gd name="connsiteY22" fmla="*/ 1269450 h 6858000"/>
              <a:gd name="connsiteX23" fmla="*/ 5225968 w 6128435"/>
              <a:gd name="connsiteY23" fmla="*/ 1357994 h 6858000"/>
              <a:gd name="connsiteX24" fmla="*/ 5233819 w 6128435"/>
              <a:gd name="connsiteY24" fmla="*/ 1380922 h 6858000"/>
              <a:gd name="connsiteX25" fmla="*/ 5237226 w 6128435"/>
              <a:gd name="connsiteY25" fmla="*/ 1441327 h 6858000"/>
              <a:gd name="connsiteX26" fmla="*/ 5244434 w 6128435"/>
              <a:gd name="connsiteY26" fmla="*/ 1580810 h 6858000"/>
              <a:gd name="connsiteX27" fmla="*/ 5251453 w 6128435"/>
              <a:gd name="connsiteY27" fmla="*/ 1583934 h 6858000"/>
              <a:gd name="connsiteX28" fmla="*/ 5253136 w 6128435"/>
              <a:gd name="connsiteY28" fmla="*/ 1595457 h 6858000"/>
              <a:gd name="connsiteX29" fmla="*/ 5254863 w 6128435"/>
              <a:gd name="connsiteY29" fmla="*/ 1598311 h 6858000"/>
              <a:gd name="connsiteX30" fmla="*/ 5263491 w 6128435"/>
              <a:gd name="connsiteY30" fmla="*/ 1642938 h 6858000"/>
              <a:gd name="connsiteX31" fmla="*/ 5261314 w 6128435"/>
              <a:gd name="connsiteY31" fmla="*/ 1689177 h 6858000"/>
              <a:gd name="connsiteX32" fmla="*/ 5259788 w 6128435"/>
              <a:gd name="connsiteY32" fmla="*/ 1768516 h 6858000"/>
              <a:gd name="connsiteX33" fmla="*/ 5255696 w 6128435"/>
              <a:gd name="connsiteY33" fmla="*/ 1953770 h 6858000"/>
              <a:gd name="connsiteX34" fmla="*/ 5252592 w 6128435"/>
              <a:gd name="connsiteY34" fmla="*/ 2092210 h 6858000"/>
              <a:gd name="connsiteX35" fmla="*/ 5264303 w 6128435"/>
              <a:gd name="connsiteY35" fmla="*/ 2225157 h 6858000"/>
              <a:gd name="connsiteX36" fmla="*/ 5254949 w 6128435"/>
              <a:gd name="connsiteY36" fmla="*/ 2236160 h 6858000"/>
              <a:gd name="connsiteX37" fmla="*/ 5250104 w 6128435"/>
              <a:gd name="connsiteY37" fmla="*/ 2249166 h 6858000"/>
              <a:gd name="connsiteX38" fmla="*/ 5251214 w 6128435"/>
              <a:gd name="connsiteY38" fmla="*/ 2250944 h 6858000"/>
              <a:gd name="connsiteX39" fmla="*/ 5250644 w 6128435"/>
              <a:gd name="connsiteY39" fmla="*/ 2266619 h 6858000"/>
              <a:gd name="connsiteX40" fmla="*/ 5247111 w 6128435"/>
              <a:gd name="connsiteY40" fmla="*/ 2269679 h 6858000"/>
              <a:gd name="connsiteX41" fmla="*/ 5279312 w 6128435"/>
              <a:gd name="connsiteY41" fmla="*/ 2302757 h 6858000"/>
              <a:gd name="connsiteX42" fmla="*/ 5293877 w 6128435"/>
              <a:gd name="connsiteY42" fmla="*/ 2368649 h 6858000"/>
              <a:gd name="connsiteX43" fmla="*/ 5311338 w 6128435"/>
              <a:gd name="connsiteY43" fmla="*/ 2404034 h 6858000"/>
              <a:gd name="connsiteX44" fmla="*/ 5338366 w 6128435"/>
              <a:gd name="connsiteY44" fmla="*/ 2465052 h 6858000"/>
              <a:gd name="connsiteX45" fmla="*/ 5371263 w 6128435"/>
              <a:gd name="connsiteY45" fmla="*/ 2586413 h 6858000"/>
              <a:gd name="connsiteX46" fmla="*/ 5407503 w 6128435"/>
              <a:gd name="connsiteY46" fmla="*/ 2786290 h 6858000"/>
              <a:gd name="connsiteX47" fmla="*/ 5407356 w 6128435"/>
              <a:gd name="connsiteY47" fmla="*/ 2787545 h 6858000"/>
              <a:gd name="connsiteX48" fmla="*/ 5411130 w 6128435"/>
              <a:gd name="connsiteY48" fmla="*/ 2788640 h 6858000"/>
              <a:gd name="connsiteX49" fmla="*/ 5416439 w 6128435"/>
              <a:gd name="connsiteY49" fmla="*/ 2805666 h 6858000"/>
              <a:gd name="connsiteX50" fmla="*/ 5416589 w 6128435"/>
              <a:gd name="connsiteY50" fmla="*/ 2810822 h 6858000"/>
              <a:gd name="connsiteX51" fmla="*/ 5418542 w 6128435"/>
              <a:gd name="connsiteY51" fmla="*/ 2817745 h 6858000"/>
              <a:gd name="connsiteX52" fmla="*/ 5418847 w 6128435"/>
              <a:gd name="connsiteY52" fmla="*/ 2817825 h 6858000"/>
              <a:gd name="connsiteX53" fmla="*/ 5457023 w 6128435"/>
              <a:gd name="connsiteY53" fmla="*/ 2858292 h 6858000"/>
              <a:gd name="connsiteX54" fmla="*/ 5479298 w 6128435"/>
              <a:gd name="connsiteY54" fmla="*/ 2947791 h 6858000"/>
              <a:gd name="connsiteX55" fmla="*/ 5481770 w 6128435"/>
              <a:gd name="connsiteY55" fmla="*/ 2951352 h 6858000"/>
              <a:gd name="connsiteX56" fmla="*/ 5482045 w 6128435"/>
              <a:gd name="connsiteY56" fmla="*/ 2984371 h 6858000"/>
              <a:gd name="connsiteX57" fmla="*/ 5482415 w 6128435"/>
              <a:gd name="connsiteY57" fmla="*/ 3004079 h 6858000"/>
              <a:gd name="connsiteX58" fmla="*/ 5483865 w 6128435"/>
              <a:gd name="connsiteY58" fmla="*/ 3005467 h 6858000"/>
              <a:gd name="connsiteX59" fmla="*/ 5482236 w 6128435"/>
              <a:gd name="connsiteY59" fmla="*/ 3019791 h 6858000"/>
              <a:gd name="connsiteX60" fmla="*/ 5481505 w 6128435"/>
              <a:gd name="connsiteY60" fmla="*/ 3095286 h 6858000"/>
              <a:gd name="connsiteX61" fmla="*/ 5477595 w 6128435"/>
              <a:gd name="connsiteY61" fmla="*/ 3250534 h 6858000"/>
              <a:gd name="connsiteX62" fmla="*/ 5532836 w 6128435"/>
              <a:gd name="connsiteY62" fmla="*/ 3353840 h 6858000"/>
              <a:gd name="connsiteX63" fmla="*/ 5561229 w 6128435"/>
              <a:gd name="connsiteY63" fmla="*/ 3395784 h 6858000"/>
              <a:gd name="connsiteX64" fmla="*/ 5589758 w 6128435"/>
              <a:gd name="connsiteY64" fmla="*/ 3506453 h 6858000"/>
              <a:gd name="connsiteX65" fmla="*/ 5596144 w 6128435"/>
              <a:gd name="connsiteY65" fmla="*/ 3534624 h 6858000"/>
              <a:gd name="connsiteX66" fmla="*/ 5597750 w 6128435"/>
              <a:gd name="connsiteY66" fmla="*/ 3534129 h 6858000"/>
              <a:gd name="connsiteX67" fmla="*/ 5599700 w 6128435"/>
              <a:gd name="connsiteY67" fmla="*/ 3547221 h 6858000"/>
              <a:gd name="connsiteX68" fmla="*/ 5615031 w 6128435"/>
              <a:gd name="connsiteY68" fmla="*/ 3557482 h 6858000"/>
              <a:gd name="connsiteX69" fmla="*/ 5618377 w 6128435"/>
              <a:gd name="connsiteY69" fmla="*/ 3588431 h 6858000"/>
              <a:gd name="connsiteX70" fmla="*/ 5612155 w 6128435"/>
              <a:gd name="connsiteY70" fmla="*/ 3589869 h 6858000"/>
              <a:gd name="connsiteX71" fmla="*/ 5620843 w 6128435"/>
              <a:gd name="connsiteY71" fmla="*/ 3606745 h 6858000"/>
              <a:gd name="connsiteX72" fmla="*/ 5655472 w 6128435"/>
              <a:gd name="connsiteY72" fmla="*/ 3678877 h 6858000"/>
              <a:gd name="connsiteX73" fmla="*/ 5680448 w 6128435"/>
              <a:gd name="connsiteY73" fmla="*/ 3717760 h 6858000"/>
              <a:gd name="connsiteX74" fmla="*/ 5683015 w 6128435"/>
              <a:gd name="connsiteY74" fmla="*/ 3762025 h 6858000"/>
              <a:gd name="connsiteX75" fmla="*/ 5696643 w 6128435"/>
              <a:gd name="connsiteY75" fmla="*/ 3773888 h 6858000"/>
              <a:gd name="connsiteX76" fmla="*/ 5699203 w 6128435"/>
              <a:gd name="connsiteY76" fmla="*/ 3775823 h 6858000"/>
              <a:gd name="connsiteX77" fmla="*/ 5704824 w 6128435"/>
              <a:gd name="connsiteY77" fmla="*/ 3785966 h 6858000"/>
              <a:gd name="connsiteX78" fmla="*/ 5712204 w 6128435"/>
              <a:gd name="connsiteY78" fmla="*/ 3785830 h 6858000"/>
              <a:gd name="connsiteX79" fmla="*/ 5724816 w 6128435"/>
              <a:gd name="connsiteY79" fmla="*/ 3798949 h 6858000"/>
              <a:gd name="connsiteX80" fmla="*/ 5733539 w 6128435"/>
              <a:gd name="connsiteY80" fmla="*/ 3818457 h 6858000"/>
              <a:gd name="connsiteX81" fmla="*/ 5768491 w 6128435"/>
              <a:gd name="connsiteY81" fmla="*/ 3914399 h 6858000"/>
              <a:gd name="connsiteX82" fmla="*/ 5793123 w 6128435"/>
              <a:gd name="connsiteY82" fmla="*/ 3969952 h 6858000"/>
              <a:gd name="connsiteX83" fmla="*/ 5808321 w 6128435"/>
              <a:gd name="connsiteY83" fmla="*/ 3988153 h 6858000"/>
              <a:gd name="connsiteX84" fmla="*/ 5825621 w 6128435"/>
              <a:gd name="connsiteY84" fmla="*/ 4015525 h 6858000"/>
              <a:gd name="connsiteX85" fmla="*/ 5860672 w 6128435"/>
              <a:gd name="connsiteY85" fmla="*/ 4061579 h 6858000"/>
              <a:gd name="connsiteX86" fmla="*/ 5872173 w 6128435"/>
              <a:gd name="connsiteY86" fmla="*/ 4088497 h 6858000"/>
              <a:gd name="connsiteX87" fmla="*/ 5883705 w 6128435"/>
              <a:gd name="connsiteY87" fmla="*/ 4101899 h 6858000"/>
              <a:gd name="connsiteX88" fmla="*/ 5885314 w 6128435"/>
              <a:gd name="connsiteY88" fmla="*/ 4108387 h 6858000"/>
              <a:gd name="connsiteX89" fmla="*/ 5894095 w 6128435"/>
              <a:gd name="connsiteY89" fmla="*/ 4128857 h 6858000"/>
              <a:gd name="connsiteX90" fmla="*/ 5898339 w 6128435"/>
              <a:gd name="connsiteY90" fmla="*/ 4140800 h 6858000"/>
              <a:gd name="connsiteX91" fmla="*/ 5899734 w 6128435"/>
              <a:gd name="connsiteY91" fmla="*/ 4145632 h 6858000"/>
              <a:gd name="connsiteX92" fmla="*/ 5903513 w 6128435"/>
              <a:gd name="connsiteY92" fmla="*/ 4187661 h 6858000"/>
              <a:gd name="connsiteX93" fmla="*/ 5917114 w 6128435"/>
              <a:gd name="connsiteY93" fmla="*/ 4213096 h 6858000"/>
              <a:gd name="connsiteX94" fmla="*/ 5921153 w 6128435"/>
              <a:gd name="connsiteY94" fmla="*/ 4236222 h 6858000"/>
              <a:gd name="connsiteX95" fmla="*/ 5924233 w 6128435"/>
              <a:gd name="connsiteY95" fmla="*/ 4242060 h 6858000"/>
              <a:gd name="connsiteX96" fmla="*/ 5928910 w 6128435"/>
              <a:gd name="connsiteY96" fmla="*/ 4300973 h 6858000"/>
              <a:gd name="connsiteX97" fmla="*/ 5939320 w 6128435"/>
              <a:gd name="connsiteY97" fmla="*/ 4340435 h 6858000"/>
              <a:gd name="connsiteX98" fmla="*/ 5946705 w 6128435"/>
              <a:gd name="connsiteY98" fmla="*/ 4428051 h 6858000"/>
              <a:gd name="connsiteX99" fmla="*/ 5949261 w 6128435"/>
              <a:gd name="connsiteY99" fmla="*/ 4449185 h 6858000"/>
              <a:gd name="connsiteX100" fmla="*/ 5957504 w 6128435"/>
              <a:gd name="connsiteY100" fmla="*/ 4465911 h 6858000"/>
              <a:gd name="connsiteX101" fmla="*/ 5964689 w 6128435"/>
              <a:gd name="connsiteY101" fmla="*/ 4468532 h 6858000"/>
              <a:gd name="connsiteX102" fmla="*/ 5967062 w 6128435"/>
              <a:gd name="connsiteY102" fmla="*/ 4479923 h 6858000"/>
              <a:gd name="connsiteX103" fmla="*/ 5968960 w 6128435"/>
              <a:gd name="connsiteY103" fmla="*/ 4482655 h 6858000"/>
              <a:gd name="connsiteX104" fmla="*/ 5978567 w 6128435"/>
              <a:gd name="connsiteY104" fmla="*/ 4498605 h 6858000"/>
              <a:gd name="connsiteX105" fmla="*/ 5980106 w 6128435"/>
              <a:gd name="connsiteY105" fmla="*/ 4585087 h 6858000"/>
              <a:gd name="connsiteX106" fmla="*/ 5998138 w 6128435"/>
              <a:gd name="connsiteY106" fmla="*/ 4697518 h 6858000"/>
              <a:gd name="connsiteX107" fmla="*/ 6013516 w 6128435"/>
              <a:gd name="connsiteY107" fmla="*/ 4786619 h 6858000"/>
              <a:gd name="connsiteX108" fmla="*/ 6025404 w 6128435"/>
              <a:gd name="connsiteY108" fmla="*/ 4858148 h 6858000"/>
              <a:gd name="connsiteX109" fmla="*/ 6007749 w 6128435"/>
              <a:gd name="connsiteY109" fmla="*/ 4964715 h 6858000"/>
              <a:gd name="connsiteX110" fmla="*/ 6005269 w 6128435"/>
              <a:gd name="connsiteY110" fmla="*/ 5150567 h 6858000"/>
              <a:gd name="connsiteX111" fmla="*/ 6001127 w 6128435"/>
              <a:gd name="connsiteY111" fmla="*/ 5164609 h 6858000"/>
              <a:gd name="connsiteX112" fmla="*/ 5996647 w 6128435"/>
              <a:gd name="connsiteY112" fmla="*/ 5185640 h 6858000"/>
              <a:gd name="connsiteX113" fmla="*/ 5998514 w 6128435"/>
              <a:gd name="connsiteY113" fmla="*/ 5189673 h 6858000"/>
              <a:gd name="connsiteX114" fmla="*/ 5995970 w 6128435"/>
              <a:gd name="connsiteY114" fmla="*/ 5221547 h 6858000"/>
              <a:gd name="connsiteX115" fmla="*/ 5997218 w 6128435"/>
              <a:gd name="connsiteY115" fmla="*/ 5222031 h 6858000"/>
              <a:gd name="connsiteX116" fmla="*/ 6002116 w 6128435"/>
              <a:gd name="connsiteY116" fmla="*/ 5231223 h 6858000"/>
              <a:gd name="connsiteX117" fmla="*/ 6008541 w 6128435"/>
              <a:gd name="connsiteY117" fmla="*/ 5248680 h 6858000"/>
              <a:gd name="connsiteX118" fmla="*/ 6039260 w 6128435"/>
              <a:gd name="connsiteY118" fmla="*/ 5289518 h 6858000"/>
              <a:gd name="connsiteX119" fmla="*/ 6036748 w 6128435"/>
              <a:gd name="connsiteY119" fmla="*/ 5322752 h 6858000"/>
              <a:gd name="connsiteX120" fmla="*/ 6036943 w 6128435"/>
              <a:gd name="connsiteY120" fmla="*/ 5329480 h 6858000"/>
              <a:gd name="connsiteX121" fmla="*/ 6037236 w 6128435"/>
              <a:gd name="connsiteY121" fmla="*/ 5329634 h 6858000"/>
              <a:gd name="connsiteX122" fmla="*/ 6038019 w 6128435"/>
              <a:gd name="connsiteY122" fmla="*/ 5336764 h 6858000"/>
              <a:gd name="connsiteX123" fmla="*/ 6037298 w 6128435"/>
              <a:gd name="connsiteY123" fmla="*/ 5341753 h 6858000"/>
              <a:gd name="connsiteX124" fmla="*/ 6037677 w 6128435"/>
              <a:gd name="connsiteY124" fmla="*/ 5354807 h 6858000"/>
              <a:gd name="connsiteX125" fmla="*/ 6039728 w 6128435"/>
              <a:gd name="connsiteY125" fmla="*/ 5359416 h 6858000"/>
              <a:gd name="connsiteX126" fmla="*/ 6043311 w 6128435"/>
              <a:gd name="connsiteY126" fmla="*/ 5361407 h 6858000"/>
              <a:gd name="connsiteX127" fmla="*/ 6042954 w 6128435"/>
              <a:gd name="connsiteY127" fmla="*/ 5362576 h 6858000"/>
              <a:gd name="connsiteX128" fmla="*/ 6053435 w 6128435"/>
              <a:gd name="connsiteY128" fmla="*/ 5387547 h 6858000"/>
              <a:gd name="connsiteX129" fmla="*/ 6065933 w 6128435"/>
              <a:gd name="connsiteY129" fmla="*/ 5443002 h 6858000"/>
              <a:gd name="connsiteX130" fmla="*/ 6068640 w 6128435"/>
              <a:gd name="connsiteY130" fmla="*/ 5474503 h 6858000"/>
              <a:gd name="connsiteX131" fmla="*/ 6080922 w 6128435"/>
              <a:gd name="connsiteY131" fmla="*/ 5561070 h 6858000"/>
              <a:gd name="connsiteX132" fmla="*/ 6096949 w 6128435"/>
              <a:gd name="connsiteY132" fmla="*/ 5648179 h 6858000"/>
              <a:gd name="connsiteX133" fmla="*/ 6125703 w 6128435"/>
              <a:gd name="connsiteY133" fmla="*/ 5692894 h 6858000"/>
              <a:gd name="connsiteX134" fmla="*/ 6126670 w 6128435"/>
              <a:gd name="connsiteY134" fmla="*/ 5697882 h 6858000"/>
              <a:gd name="connsiteX135" fmla="*/ 6124061 w 6128435"/>
              <a:gd name="connsiteY135" fmla="*/ 5710294 h 6858000"/>
              <a:gd name="connsiteX136" fmla="*/ 6122213 w 6128435"/>
              <a:gd name="connsiteY136" fmla="*/ 5714762 h 6858000"/>
              <a:gd name="connsiteX137" fmla="*/ 6121353 w 6128435"/>
              <a:gd name="connsiteY137" fmla="*/ 5721725 h 6858000"/>
              <a:gd name="connsiteX138" fmla="*/ 6121607 w 6128435"/>
              <a:gd name="connsiteY138" fmla="*/ 5721959 h 6858000"/>
              <a:gd name="connsiteX139" fmla="*/ 6120262 w 6128435"/>
              <a:gd name="connsiteY139" fmla="*/ 5728358 h 6858000"/>
              <a:gd name="connsiteX140" fmla="*/ 6110194 w 6128435"/>
              <a:gd name="connsiteY140" fmla="*/ 5758853 h 6858000"/>
              <a:gd name="connsiteX141" fmla="*/ 6127519 w 6128435"/>
              <a:gd name="connsiteY141" fmla="*/ 5865775 h 6858000"/>
              <a:gd name="connsiteX142" fmla="*/ 6128435 w 6128435"/>
              <a:gd name="connsiteY142" fmla="*/ 5870164 h 6858000"/>
              <a:gd name="connsiteX143" fmla="*/ 6119217 w 6128435"/>
              <a:gd name="connsiteY143" fmla="*/ 5888542 h 6858000"/>
              <a:gd name="connsiteX144" fmla="*/ 6115966 w 6128435"/>
              <a:gd name="connsiteY144" fmla="*/ 5898387 h 6858000"/>
              <a:gd name="connsiteX145" fmla="*/ 6111924 w 6128435"/>
              <a:gd name="connsiteY145" fmla="*/ 5900444 h 6858000"/>
              <a:gd name="connsiteX146" fmla="*/ 6108716 w 6128435"/>
              <a:gd name="connsiteY146" fmla="*/ 5915345 h 6858000"/>
              <a:gd name="connsiteX147" fmla="*/ 6109524 w 6128435"/>
              <a:gd name="connsiteY147" fmla="*/ 5917328 h 6858000"/>
              <a:gd name="connsiteX148" fmla="*/ 6102493 w 6128435"/>
              <a:gd name="connsiteY148" fmla="*/ 5928602 h 6858000"/>
              <a:gd name="connsiteX149" fmla="*/ 6056863 w 6128435"/>
              <a:gd name="connsiteY149" fmla="*/ 6000643 h 6858000"/>
              <a:gd name="connsiteX150" fmla="*/ 6045436 w 6128435"/>
              <a:gd name="connsiteY150" fmla="*/ 6124480 h 6858000"/>
              <a:gd name="connsiteX151" fmla="*/ 6030489 w 6128435"/>
              <a:gd name="connsiteY151" fmla="*/ 6317666 h 6858000"/>
              <a:gd name="connsiteX152" fmla="*/ 6007492 w 6128435"/>
              <a:gd name="connsiteY152" fmla="*/ 6440818 h 6858000"/>
              <a:gd name="connsiteX153" fmla="*/ 6009467 w 6128435"/>
              <a:gd name="connsiteY153" fmla="*/ 6487076 h 6858000"/>
              <a:gd name="connsiteX154" fmla="*/ 5995064 w 6128435"/>
              <a:gd name="connsiteY154" fmla="*/ 6540791 h 6858000"/>
              <a:gd name="connsiteX155" fmla="*/ 5996309 w 6128435"/>
              <a:gd name="connsiteY155" fmla="*/ 6543961 h 6858000"/>
              <a:gd name="connsiteX156" fmla="*/ 5996048 w 6128435"/>
              <a:gd name="connsiteY156" fmla="*/ 6555444 h 6858000"/>
              <a:gd name="connsiteX157" fmla="*/ 6002524 w 6128435"/>
              <a:gd name="connsiteY157" fmla="*/ 6560188 h 6858000"/>
              <a:gd name="connsiteX158" fmla="*/ 6006823 w 6128435"/>
              <a:gd name="connsiteY158" fmla="*/ 6578546 h 6858000"/>
              <a:gd name="connsiteX159" fmla="*/ 6004510 w 6128435"/>
              <a:gd name="connsiteY159" fmla="*/ 6599256 h 6858000"/>
              <a:gd name="connsiteX160" fmla="*/ 5986207 w 6128435"/>
              <a:gd name="connsiteY160" fmla="*/ 6695855 h 6858000"/>
              <a:gd name="connsiteX161" fmla="*/ 5979428 w 6128435"/>
              <a:gd name="connsiteY161" fmla="*/ 6754678 h 6858000"/>
              <a:gd name="connsiteX162" fmla="*/ 5983398 w 6128435"/>
              <a:gd name="connsiteY162" fmla="*/ 6778641 h 6858000"/>
              <a:gd name="connsiteX163" fmla="*/ 5984543 w 6128435"/>
              <a:gd name="connsiteY163" fmla="*/ 6811016 h 6858000"/>
              <a:gd name="connsiteX164" fmla="*/ 5981802 w 6128435"/>
              <a:gd name="connsiteY164" fmla="*/ 6838578 h 6858000"/>
              <a:gd name="connsiteX165" fmla="*/ 5979671 w 6128435"/>
              <a:gd name="connsiteY165" fmla="*/ 6858000 h 6858000"/>
              <a:gd name="connsiteX166" fmla="*/ 0 w 6128435"/>
              <a:gd name="connsiteY166" fmla="*/ 6858000 h 6858000"/>
              <a:gd name="connsiteX167" fmla="*/ 0 w 6128435"/>
              <a:gd name="connsiteY16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27653 w 6128435"/>
              <a:gd name="connsiteY15" fmla="*/ 886709 h 6858000"/>
              <a:gd name="connsiteX16" fmla="*/ 5230806 w 6128435"/>
              <a:gd name="connsiteY16" fmla="*/ 961354 h 6858000"/>
              <a:gd name="connsiteX17" fmla="*/ 5201018 w 6128435"/>
              <a:gd name="connsiteY17" fmla="*/ 1095027 h 6858000"/>
              <a:gd name="connsiteX18" fmla="*/ 5202153 w 6128435"/>
              <a:gd name="connsiteY18" fmla="*/ 1133224 h 6858000"/>
              <a:gd name="connsiteX19" fmla="*/ 5207370 w 6128435"/>
              <a:gd name="connsiteY19" fmla="*/ 1138097 h 6858000"/>
              <a:gd name="connsiteX20" fmla="*/ 5189234 w 6128435"/>
              <a:gd name="connsiteY20" fmla="*/ 1193495 h 6858000"/>
              <a:gd name="connsiteX21" fmla="*/ 5202769 w 6128435"/>
              <a:gd name="connsiteY21" fmla="*/ 1269450 h 6858000"/>
              <a:gd name="connsiteX22" fmla="*/ 5225968 w 6128435"/>
              <a:gd name="connsiteY22" fmla="*/ 1357994 h 6858000"/>
              <a:gd name="connsiteX23" fmla="*/ 5233819 w 6128435"/>
              <a:gd name="connsiteY23" fmla="*/ 1380922 h 6858000"/>
              <a:gd name="connsiteX24" fmla="*/ 5237226 w 6128435"/>
              <a:gd name="connsiteY24" fmla="*/ 1441327 h 6858000"/>
              <a:gd name="connsiteX25" fmla="*/ 5244434 w 6128435"/>
              <a:gd name="connsiteY25" fmla="*/ 1580810 h 6858000"/>
              <a:gd name="connsiteX26" fmla="*/ 5251453 w 6128435"/>
              <a:gd name="connsiteY26" fmla="*/ 1583934 h 6858000"/>
              <a:gd name="connsiteX27" fmla="*/ 5253136 w 6128435"/>
              <a:gd name="connsiteY27" fmla="*/ 1595457 h 6858000"/>
              <a:gd name="connsiteX28" fmla="*/ 5254863 w 6128435"/>
              <a:gd name="connsiteY28" fmla="*/ 1598311 h 6858000"/>
              <a:gd name="connsiteX29" fmla="*/ 5263491 w 6128435"/>
              <a:gd name="connsiteY29" fmla="*/ 1642938 h 6858000"/>
              <a:gd name="connsiteX30" fmla="*/ 5261314 w 6128435"/>
              <a:gd name="connsiteY30" fmla="*/ 1689177 h 6858000"/>
              <a:gd name="connsiteX31" fmla="*/ 5259788 w 6128435"/>
              <a:gd name="connsiteY31" fmla="*/ 1768516 h 6858000"/>
              <a:gd name="connsiteX32" fmla="*/ 5255696 w 6128435"/>
              <a:gd name="connsiteY32" fmla="*/ 1953770 h 6858000"/>
              <a:gd name="connsiteX33" fmla="*/ 5252592 w 6128435"/>
              <a:gd name="connsiteY33" fmla="*/ 2092210 h 6858000"/>
              <a:gd name="connsiteX34" fmla="*/ 5264303 w 6128435"/>
              <a:gd name="connsiteY34" fmla="*/ 2225157 h 6858000"/>
              <a:gd name="connsiteX35" fmla="*/ 5254949 w 6128435"/>
              <a:gd name="connsiteY35" fmla="*/ 2236160 h 6858000"/>
              <a:gd name="connsiteX36" fmla="*/ 5250104 w 6128435"/>
              <a:gd name="connsiteY36" fmla="*/ 2249166 h 6858000"/>
              <a:gd name="connsiteX37" fmla="*/ 5251214 w 6128435"/>
              <a:gd name="connsiteY37" fmla="*/ 2250944 h 6858000"/>
              <a:gd name="connsiteX38" fmla="*/ 5250644 w 6128435"/>
              <a:gd name="connsiteY38" fmla="*/ 2266619 h 6858000"/>
              <a:gd name="connsiteX39" fmla="*/ 5247111 w 6128435"/>
              <a:gd name="connsiteY39" fmla="*/ 2269679 h 6858000"/>
              <a:gd name="connsiteX40" fmla="*/ 5279312 w 6128435"/>
              <a:gd name="connsiteY40" fmla="*/ 2302757 h 6858000"/>
              <a:gd name="connsiteX41" fmla="*/ 5293877 w 6128435"/>
              <a:gd name="connsiteY41" fmla="*/ 2368649 h 6858000"/>
              <a:gd name="connsiteX42" fmla="*/ 5311338 w 6128435"/>
              <a:gd name="connsiteY42" fmla="*/ 2404034 h 6858000"/>
              <a:gd name="connsiteX43" fmla="*/ 5338366 w 6128435"/>
              <a:gd name="connsiteY43" fmla="*/ 2465052 h 6858000"/>
              <a:gd name="connsiteX44" fmla="*/ 5371263 w 6128435"/>
              <a:gd name="connsiteY44" fmla="*/ 2586413 h 6858000"/>
              <a:gd name="connsiteX45" fmla="*/ 5407503 w 6128435"/>
              <a:gd name="connsiteY45" fmla="*/ 2786290 h 6858000"/>
              <a:gd name="connsiteX46" fmla="*/ 5407356 w 6128435"/>
              <a:gd name="connsiteY46" fmla="*/ 2787545 h 6858000"/>
              <a:gd name="connsiteX47" fmla="*/ 5411130 w 6128435"/>
              <a:gd name="connsiteY47" fmla="*/ 2788640 h 6858000"/>
              <a:gd name="connsiteX48" fmla="*/ 5416439 w 6128435"/>
              <a:gd name="connsiteY48" fmla="*/ 2805666 h 6858000"/>
              <a:gd name="connsiteX49" fmla="*/ 5416589 w 6128435"/>
              <a:gd name="connsiteY49" fmla="*/ 2810822 h 6858000"/>
              <a:gd name="connsiteX50" fmla="*/ 5418542 w 6128435"/>
              <a:gd name="connsiteY50" fmla="*/ 2817745 h 6858000"/>
              <a:gd name="connsiteX51" fmla="*/ 5418847 w 6128435"/>
              <a:gd name="connsiteY51" fmla="*/ 2817825 h 6858000"/>
              <a:gd name="connsiteX52" fmla="*/ 5457023 w 6128435"/>
              <a:gd name="connsiteY52" fmla="*/ 2858292 h 6858000"/>
              <a:gd name="connsiteX53" fmla="*/ 5479298 w 6128435"/>
              <a:gd name="connsiteY53" fmla="*/ 2947791 h 6858000"/>
              <a:gd name="connsiteX54" fmla="*/ 5481770 w 6128435"/>
              <a:gd name="connsiteY54" fmla="*/ 2951352 h 6858000"/>
              <a:gd name="connsiteX55" fmla="*/ 5482045 w 6128435"/>
              <a:gd name="connsiteY55" fmla="*/ 2984371 h 6858000"/>
              <a:gd name="connsiteX56" fmla="*/ 5482415 w 6128435"/>
              <a:gd name="connsiteY56" fmla="*/ 3004079 h 6858000"/>
              <a:gd name="connsiteX57" fmla="*/ 5483865 w 6128435"/>
              <a:gd name="connsiteY57" fmla="*/ 3005467 h 6858000"/>
              <a:gd name="connsiteX58" fmla="*/ 5482236 w 6128435"/>
              <a:gd name="connsiteY58" fmla="*/ 3019791 h 6858000"/>
              <a:gd name="connsiteX59" fmla="*/ 5481505 w 6128435"/>
              <a:gd name="connsiteY59" fmla="*/ 3095286 h 6858000"/>
              <a:gd name="connsiteX60" fmla="*/ 5477595 w 6128435"/>
              <a:gd name="connsiteY60" fmla="*/ 3250534 h 6858000"/>
              <a:gd name="connsiteX61" fmla="*/ 5532836 w 6128435"/>
              <a:gd name="connsiteY61" fmla="*/ 3353840 h 6858000"/>
              <a:gd name="connsiteX62" fmla="*/ 5561229 w 6128435"/>
              <a:gd name="connsiteY62" fmla="*/ 3395784 h 6858000"/>
              <a:gd name="connsiteX63" fmla="*/ 5589758 w 6128435"/>
              <a:gd name="connsiteY63" fmla="*/ 3506453 h 6858000"/>
              <a:gd name="connsiteX64" fmla="*/ 5596144 w 6128435"/>
              <a:gd name="connsiteY64" fmla="*/ 3534624 h 6858000"/>
              <a:gd name="connsiteX65" fmla="*/ 5597750 w 6128435"/>
              <a:gd name="connsiteY65" fmla="*/ 3534129 h 6858000"/>
              <a:gd name="connsiteX66" fmla="*/ 5599700 w 6128435"/>
              <a:gd name="connsiteY66" fmla="*/ 3547221 h 6858000"/>
              <a:gd name="connsiteX67" fmla="*/ 5615031 w 6128435"/>
              <a:gd name="connsiteY67" fmla="*/ 3557482 h 6858000"/>
              <a:gd name="connsiteX68" fmla="*/ 5618377 w 6128435"/>
              <a:gd name="connsiteY68" fmla="*/ 3588431 h 6858000"/>
              <a:gd name="connsiteX69" fmla="*/ 5612155 w 6128435"/>
              <a:gd name="connsiteY69" fmla="*/ 3589869 h 6858000"/>
              <a:gd name="connsiteX70" fmla="*/ 5620843 w 6128435"/>
              <a:gd name="connsiteY70" fmla="*/ 3606745 h 6858000"/>
              <a:gd name="connsiteX71" fmla="*/ 5655472 w 6128435"/>
              <a:gd name="connsiteY71" fmla="*/ 3678877 h 6858000"/>
              <a:gd name="connsiteX72" fmla="*/ 5680448 w 6128435"/>
              <a:gd name="connsiteY72" fmla="*/ 3717760 h 6858000"/>
              <a:gd name="connsiteX73" fmla="*/ 5683015 w 6128435"/>
              <a:gd name="connsiteY73" fmla="*/ 3762025 h 6858000"/>
              <a:gd name="connsiteX74" fmla="*/ 5696643 w 6128435"/>
              <a:gd name="connsiteY74" fmla="*/ 3773888 h 6858000"/>
              <a:gd name="connsiteX75" fmla="*/ 5699203 w 6128435"/>
              <a:gd name="connsiteY75" fmla="*/ 3775823 h 6858000"/>
              <a:gd name="connsiteX76" fmla="*/ 5704824 w 6128435"/>
              <a:gd name="connsiteY76" fmla="*/ 3785966 h 6858000"/>
              <a:gd name="connsiteX77" fmla="*/ 5712204 w 6128435"/>
              <a:gd name="connsiteY77" fmla="*/ 3785830 h 6858000"/>
              <a:gd name="connsiteX78" fmla="*/ 5724816 w 6128435"/>
              <a:gd name="connsiteY78" fmla="*/ 3798949 h 6858000"/>
              <a:gd name="connsiteX79" fmla="*/ 5733539 w 6128435"/>
              <a:gd name="connsiteY79" fmla="*/ 3818457 h 6858000"/>
              <a:gd name="connsiteX80" fmla="*/ 5768491 w 6128435"/>
              <a:gd name="connsiteY80" fmla="*/ 3914399 h 6858000"/>
              <a:gd name="connsiteX81" fmla="*/ 5793123 w 6128435"/>
              <a:gd name="connsiteY81" fmla="*/ 3969952 h 6858000"/>
              <a:gd name="connsiteX82" fmla="*/ 5808321 w 6128435"/>
              <a:gd name="connsiteY82" fmla="*/ 3988153 h 6858000"/>
              <a:gd name="connsiteX83" fmla="*/ 5825621 w 6128435"/>
              <a:gd name="connsiteY83" fmla="*/ 4015525 h 6858000"/>
              <a:gd name="connsiteX84" fmla="*/ 5860672 w 6128435"/>
              <a:gd name="connsiteY84" fmla="*/ 4061579 h 6858000"/>
              <a:gd name="connsiteX85" fmla="*/ 5872173 w 6128435"/>
              <a:gd name="connsiteY85" fmla="*/ 4088497 h 6858000"/>
              <a:gd name="connsiteX86" fmla="*/ 5883705 w 6128435"/>
              <a:gd name="connsiteY86" fmla="*/ 4101899 h 6858000"/>
              <a:gd name="connsiteX87" fmla="*/ 5885314 w 6128435"/>
              <a:gd name="connsiteY87" fmla="*/ 4108387 h 6858000"/>
              <a:gd name="connsiteX88" fmla="*/ 5894095 w 6128435"/>
              <a:gd name="connsiteY88" fmla="*/ 4128857 h 6858000"/>
              <a:gd name="connsiteX89" fmla="*/ 5898339 w 6128435"/>
              <a:gd name="connsiteY89" fmla="*/ 4140800 h 6858000"/>
              <a:gd name="connsiteX90" fmla="*/ 5899734 w 6128435"/>
              <a:gd name="connsiteY90" fmla="*/ 4145632 h 6858000"/>
              <a:gd name="connsiteX91" fmla="*/ 5903513 w 6128435"/>
              <a:gd name="connsiteY91" fmla="*/ 4187661 h 6858000"/>
              <a:gd name="connsiteX92" fmla="*/ 5917114 w 6128435"/>
              <a:gd name="connsiteY92" fmla="*/ 4213096 h 6858000"/>
              <a:gd name="connsiteX93" fmla="*/ 5921153 w 6128435"/>
              <a:gd name="connsiteY93" fmla="*/ 4236222 h 6858000"/>
              <a:gd name="connsiteX94" fmla="*/ 5924233 w 6128435"/>
              <a:gd name="connsiteY94" fmla="*/ 4242060 h 6858000"/>
              <a:gd name="connsiteX95" fmla="*/ 5928910 w 6128435"/>
              <a:gd name="connsiteY95" fmla="*/ 4300973 h 6858000"/>
              <a:gd name="connsiteX96" fmla="*/ 5939320 w 6128435"/>
              <a:gd name="connsiteY96" fmla="*/ 4340435 h 6858000"/>
              <a:gd name="connsiteX97" fmla="*/ 5946705 w 6128435"/>
              <a:gd name="connsiteY97" fmla="*/ 4428051 h 6858000"/>
              <a:gd name="connsiteX98" fmla="*/ 5949261 w 6128435"/>
              <a:gd name="connsiteY98" fmla="*/ 4449185 h 6858000"/>
              <a:gd name="connsiteX99" fmla="*/ 5957504 w 6128435"/>
              <a:gd name="connsiteY99" fmla="*/ 4465911 h 6858000"/>
              <a:gd name="connsiteX100" fmla="*/ 5964689 w 6128435"/>
              <a:gd name="connsiteY100" fmla="*/ 4468532 h 6858000"/>
              <a:gd name="connsiteX101" fmla="*/ 5967062 w 6128435"/>
              <a:gd name="connsiteY101" fmla="*/ 4479923 h 6858000"/>
              <a:gd name="connsiteX102" fmla="*/ 5968960 w 6128435"/>
              <a:gd name="connsiteY102" fmla="*/ 4482655 h 6858000"/>
              <a:gd name="connsiteX103" fmla="*/ 5978567 w 6128435"/>
              <a:gd name="connsiteY103" fmla="*/ 4498605 h 6858000"/>
              <a:gd name="connsiteX104" fmla="*/ 5980106 w 6128435"/>
              <a:gd name="connsiteY104" fmla="*/ 4585087 h 6858000"/>
              <a:gd name="connsiteX105" fmla="*/ 5998138 w 6128435"/>
              <a:gd name="connsiteY105" fmla="*/ 4697518 h 6858000"/>
              <a:gd name="connsiteX106" fmla="*/ 6013516 w 6128435"/>
              <a:gd name="connsiteY106" fmla="*/ 4786619 h 6858000"/>
              <a:gd name="connsiteX107" fmla="*/ 6025404 w 6128435"/>
              <a:gd name="connsiteY107" fmla="*/ 4858148 h 6858000"/>
              <a:gd name="connsiteX108" fmla="*/ 6007749 w 6128435"/>
              <a:gd name="connsiteY108" fmla="*/ 4964715 h 6858000"/>
              <a:gd name="connsiteX109" fmla="*/ 6005269 w 6128435"/>
              <a:gd name="connsiteY109" fmla="*/ 5150567 h 6858000"/>
              <a:gd name="connsiteX110" fmla="*/ 6001127 w 6128435"/>
              <a:gd name="connsiteY110" fmla="*/ 5164609 h 6858000"/>
              <a:gd name="connsiteX111" fmla="*/ 5996647 w 6128435"/>
              <a:gd name="connsiteY111" fmla="*/ 5185640 h 6858000"/>
              <a:gd name="connsiteX112" fmla="*/ 5998514 w 6128435"/>
              <a:gd name="connsiteY112" fmla="*/ 5189673 h 6858000"/>
              <a:gd name="connsiteX113" fmla="*/ 5995970 w 6128435"/>
              <a:gd name="connsiteY113" fmla="*/ 5221547 h 6858000"/>
              <a:gd name="connsiteX114" fmla="*/ 5997218 w 6128435"/>
              <a:gd name="connsiteY114" fmla="*/ 5222031 h 6858000"/>
              <a:gd name="connsiteX115" fmla="*/ 6002116 w 6128435"/>
              <a:gd name="connsiteY115" fmla="*/ 5231223 h 6858000"/>
              <a:gd name="connsiteX116" fmla="*/ 6008541 w 6128435"/>
              <a:gd name="connsiteY116" fmla="*/ 5248680 h 6858000"/>
              <a:gd name="connsiteX117" fmla="*/ 6039260 w 6128435"/>
              <a:gd name="connsiteY117" fmla="*/ 5289518 h 6858000"/>
              <a:gd name="connsiteX118" fmla="*/ 6036748 w 6128435"/>
              <a:gd name="connsiteY118" fmla="*/ 5322752 h 6858000"/>
              <a:gd name="connsiteX119" fmla="*/ 6036943 w 6128435"/>
              <a:gd name="connsiteY119" fmla="*/ 5329480 h 6858000"/>
              <a:gd name="connsiteX120" fmla="*/ 6037236 w 6128435"/>
              <a:gd name="connsiteY120" fmla="*/ 5329634 h 6858000"/>
              <a:gd name="connsiteX121" fmla="*/ 6038019 w 6128435"/>
              <a:gd name="connsiteY121" fmla="*/ 5336764 h 6858000"/>
              <a:gd name="connsiteX122" fmla="*/ 6037298 w 6128435"/>
              <a:gd name="connsiteY122" fmla="*/ 5341753 h 6858000"/>
              <a:gd name="connsiteX123" fmla="*/ 6037677 w 6128435"/>
              <a:gd name="connsiteY123" fmla="*/ 5354807 h 6858000"/>
              <a:gd name="connsiteX124" fmla="*/ 6039728 w 6128435"/>
              <a:gd name="connsiteY124" fmla="*/ 5359416 h 6858000"/>
              <a:gd name="connsiteX125" fmla="*/ 6043311 w 6128435"/>
              <a:gd name="connsiteY125" fmla="*/ 5361407 h 6858000"/>
              <a:gd name="connsiteX126" fmla="*/ 6042954 w 6128435"/>
              <a:gd name="connsiteY126" fmla="*/ 5362576 h 6858000"/>
              <a:gd name="connsiteX127" fmla="*/ 6053435 w 6128435"/>
              <a:gd name="connsiteY127" fmla="*/ 5387547 h 6858000"/>
              <a:gd name="connsiteX128" fmla="*/ 6065933 w 6128435"/>
              <a:gd name="connsiteY128" fmla="*/ 5443002 h 6858000"/>
              <a:gd name="connsiteX129" fmla="*/ 6068640 w 6128435"/>
              <a:gd name="connsiteY129" fmla="*/ 5474503 h 6858000"/>
              <a:gd name="connsiteX130" fmla="*/ 6080922 w 6128435"/>
              <a:gd name="connsiteY130" fmla="*/ 5561070 h 6858000"/>
              <a:gd name="connsiteX131" fmla="*/ 6096949 w 6128435"/>
              <a:gd name="connsiteY131" fmla="*/ 5648179 h 6858000"/>
              <a:gd name="connsiteX132" fmla="*/ 6125703 w 6128435"/>
              <a:gd name="connsiteY132" fmla="*/ 5692894 h 6858000"/>
              <a:gd name="connsiteX133" fmla="*/ 6126670 w 6128435"/>
              <a:gd name="connsiteY133" fmla="*/ 5697882 h 6858000"/>
              <a:gd name="connsiteX134" fmla="*/ 6124061 w 6128435"/>
              <a:gd name="connsiteY134" fmla="*/ 5710294 h 6858000"/>
              <a:gd name="connsiteX135" fmla="*/ 6122213 w 6128435"/>
              <a:gd name="connsiteY135" fmla="*/ 5714762 h 6858000"/>
              <a:gd name="connsiteX136" fmla="*/ 6121353 w 6128435"/>
              <a:gd name="connsiteY136" fmla="*/ 5721725 h 6858000"/>
              <a:gd name="connsiteX137" fmla="*/ 6121607 w 6128435"/>
              <a:gd name="connsiteY137" fmla="*/ 5721959 h 6858000"/>
              <a:gd name="connsiteX138" fmla="*/ 6120262 w 6128435"/>
              <a:gd name="connsiteY138" fmla="*/ 5728358 h 6858000"/>
              <a:gd name="connsiteX139" fmla="*/ 6110194 w 6128435"/>
              <a:gd name="connsiteY139" fmla="*/ 5758853 h 6858000"/>
              <a:gd name="connsiteX140" fmla="*/ 6127519 w 6128435"/>
              <a:gd name="connsiteY140" fmla="*/ 5865775 h 6858000"/>
              <a:gd name="connsiteX141" fmla="*/ 6128435 w 6128435"/>
              <a:gd name="connsiteY141" fmla="*/ 5870164 h 6858000"/>
              <a:gd name="connsiteX142" fmla="*/ 6119217 w 6128435"/>
              <a:gd name="connsiteY142" fmla="*/ 5888542 h 6858000"/>
              <a:gd name="connsiteX143" fmla="*/ 6115966 w 6128435"/>
              <a:gd name="connsiteY143" fmla="*/ 5898387 h 6858000"/>
              <a:gd name="connsiteX144" fmla="*/ 6111924 w 6128435"/>
              <a:gd name="connsiteY144" fmla="*/ 5900444 h 6858000"/>
              <a:gd name="connsiteX145" fmla="*/ 6108716 w 6128435"/>
              <a:gd name="connsiteY145" fmla="*/ 5915345 h 6858000"/>
              <a:gd name="connsiteX146" fmla="*/ 6109524 w 6128435"/>
              <a:gd name="connsiteY146" fmla="*/ 5917328 h 6858000"/>
              <a:gd name="connsiteX147" fmla="*/ 6102493 w 6128435"/>
              <a:gd name="connsiteY147" fmla="*/ 5928602 h 6858000"/>
              <a:gd name="connsiteX148" fmla="*/ 6056863 w 6128435"/>
              <a:gd name="connsiteY148" fmla="*/ 6000643 h 6858000"/>
              <a:gd name="connsiteX149" fmla="*/ 6045436 w 6128435"/>
              <a:gd name="connsiteY149" fmla="*/ 6124480 h 6858000"/>
              <a:gd name="connsiteX150" fmla="*/ 6030489 w 6128435"/>
              <a:gd name="connsiteY150" fmla="*/ 6317666 h 6858000"/>
              <a:gd name="connsiteX151" fmla="*/ 6007492 w 6128435"/>
              <a:gd name="connsiteY151" fmla="*/ 6440818 h 6858000"/>
              <a:gd name="connsiteX152" fmla="*/ 6009467 w 6128435"/>
              <a:gd name="connsiteY152" fmla="*/ 6487076 h 6858000"/>
              <a:gd name="connsiteX153" fmla="*/ 5995064 w 6128435"/>
              <a:gd name="connsiteY153" fmla="*/ 6540791 h 6858000"/>
              <a:gd name="connsiteX154" fmla="*/ 5996309 w 6128435"/>
              <a:gd name="connsiteY154" fmla="*/ 6543961 h 6858000"/>
              <a:gd name="connsiteX155" fmla="*/ 5996048 w 6128435"/>
              <a:gd name="connsiteY155" fmla="*/ 6555444 h 6858000"/>
              <a:gd name="connsiteX156" fmla="*/ 6002524 w 6128435"/>
              <a:gd name="connsiteY156" fmla="*/ 6560188 h 6858000"/>
              <a:gd name="connsiteX157" fmla="*/ 6006823 w 6128435"/>
              <a:gd name="connsiteY157" fmla="*/ 6578546 h 6858000"/>
              <a:gd name="connsiteX158" fmla="*/ 6004510 w 6128435"/>
              <a:gd name="connsiteY158" fmla="*/ 6599256 h 6858000"/>
              <a:gd name="connsiteX159" fmla="*/ 5986207 w 6128435"/>
              <a:gd name="connsiteY159" fmla="*/ 6695855 h 6858000"/>
              <a:gd name="connsiteX160" fmla="*/ 5979428 w 6128435"/>
              <a:gd name="connsiteY160" fmla="*/ 6754678 h 6858000"/>
              <a:gd name="connsiteX161" fmla="*/ 5983398 w 6128435"/>
              <a:gd name="connsiteY161" fmla="*/ 6778641 h 6858000"/>
              <a:gd name="connsiteX162" fmla="*/ 5984543 w 6128435"/>
              <a:gd name="connsiteY162" fmla="*/ 6811016 h 6858000"/>
              <a:gd name="connsiteX163" fmla="*/ 5981802 w 6128435"/>
              <a:gd name="connsiteY163" fmla="*/ 6838578 h 6858000"/>
              <a:gd name="connsiteX164" fmla="*/ 5979671 w 6128435"/>
              <a:gd name="connsiteY164" fmla="*/ 6858000 h 6858000"/>
              <a:gd name="connsiteX165" fmla="*/ 0 w 6128435"/>
              <a:gd name="connsiteY165" fmla="*/ 6858000 h 6858000"/>
              <a:gd name="connsiteX166" fmla="*/ 0 w 6128435"/>
              <a:gd name="connsiteY16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54863 w 6128435"/>
              <a:gd name="connsiteY27" fmla="*/ 1598311 h 6858000"/>
              <a:gd name="connsiteX28" fmla="*/ 5263491 w 6128435"/>
              <a:gd name="connsiteY28" fmla="*/ 1642938 h 6858000"/>
              <a:gd name="connsiteX29" fmla="*/ 5261314 w 6128435"/>
              <a:gd name="connsiteY29" fmla="*/ 1689177 h 6858000"/>
              <a:gd name="connsiteX30" fmla="*/ 5259788 w 6128435"/>
              <a:gd name="connsiteY30" fmla="*/ 1768516 h 6858000"/>
              <a:gd name="connsiteX31" fmla="*/ 5255696 w 6128435"/>
              <a:gd name="connsiteY31" fmla="*/ 1953770 h 6858000"/>
              <a:gd name="connsiteX32" fmla="*/ 5252592 w 6128435"/>
              <a:gd name="connsiteY32" fmla="*/ 2092210 h 6858000"/>
              <a:gd name="connsiteX33" fmla="*/ 5264303 w 6128435"/>
              <a:gd name="connsiteY33" fmla="*/ 2225157 h 6858000"/>
              <a:gd name="connsiteX34" fmla="*/ 5254949 w 6128435"/>
              <a:gd name="connsiteY34" fmla="*/ 2236160 h 6858000"/>
              <a:gd name="connsiteX35" fmla="*/ 5250104 w 6128435"/>
              <a:gd name="connsiteY35" fmla="*/ 2249166 h 6858000"/>
              <a:gd name="connsiteX36" fmla="*/ 5251214 w 6128435"/>
              <a:gd name="connsiteY36" fmla="*/ 2250944 h 6858000"/>
              <a:gd name="connsiteX37" fmla="*/ 5250644 w 6128435"/>
              <a:gd name="connsiteY37" fmla="*/ 2266619 h 6858000"/>
              <a:gd name="connsiteX38" fmla="*/ 5247111 w 6128435"/>
              <a:gd name="connsiteY38" fmla="*/ 2269679 h 6858000"/>
              <a:gd name="connsiteX39" fmla="*/ 5279312 w 6128435"/>
              <a:gd name="connsiteY39" fmla="*/ 2302757 h 6858000"/>
              <a:gd name="connsiteX40" fmla="*/ 5293877 w 6128435"/>
              <a:gd name="connsiteY40" fmla="*/ 2368649 h 6858000"/>
              <a:gd name="connsiteX41" fmla="*/ 5311338 w 6128435"/>
              <a:gd name="connsiteY41" fmla="*/ 2404034 h 6858000"/>
              <a:gd name="connsiteX42" fmla="*/ 5338366 w 6128435"/>
              <a:gd name="connsiteY42" fmla="*/ 2465052 h 6858000"/>
              <a:gd name="connsiteX43" fmla="*/ 5371263 w 6128435"/>
              <a:gd name="connsiteY43" fmla="*/ 2586413 h 6858000"/>
              <a:gd name="connsiteX44" fmla="*/ 5407503 w 6128435"/>
              <a:gd name="connsiteY44" fmla="*/ 2786290 h 6858000"/>
              <a:gd name="connsiteX45" fmla="*/ 5407356 w 6128435"/>
              <a:gd name="connsiteY45" fmla="*/ 2787545 h 6858000"/>
              <a:gd name="connsiteX46" fmla="*/ 5411130 w 6128435"/>
              <a:gd name="connsiteY46" fmla="*/ 2788640 h 6858000"/>
              <a:gd name="connsiteX47" fmla="*/ 5416439 w 6128435"/>
              <a:gd name="connsiteY47" fmla="*/ 2805666 h 6858000"/>
              <a:gd name="connsiteX48" fmla="*/ 5416589 w 6128435"/>
              <a:gd name="connsiteY48" fmla="*/ 2810822 h 6858000"/>
              <a:gd name="connsiteX49" fmla="*/ 5418542 w 6128435"/>
              <a:gd name="connsiteY49" fmla="*/ 2817745 h 6858000"/>
              <a:gd name="connsiteX50" fmla="*/ 5418847 w 6128435"/>
              <a:gd name="connsiteY50" fmla="*/ 2817825 h 6858000"/>
              <a:gd name="connsiteX51" fmla="*/ 5457023 w 6128435"/>
              <a:gd name="connsiteY51" fmla="*/ 2858292 h 6858000"/>
              <a:gd name="connsiteX52" fmla="*/ 5479298 w 6128435"/>
              <a:gd name="connsiteY52" fmla="*/ 2947791 h 6858000"/>
              <a:gd name="connsiteX53" fmla="*/ 5481770 w 6128435"/>
              <a:gd name="connsiteY53" fmla="*/ 2951352 h 6858000"/>
              <a:gd name="connsiteX54" fmla="*/ 5482045 w 6128435"/>
              <a:gd name="connsiteY54" fmla="*/ 2984371 h 6858000"/>
              <a:gd name="connsiteX55" fmla="*/ 5482415 w 6128435"/>
              <a:gd name="connsiteY55" fmla="*/ 3004079 h 6858000"/>
              <a:gd name="connsiteX56" fmla="*/ 5483865 w 6128435"/>
              <a:gd name="connsiteY56" fmla="*/ 3005467 h 6858000"/>
              <a:gd name="connsiteX57" fmla="*/ 5482236 w 6128435"/>
              <a:gd name="connsiteY57" fmla="*/ 3019791 h 6858000"/>
              <a:gd name="connsiteX58" fmla="*/ 5481505 w 6128435"/>
              <a:gd name="connsiteY58" fmla="*/ 3095286 h 6858000"/>
              <a:gd name="connsiteX59" fmla="*/ 5477595 w 6128435"/>
              <a:gd name="connsiteY59" fmla="*/ 3250534 h 6858000"/>
              <a:gd name="connsiteX60" fmla="*/ 5532836 w 6128435"/>
              <a:gd name="connsiteY60" fmla="*/ 3353840 h 6858000"/>
              <a:gd name="connsiteX61" fmla="*/ 5561229 w 6128435"/>
              <a:gd name="connsiteY61" fmla="*/ 3395784 h 6858000"/>
              <a:gd name="connsiteX62" fmla="*/ 5589758 w 6128435"/>
              <a:gd name="connsiteY62" fmla="*/ 3506453 h 6858000"/>
              <a:gd name="connsiteX63" fmla="*/ 5596144 w 6128435"/>
              <a:gd name="connsiteY63" fmla="*/ 3534624 h 6858000"/>
              <a:gd name="connsiteX64" fmla="*/ 5597750 w 6128435"/>
              <a:gd name="connsiteY64" fmla="*/ 3534129 h 6858000"/>
              <a:gd name="connsiteX65" fmla="*/ 5599700 w 6128435"/>
              <a:gd name="connsiteY65" fmla="*/ 3547221 h 6858000"/>
              <a:gd name="connsiteX66" fmla="*/ 5615031 w 6128435"/>
              <a:gd name="connsiteY66" fmla="*/ 3557482 h 6858000"/>
              <a:gd name="connsiteX67" fmla="*/ 5618377 w 6128435"/>
              <a:gd name="connsiteY67" fmla="*/ 3588431 h 6858000"/>
              <a:gd name="connsiteX68" fmla="*/ 5612155 w 6128435"/>
              <a:gd name="connsiteY68" fmla="*/ 3589869 h 6858000"/>
              <a:gd name="connsiteX69" fmla="*/ 5620843 w 6128435"/>
              <a:gd name="connsiteY69" fmla="*/ 3606745 h 6858000"/>
              <a:gd name="connsiteX70" fmla="*/ 5655472 w 6128435"/>
              <a:gd name="connsiteY70" fmla="*/ 3678877 h 6858000"/>
              <a:gd name="connsiteX71" fmla="*/ 5680448 w 6128435"/>
              <a:gd name="connsiteY71" fmla="*/ 3717760 h 6858000"/>
              <a:gd name="connsiteX72" fmla="*/ 5683015 w 6128435"/>
              <a:gd name="connsiteY72" fmla="*/ 3762025 h 6858000"/>
              <a:gd name="connsiteX73" fmla="*/ 5696643 w 6128435"/>
              <a:gd name="connsiteY73" fmla="*/ 3773888 h 6858000"/>
              <a:gd name="connsiteX74" fmla="*/ 5699203 w 6128435"/>
              <a:gd name="connsiteY74" fmla="*/ 3775823 h 6858000"/>
              <a:gd name="connsiteX75" fmla="*/ 5704824 w 6128435"/>
              <a:gd name="connsiteY75" fmla="*/ 3785966 h 6858000"/>
              <a:gd name="connsiteX76" fmla="*/ 5712204 w 6128435"/>
              <a:gd name="connsiteY76" fmla="*/ 3785830 h 6858000"/>
              <a:gd name="connsiteX77" fmla="*/ 5724816 w 6128435"/>
              <a:gd name="connsiteY77" fmla="*/ 3798949 h 6858000"/>
              <a:gd name="connsiteX78" fmla="*/ 5733539 w 6128435"/>
              <a:gd name="connsiteY78" fmla="*/ 3818457 h 6858000"/>
              <a:gd name="connsiteX79" fmla="*/ 5768491 w 6128435"/>
              <a:gd name="connsiteY79" fmla="*/ 3914399 h 6858000"/>
              <a:gd name="connsiteX80" fmla="*/ 5793123 w 6128435"/>
              <a:gd name="connsiteY80" fmla="*/ 3969952 h 6858000"/>
              <a:gd name="connsiteX81" fmla="*/ 5808321 w 6128435"/>
              <a:gd name="connsiteY81" fmla="*/ 3988153 h 6858000"/>
              <a:gd name="connsiteX82" fmla="*/ 5825621 w 6128435"/>
              <a:gd name="connsiteY82" fmla="*/ 4015525 h 6858000"/>
              <a:gd name="connsiteX83" fmla="*/ 5860672 w 6128435"/>
              <a:gd name="connsiteY83" fmla="*/ 4061579 h 6858000"/>
              <a:gd name="connsiteX84" fmla="*/ 5872173 w 6128435"/>
              <a:gd name="connsiteY84" fmla="*/ 4088497 h 6858000"/>
              <a:gd name="connsiteX85" fmla="*/ 5883705 w 6128435"/>
              <a:gd name="connsiteY85" fmla="*/ 4101899 h 6858000"/>
              <a:gd name="connsiteX86" fmla="*/ 5885314 w 6128435"/>
              <a:gd name="connsiteY86" fmla="*/ 4108387 h 6858000"/>
              <a:gd name="connsiteX87" fmla="*/ 5894095 w 6128435"/>
              <a:gd name="connsiteY87" fmla="*/ 4128857 h 6858000"/>
              <a:gd name="connsiteX88" fmla="*/ 5898339 w 6128435"/>
              <a:gd name="connsiteY88" fmla="*/ 4140800 h 6858000"/>
              <a:gd name="connsiteX89" fmla="*/ 5899734 w 6128435"/>
              <a:gd name="connsiteY89" fmla="*/ 4145632 h 6858000"/>
              <a:gd name="connsiteX90" fmla="*/ 5903513 w 6128435"/>
              <a:gd name="connsiteY90" fmla="*/ 4187661 h 6858000"/>
              <a:gd name="connsiteX91" fmla="*/ 5917114 w 6128435"/>
              <a:gd name="connsiteY91" fmla="*/ 4213096 h 6858000"/>
              <a:gd name="connsiteX92" fmla="*/ 5921153 w 6128435"/>
              <a:gd name="connsiteY92" fmla="*/ 4236222 h 6858000"/>
              <a:gd name="connsiteX93" fmla="*/ 5924233 w 6128435"/>
              <a:gd name="connsiteY93" fmla="*/ 4242060 h 6858000"/>
              <a:gd name="connsiteX94" fmla="*/ 5928910 w 6128435"/>
              <a:gd name="connsiteY94" fmla="*/ 4300973 h 6858000"/>
              <a:gd name="connsiteX95" fmla="*/ 5939320 w 6128435"/>
              <a:gd name="connsiteY95" fmla="*/ 4340435 h 6858000"/>
              <a:gd name="connsiteX96" fmla="*/ 5946705 w 6128435"/>
              <a:gd name="connsiteY96" fmla="*/ 4428051 h 6858000"/>
              <a:gd name="connsiteX97" fmla="*/ 5949261 w 6128435"/>
              <a:gd name="connsiteY97" fmla="*/ 4449185 h 6858000"/>
              <a:gd name="connsiteX98" fmla="*/ 5957504 w 6128435"/>
              <a:gd name="connsiteY98" fmla="*/ 4465911 h 6858000"/>
              <a:gd name="connsiteX99" fmla="*/ 5964689 w 6128435"/>
              <a:gd name="connsiteY99" fmla="*/ 4468532 h 6858000"/>
              <a:gd name="connsiteX100" fmla="*/ 5967062 w 6128435"/>
              <a:gd name="connsiteY100" fmla="*/ 4479923 h 6858000"/>
              <a:gd name="connsiteX101" fmla="*/ 5968960 w 6128435"/>
              <a:gd name="connsiteY101" fmla="*/ 4482655 h 6858000"/>
              <a:gd name="connsiteX102" fmla="*/ 5978567 w 6128435"/>
              <a:gd name="connsiteY102" fmla="*/ 4498605 h 6858000"/>
              <a:gd name="connsiteX103" fmla="*/ 5980106 w 6128435"/>
              <a:gd name="connsiteY103" fmla="*/ 4585087 h 6858000"/>
              <a:gd name="connsiteX104" fmla="*/ 5998138 w 6128435"/>
              <a:gd name="connsiteY104" fmla="*/ 4697518 h 6858000"/>
              <a:gd name="connsiteX105" fmla="*/ 6013516 w 6128435"/>
              <a:gd name="connsiteY105" fmla="*/ 4786619 h 6858000"/>
              <a:gd name="connsiteX106" fmla="*/ 6025404 w 6128435"/>
              <a:gd name="connsiteY106" fmla="*/ 4858148 h 6858000"/>
              <a:gd name="connsiteX107" fmla="*/ 6007749 w 6128435"/>
              <a:gd name="connsiteY107" fmla="*/ 4964715 h 6858000"/>
              <a:gd name="connsiteX108" fmla="*/ 6005269 w 6128435"/>
              <a:gd name="connsiteY108" fmla="*/ 5150567 h 6858000"/>
              <a:gd name="connsiteX109" fmla="*/ 6001127 w 6128435"/>
              <a:gd name="connsiteY109" fmla="*/ 5164609 h 6858000"/>
              <a:gd name="connsiteX110" fmla="*/ 5996647 w 6128435"/>
              <a:gd name="connsiteY110" fmla="*/ 5185640 h 6858000"/>
              <a:gd name="connsiteX111" fmla="*/ 5998514 w 6128435"/>
              <a:gd name="connsiteY111" fmla="*/ 5189673 h 6858000"/>
              <a:gd name="connsiteX112" fmla="*/ 5995970 w 6128435"/>
              <a:gd name="connsiteY112" fmla="*/ 5221547 h 6858000"/>
              <a:gd name="connsiteX113" fmla="*/ 5997218 w 6128435"/>
              <a:gd name="connsiteY113" fmla="*/ 5222031 h 6858000"/>
              <a:gd name="connsiteX114" fmla="*/ 6002116 w 6128435"/>
              <a:gd name="connsiteY114" fmla="*/ 5231223 h 6858000"/>
              <a:gd name="connsiteX115" fmla="*/ 6008541 w 6128435"/>
              <a:gd name="connsiteY115" fmla="*/ 5248680 h 6858000"/>
              <a:gd name="connsiteX116" fmla="*/ 6039260 w 6128435"/>
              <a:gd name="connsiteY116" fmla="*/ 5289518 h 6858000"/>
              <a:gd name="connsiteX117" fmla="*/ 6036748 w 6128435"/>
              <a:gd name="connsiteY117" fmla="*/ 5322752 h 6858000"/>
              <a:gd name="connsiteX118" fmla="*/ 6036943 w 6128435"/>
              <a:gd name="connsiteY118" fmla="*/ 5329480 h 6858000"/>
              <a:gd name="connsiteX119" fmla="*/ 6037236 w 6128435"/>
              <a:gd name="connsiteY119" fmla="*/ 5329634 h 6858000"/>
              <a:gd name="connsiteX120" fmla="*/ 6038019 w 6128435"/>
              <a:gd name="connsiteY120" fmla="*/ 5336764 h 6858000"/>
              <a:gd name="connsiteX121" fmla="*/ 6037298 w 6128435"/>
              <a:gd name="connsiteY121" fmla="*/ 5341753 h 6858000"/>
              <a:gd name="connsiteX122" fmla="*/ 6037677 w 6128435"/>
              <a:gd name="connsiteY122" fmla="*/ 5354807 h 6858000"/>
              <a:gd name="connsiteX123" fmla="*/ 6039728 w 6128435"/>
              <a:gd name="connsiteY123" fmla="*/ 5359416 h 6858000"/>
              <a:gd name="connsiteX124" fmla="*/ 6043311 w 6128435"/>
              <a:gd name="connsiteY124" fmla="*/ 5361407 h 6858000"/>
              <a:gd name="connsiteX125" fmla="*/ 6042954 w 6128435"/>
              <a:gd name="connsiteY125" fmla="*/ 5362576 h 6858000"/>
              <a:gd name="connsiteX126" fmla="*/ 6053435 w 6128435"/>
              <a:gd name="connsiteY126" fmla="*/ 5387547 h 6858000"/>
              <a:gd name="connsiteX127" fmla="*/ 6065933 w 6128435"/>
              <a:gd name="connsiteY127" fmla="*/ 5443002 h 6858000"/>
              <a:gd name="connsiteX128" fmla="*/ 6068640 w 6128435"/>
              <a:gd name="connsiteY128" fmla="*/ 5474503 h 6858000"/>
              <a:gd name="connsiteX129" fmla="*/ 6080922 w 6128435"/>
              <a:gd name="connsiteY129" fmla="*/ 5561070 h 6858000"/>
              <a:gd name="connsiteX130" fmla="*/ 6096949 w 6128435"/>
              <a:gd name="connsiteY130" fmla="*/ 5648179 h 6858000"/>
              <a:gd name="connsiteX131" fmla="*/ 6125703 w 6128435"/>
              <a:gd name="connsiteY131" fmla="*/ 5692894 h 6858000"/>
              <a:gd name="connsiteX132" fmla="*/ 6126670 w 6128435"/>
              <a:gd name="connsiteY132" fmla="*/ 5697882 h 6858000"/>
              <a:gd name="connsiteX133" fmla="*/ 6124061 w 6128435"/>
              <a:gd name="connsiteY133" fmla="*/ 5710294 h 6858000"/>
              <a:gd name="connsiteX134" fmla="*/ 6122213 w 6128435"/>
              <a:gd name="connsiteY134" fmla="*/ 5714762 h 6858000"/>
              <a:gd name="connsiteX135" fmla="*/ 6121353 w 6128435"/>
              <a:gd name="connsiteY135" fmla="*/ 5721725 h 6858000"/>
              <a:gd name="connsiteX136" fmla="*/ 6121607 w 6128435"/>
              <a:gd name="connsiteY136" fmla="*/ 5721959 h 6858000"/>
              <a:gd name="connsiteX137" fmla="*/ 6120262 w 6128435"/>
              <a:gd name="connsiteY137" fmla="*/ 5728358 h 6858000"/>
              <a:gd name="connsiteX138" fmla="*/ 6110194 w 6128435"/>
              <a:gd name="connsiteY138" fmla="*/ 5758853 h 6858000"/>
              <a:gd name="connsiteX139" fmla="*/ 6127519 w 6128435"/>
              <a:gd name="connsiteY139" fmla="*/ 5865775 h 6858000"/>
              <a:gd name="connsiteX140" fmla="*/ 6128435 w 6128435"/>
              <a:gd name="connsiteY140" fmla="*/ 5870164 h 6858000"/>
              <a:gd name="connsiteX141" fmla="*/ 6119217 w 6128435"/>
              <a:gd name="connsiteY141" fmla="*/ 5888542 h 6858000"/>
              <a:gd name="connsiteX142" fmla="*/ 6115966 w 6128435"/>
              <a:gd name="connsiteY142" fmla="*/ 5898387 h 6858000"/>
              <a:gd name="connsiteX143" fmla="*/ 6111924 w 6128435"/>
              <a:gd name="connsiteY143" fmla="*/ 5900444 h 6858000"/>
              <a:gd name="connsiteX144" fmla="*/ 6108716 w 6128435"/>
              <a:gd name="connsiteY144" fmla="*/ 5915345 h 6858000"/>
              <a:gd name="connsiteX145" fmla="*/ 6109524 w 6128435"/>
              <a:gd name="connsiteY145" fmla="*/ 5917328 h 6858000"/>
              <a:gd name="connsiteX146" fmla="*/ 6102493 w 6128435"/>
              <a:gd name="connsiteY146" fmla="*/ 5928602 h 6858000"/>
              <a:gd name="connsiteX147" fmla="*/ 6056863 w 6128435"/>
              <a:gd name="connsiteY147" fmla="*/ 6000643 h 6858000"/>
              <a:gd name="connsiteX148" fmla="*/ 6045436 w 6128435"/>
              <a:gd name="connsiteY148" fmla="*/ 6124480 h 6858000"/>
              <a:gd name="connsiteX149" fmla="*/ 6030489 w 6128435"/>
              <a:gd name="connsiteY149" fmla="*/ 6317666 h 6858000"/>
              <a:gd name="connsiteX150" fmla="*/ 6007492 w 6128435"/>
              <a:gd name="connsiteY150" fmla="*/ 6440818 h 6858000"/>
              <a:gd name="connsiteX151" fmla="*/ 6009467 w 6128435"/>
              <a:gd name="connsiteY151" fmla="*/ 6487076 h 6858000"/>
              <a:gd name="connsiteX152" fmla="*/ 5995064 w 6128435"/>
              <a:gd name="connsiteY152" fmla="*/ 6540791 h 6858000"/>
              <a:gd name="connsiteX153" fmla="*/ 5996309 w 6128435"/>
              <a:gd name="connsiteY153" fmla="*/ 6543961 h 6858000"/>
              <a:gd name="connsiteX154" fmla="*/ 5996048 w 6128435"/>
              <a:gd name="connsiteY154" fmla="*/ 6555444 h 6858000"/>
              <a:gd name="connsiteX155" fmla="*/ 6002524 w 6128435"/>
              <a:gd name="connsiteY155" fmla="*/ 6560188 h 6858000"/>
              <a:gd name="connsiteX156" fmla="*/ 6006823 w 6128435"/>
              <a:gd name="connsiteY156" fmla="*/ 6578546 h 6858000"/>
              <a:gd name="connsiteX157" fmla="*/ 6004510 w 6128435"/>
              <a:gd name="connsiteY157" fmla="*/ 6599256 h 6858000"/>
              <a:gd name="connsiteX158" fmla="*/ 5986207 w 6128435"/>
              <a:gd name="connsiteY158" fmla="*/ 6695855 h 6858000"/>
              <a:gd name="connsiteX159" fmla="*/ 5979428 w 6128435"/>
              <a:gd name="connsiteY159" fmla="*/ 6754678 h 6858000"/>
              <a:gd name="connsiteX160" fmla="*/ 5983398 w 6128435"/>
              <a:gd name="connsiteY160" fmla="*/ 6778641 h 6858000"/>
              <a:gd name="connsiteX161" fmla="*/ 5984543 w 6128435"/>
              <a:gd name="connsiteY161" fmla="*/ 6811016 h 6858000"/>
              <a:gd name="connsiteX162" fmla="*/ 5981802 w 6128435"/>
              <a:gd name="connsiteY162" fmla="*/ 6838578 h 6858000"/>
              <a:gd name="connsiteX163" fmla="*/ 5979671 w 6128435"/>
              <a:gd name="connsiteY163" fmla="*/ 6858000 h 6858000"/>
              <a:gd name="connsiteX164" fmla="*/ 0 w 6128435"/>
              <a:gd name="connsiteY164" fmla="*/ 6858000 h 6858000"/>
              <a:gd name="connsiteX165" fmla="*/ 0 w 6128435"/>
              <a:gd name="connsiteY16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63491 w 6128435"/>
              <a:gd name="connsiteY27" fmla="*/ 1642938 h 6858000"/>
              <a:gd name="connsiteX28" fmla="*/ 5261314 w 6128435"/>
              <a:gd name="connsiteY28" fmla="*/ 1689177 h 6858000"/>
              <a:gd name="connsiteX29" fmla="*/ 5259788 w 6128435"/>
              <a:gd name="connsiteY29" fmla="*/ 1768516 h 6858000"/>
              <a:gd name="connsiteX30" fmla="*/ 5255696 w 6128435"/>
              <a:gd name="connsiteY30" fmla="*/ 1953770 h 6858000"/>
              <a:gd name="connsiteX31" fmla="*/ 5252592 w 6128435"/>
              <a:gd name="connsiteY31" fmla="*/ 2092210 h 6858000"/>
              <a:gd name="connsiteX32" fmla="*/ 5264303 w 6128435"/>
              <a:gd name="connsiteY32" fmla="*/ 2225157 h 6858000"/>
              <a:gd name="connsiteX33" fmla="*/ 5254949 w 6128435"/>
              <a:gd name="connsiteY33" fmla="*/ 2236160 h 6858000"/>
              <a:gd name="connsiteX34" fmla="*/ 5250104 w 6128435"/>
              <a:gd name="connsiteY34" fmla="*/ 2249166 h 6858000"/>
              <a:gd name="connsiteX35" fmla="*/ 5251214 w 6128435"/>
              <a:gd name="connsiteY35" fmla="*/ 2250944 h 6858000"/>
              <a:gd name="connsiteX36" fmla="*/ 5250644 w 6128435"/>
              <a:gd name="connsiteY36" fmla="*/ 2266619 h 6858000"/>
              <a:gd name="connsiteX37" fmla="*/ 5247111 w 6128435"/>
              <a:gd name="connsiteY37" fmla="*/ 2269679 h 6858000"/>
              <a:gd name="connsiteX38" fmla="*/ 5279312 w 6128435"/>
              <a:gd name="connsiteY38" fmla="*/ 2302757 h 6858000"/>
              <a:gd name="connsiteX39" fmla="*/ 5293877 w 6128435"/>
              <a:gd name="connsiteY39" fmla="*/ 2368649 h 6858000"/>
              <a:gd name="connsiteX40" fmla="*/ 5311338 w 6128435"/>
              <a:gd name="connsiteY40" fmla="*/ 2404034 h 6858000"/>
              <a:gd name="connsiteX41" fmla="*/ 5338366 w 6128435"/>
              <a:gd name="connsiteY41" fmla="*/ 2465052 h 6858000"/>
              <a:gd name="connsiteX42" fmla="*/ 5371263 w 6128435"/>
              <a:gd name="connsiteY42" fmla="*/ 2586413 h 6858000"/>
              <a:gd name="connsiteX43" fmla="*/ 5407503 w 6128435"/>
              <a:gd name="connsiteY43" fmla="*/ 2786290 h 6858000"/>
              <a:gd name="connsiteX44" fmla="*/ 5407356 w 6128435"/>
              <a:gd name="connsiteY44" fmla="*/ 2787545 h 6858000"/>
              <a:gd name="connsiteX45" fmla="*/ 5411130 w 6128435"/>
              <a:gd name="connsiteY45" fmla="*/ 2788640 h 6858000"/>
              <a:gd name="connsiteX46" fmla="*/ 5416439 w 6128435"/>
              <a:gd name="connsiteY46" fmla="*/ 2805666 h 6858000"/>
              <a:gd name="connsiteX47" fmla="*/ 5416589 w 6128435"/>
              <a:gd name="connsiteY47" fmla="*/ 2810822 h 6858000"/>
              <a:gd name="connsiteX48" fmla="*/ 5418542 w 6128435"/>
              <a:gd name="connsiteY48" fmla="*/ 2817745 h 6858000"/>
              <a:gd name="connsiteX49" fmla="*/ 5418847 w 6128435"/>
              <a:gd name="connsiteY49" fmla="*/ 2817825 h 6858000"/>
              <a:gd name="connsiteX50" fmla="*/ 5457023 w 6128435"/>
              <a:gd name="connsiteY50" fmla="*/ 2858292 h 6858000"/>
              <a:gd name="connsiteX51" fmla="*/ 5479298 w 6128435"/>
              <a:gd name="connsiteY51" fmla="*/ 2947791 h 6858000"/>
              <a:gd name="connsiteX52" fmla="*/ 5481770 w 6128435"/>
              <a:gd name="connsiteY52" fmla="*/ 2951352 h 6858000"/>
              <a:gd name="connsiteX53" fmla="*/ 5482045 w 6128435"/>
              <a:gd name="connsiteY53" fmla="*/ 2984371 h 6858000"/>
              <a:gd name="connsiteX54" fmla="*/ 5482415 w 6128435"/>
              <a:gd name="connsiteY54" fmla="*/ 3004079 h 6858000"/>
              <a:gd name="connsiteX55" fmla="*/ 5483865 w 6128435"/>
              <a:gd name="connsiteY55" fmla="*/ 3005467 h 6858000"/>
              <a:gd name="connsiteX56" fmla="*/ 5482236 w 6128435"/>
              <a:gd name="connsiteY56" fmla="*/ 3019791 h 6858000"/>
              <a:gd name="connsiteX57" fmla="*/ 5481505 w 6128435"/>
              <a:gd name="connsiteY57" fmla="*/ 3095286 h 6858000"/>
              <a:gd name="connsiteX58" fmla="*/ 5477595 w 6128435"/>
              <a:gd name="connsiteY58" fmla="*/ 3250534 h 6858000"/>
              <a:gd name="connsiteX59" fmla="*/ 5532836 w 6128435"/>
              <a:gd name="connsiteY59" fmla="*/ 3353840 h 6858000"/>
              <a:gd name="connsiteX60" fmla="*/ 5561229 w 6128435"/>
              <a:gd name="connsiteY60" fmla="*/ 3395784 h 6858000"/>
              <a:gd name="connsiteX61" fmla="*/ 5589758 w 6128435"/>
              <a:gd name="connsiteY61" fmla="*/ 3506453 h 6858000"/>
              <a:gd name="connsiteX62" fmla="*/ 5596144 w 6128435"/>
              <a:gd name="connsiteY62" fmla="*/ 3534624 h 6858000"/>
              <a:gd name="connsiteX63" fmla="*/ 5597750 w 6128435"/>
              <a:gd name="connsiteY63" fmla="*/ 3534129 h 6858000"/>
              <a:gd name="connsiteX64" fmla="*/ 5599700 w 6128435"/>
              <a:gd name="connsiteY64" fmla="*/ 3547221 h 6858000"/>
              <a:gd name="connsiteX65" fmla="*/ 5615031 w 6128435"/>
              <a:gd name="connsiteY65" fmla="*/ 3557482 h 6858000"/>
              <a:gd name="connsiteX66" fmla="*/ 5618377 w 6128435"/>
              <a:gd name="connsiteY66" fmla="*/ 3588431 h 6858000"/>
              <a:gd name="connsiteX67" fmla="*/ 5612155 w 6128435"/>
              <a:gd name="connsiteY67" fmla="*/ 3589869 h 6858000"/>
              <a:gd name="connsiteX68" fmla="*/ 5620843 w 6128435"/>
              <a:gd name="connsiteY68" fmla="*/ 3606745 h 6858000"/>
              <a:gd name="connsiteX69" fmla="*/ 5655472 w 6128435"/>
              <a:gd name="connsiteY69" fmla="*/ 3678877 h 6858000"/>
              <a:gd name="connsiteX70" fmla="*/ 5680448 w 6128435"/>
              <a:gd name="connsiteY70" fmla="*/ 3717760 h 6858000"/>
              <a:gd name="connsiteX71" fmla="*/ 5683015 w 6128435"/>
              <a:gd name="connsiteY71" fmla="*/ 3762025 h 6858000"/>
              <a:gd name="connsiteX72" fmla="*/ 5696643 w 6128435"/>
              <a:gd name="connsiteY72" fmla="*/ 3773888 h 6858000"/>
              <a:gd name="connsiteX73" fmla="*/ 5699203 w 6128435"/>
              <a:gd name="connsiteY73" fmla="*/ 3775823 h 6858000"/>
              <a:gd name="connsiteX74" fmla="*/ 5704824 w 6128435"/>
              <a:gd name="connsiteY74" fmla="*/ 3785966 h 6858000"/>
              <a:gd name="connsiteX75" fmla="*/ 5712204 w 6128435"/>
              <a:gd name="connsiteY75" fmla="*/ 3785830 h 6858000"/>
              <a:gd name="connsiteX76" fmla="*/ 5724816 w 6128435"/>
              <a:gd name="connsiteY76" fmla="*/ 3798949 h 6858000"/>
              <a:gd name="connsiteX77" fmla="*/ 5733539 w 6128435"/>
              <a:gd name="connsiteY77" fmla="*/ 3818457 h 6858000"/>
              <a:gd name="connsiteX78" fmla="*/ 5768491 w 6128435"/>
              <a:gd name="connsiteY78" fmla="*/ 3914399 h 6858000"/>
              <a:gd name="connsiteX79" fmla="*/ 5793123 w 6128435"/>
              <a:gd name="connsiteY79" fmla="*/ 3969952 h 6858000"/>
              <a:gd name="connsiteX80" fmla="*/ 5808321 w 6128435"/>
              <a:gd name="connsiteY80" fmla="*/ 3988153 h 6858000"/>
              <a:gd name="connsiteX81" fmla="*/ 5825621 w 6128435"/>
              <a:gd name="connsiteY81" fmla="*/ 4015525 h 6858000"/>
              <a:gd name="connsiteX82" fmla="*/ 5860672 w 6128435"/>
              <a:gd name="connsiteY82" fmla="*/ 4061579 h 6858000"/>
              <a:gd name="connsiteX83" fmla="*/ 5872173 w 6128435"/>
              <a:gd name="connsiteY83" fmla="*/ 4088497 h 6858000"/>
              <a:gd name="connsiteX84" fmla="*/ 5883705 w 6128435"/>
              <a:gd name="connsiteY84" fmla="*/ 4101899 h 6858000"/>
              <a:gd name="connsiteX85" fmla="*/ 5885314 w 6128435"/>
              <a:gd name="connsiteY85" fmla="*/ 4108387 h 6858000"/>
              <a:gd name="connsiteX86" fmla="*/ 5894095 w 6128435"/>
              <a:gd name="connsiteY86" fmla="*/ 4128857 h 6858000"/>
              <a:gd name="connsiteX87" fmla="*/ 5898339 w 6128435"/>
              <a:gd name="connsiteY87" fmla="*/ 4140800 h 6858000"/>
              <a:gd name="connsiteX88" fmla="*/ 5899734 w 6128435"/>
              <a:gd name="connsiteY88" fmla="*/ 4145632 h 6858000"/>
              <a:gd name="connsiteX89" fmla="*/ 5903513 w 6128435"/>
              <a:gd name="connsiteY89" fmla="*/ 4187661 h 6858000"/>
              <a:gd name="connsiteX90" fmla="*/ 5917114 w 6128435"/>
              <a:gd name="connsiteY90" fmla="*/ 4213096 h 6858000"/>
              <a:gd name="connsiteX91" fmla="*/ 5921153 w 6128435"/>
              <a:gd name="connsiteY91" fmla="*/ 4236222 h 6858000"/>
              <a:gd name="connsiteX92" fmla="*/ 5924233 w 6128435"/>
              <a:gd name="connsiteY92" fmla="*/ 4242060 h 6858000"/>
              <a:gd name="connsiteX93" fmla="*/ 5928910 w 6128435"/>
              <a:gd name="connsiteY93" fmla="*/ 4300973 h 6858000"/>
              <a:gd name="connsiteX94" fmla="*/ 5939320 w 6128435"/>
              <a:gd name="connsiteY94" fmla="*/ 4340435 h 6858000"/>
              <a:gd name="connsiteX95" fmla="*/ 5946705 w 6128435"/>
              <a:gd name="connsiteY95" fmla="*/ 4428051 h 6858000"/>
              <a:gd name="connsiteX96" fmla="*/ 5949261 w 6128435"/>
              <a:gd name="connsiteY96" fmla="*/ 4449185 h 6858000"/>
              <a:gd name="connsiteX97" fmla="*/ 5957504 w 6128435"/>
              <a:gd name="connsiteY97" fmla="*/ 4465911 h 6858000"/>
              <a:gd name="connsiteX98" fmla="*/ 5964689 w 6128435"/>
              <a:gd name="connsiteY98" fmla="*/ 4468532 h 6858000"/>
              <a:gd name="connsiteX99" fmla="*/ 5967062 w 6128435"/>
              <a:gd name="connsiteY99" fmla="*/ 4479923 h 6858000"/>
              <a:gd name="connsiteX100" fmla="*/ 5968960 w 6128435"/>
              <a:gd name="connsiteY100" fmla="*/ 4482655 h 6858000"/>
              <a:gd name="connsiteX101" fmla="*/ 5978567 w 6128435"/>
              <a:gd name="connsiteY101" fmla="*/ 4498605 h 6858000"/>
              <a:gd name="connsiteX102" fmla="*/ 5980106 w 6128435"/>
              <a:gd name="connsiteY102" fmla="*/ 4585087 h 6858000"/>
              <a:gd name="connsiteX103" fmla="*/ 5998138 w 6128435"/>
              <a:gd name="connsiteY103" fmla="*/ 4697518 h 6858000"/>
              <a:gd name="connsiteX104" fmla="*/ 6013516 w 6128435"/>
              <a:gd name="connsiteY104" fmla="*/ 4786619 h 6858000"/>
              <a:gd name="connsiteX105" fmla="*/ 6025404 w 6128435"/>
              <a:gd name="connsiteY105" fmla="*/ 4858148 h 6858000"/>
              <a:gd name="connsiteX106" fmla="*/ 6007749 w 6128435"/>
              <a:gd name="connsiteY106" fmla="*/ 4964715 h 6858000"/>
              <a:gd name="connsiteX107" fmla="*/ 6005269 w 6128435"/>
              <a:gd name="connsiteY107" fmla="*/ 5150567 h 6858000"/>
              <a:gd name="connsiteX108" fmla="*/ 6001127 w 6128435"/>
              <a:gd name="connsiteY108" fmla="*/ 5164609 h 6858000"/>
              <a:gd name="connsiteX109" fmla="*/ 5996647 w 6128435"/>
              <a:gd name="connsiteY109" fmla="*/ 5185640 h 6858000"/>
              <a:gd name="connsiteX110" fmla="*/ 5998514 w 6128435"/>
              <a:gd name="connsiteY110" fmla="*/ 5189673 h 6858000"/>
              <a:gd name="connsiteX111" fmla="*/ 5995970 w 6128435"/>
              <a:gd name="connsiteY111" fmla="*/ 5221547 h 6858000"/>
              <a:gd name="connsiteX112" fmla="*/ 5997218 w 6128435"/>
              <a:gd name="connsiteY112" fmla="*/ 5222031 h 6858000"/>
              <a:gd name="connsiteX113" fmla="*/ 6002116 w 6128435"/>
              <a:gd name="connsiteY113" fmla="*/ 5231223 h 6858000"/>
              <a:gd name="connsiteX114" fmla="*/ 6008541 w 6128435"/>
              <a:gd name="connsiteY114" fmla="*/ 5248680 h 6858000"/>
              <a:gd name="connsiteX115" fmla="*/ 6039260 w 6128435"/>
              <a:gd name="connsiteY115" fmla="*/ 5289518 h 6858000"/>
              <a:gd name="connsiteX116" fmla="*/ 6036748 w 6128435"/>
              <a:gd name="connsiteY116" fmla="*/ 5322752 h 6858000"/>
              <a:gd name="connsiteX117" fmla="*/ 6036943 w 6128435"/>
              <a:gd name="connsiteY117" fmla="*/ 5329480 h 6858000"/>
              <a:gd name="connsiteX118" fmla="*/ 6037236 w 6128435"/>
              <a:gd name="connsiteY118" fmla="*/ 5329634 h 6858000"/>
              <a:gd name="connsiteX119" fmla="*/ 6038019 w 6128435"/>
              <a:gd name="connsiteY119" fmla="*/ 5336764 h 6858000"/>
              <a:gd name="connsiteX120" fmla="*/ 6037298 w 6128435"/>
              <a:gd name="connsiteY120" fmla="*/ 5341753 h 6858000"/>
              <a:gd name="connsiteX121" fmla="*/ 6037677 w 6128435"/>
              <a:gd name="connsiteY121" fmla="*/ 5354807 h 6858000"/>
              <a:gd name="connsiteX122" fmla="*/ 6039728 w 6128435"/>
              <a:gd name="connsiteY122" fmla="*/ 5359416 h 6858000"/>
              <a:gd name="connsiteX123" fmla="*/ 6043311 w 6128435"/>
              <a:gd name="connsiteY123" fmla="*/ 5361407 h 6858000"/>
              <a:gd name="connsiteX124" fmla="*/ 6042954 w 6128435"/>
              <a:gd name="connsiteY124" fmla="*/ 5362576 h 6858000"/>
              <a:gd name="connsiteX125" fmla="*/ 6053435 w 6128435"/>
              <a:gd name="connsiteY125" fmla="*/ 5387547 h 6858000"/>
              <a:gd name="connsiteX126" fmla="*/ 6065933 w 6128435"/>
              <a:gd name="connsiteY126" fmla="*/ 5443002 h 6858000"/>
              <a:gd name="connsiteX127" fmla="*/ 6068640 w 6128435"/>
              <a:gd name="connsiteY127" fmla="*/ 5474503 h 6858000"/>
              <a:gd name="connsiteX128" fmla="*/ 6080922 w 6128435"/>
              <a:gd name="connsiteY128" fmla="*/ 5561070 h 6858000"/>
              <a:gd name="connsiteX129" fmla="*/ 6096949 w 6128435"/>
              <a:gd name="connsiteY129" fmla="*/ 5648179 h 6858000"/>
              <a:gd name="connsiteX130" fmla="*/ 6125703 w 6128435"/>
              <a:gd name="connsiteY130" fmla="*/ 5692894 h 6858000"/>
              <a:gd name="connsiteX131" fmla="*/ 6126670 w 6128435"/>
              <a:gd name="connsiteY131" fmla="*/ 5697882 h 6858000"/>
              <a:gd name="connsiteX132" fmla="*/ 6124061 w 6128435"/>
              <a:gd name="connsiteY132" fmla="*/ 5710294 h 6858000"/>
              <a:gd name="connsiteX133" fmla="*/ 6122213 w 6128435"/>
              <a:gd name="connsiteY133" fmla="*/ 5714762 h 6858000"/>
              <a:gd name="connsiteX134" fmla="*/ 6121353 w 6128435"/>
              <a:gd name="connsiteY134" fmla="*/ 5721725 h 6858000"/>
              <a:gd name="connsiteX135" fmla="*/ 6121607 w 6128435"/>
              <a:gd name="connsiteY135" fmla="*/ 5721959 h 6858000"/>
              <a:gd name="connsiteX136" fmla="*/ 6120262 w 6128435"/>
              <a:gd name="connsiteY136" fmla="*/ 5728358 h 6858000"/>
              <a:gd name="connsiteX137" fmla="*/ 6110194 w 6128435"/>
              <a:gd name="connsiteY137" fmla="*/ 5758853 h 6858000"/>
              <a:gd name="connsiteX138" fmla="*/ 6127519 w 6128435"/>
              <a:gd name="connsiteY138" fmla="*/ 5865775 h 6858000"/>
              <a:gd name="connsiteX139" fmla="*/ 6128435 w 6128435"/>
              <a:gd name="connsiteY139" fmla="*/ 5870164 h 6858000"/>
              <a:gd name="connsiteX140" fmla="*/ 6119217 w 6128435"/>
              <a:gd name="connsiteY140" fmla="*/ 5888542 h 6858000"/>
              <a:gd name="connsiteX141" fmla="*/ 6115966 w 6128435"/>
              <a:gd name="connsiteY141" fmla="*/ 5898387 h 6858000"/>
              <a:gd name="connsiteX142" fmla="*/ 6111924 w 6128435"/>
              <a:gd name="connsiteY142" fmla="*/ 5900444 h 6858000"/>
              <a:gd name="connsiteX143" fmla="*/ 6108716 w 6128435"/>
              <a:gd name="connsiteY143" fmla="*/ 5915345 h 6858000"/>
              <a:gd name="connsiteX144" fmla="*/ 6109524 w 6128435"/>
              <a:gd name="connsiteY144" fmla="*/ 5917328 h 6858000"/>
              <a:gd name="connsiteX145" fmla="*/ 6102493 w 6128435"/>
              <a:gd name="connsiteY145" fmla="*/ 5928602 h 6858000"/>
              <a:gd name="connsiteX146" fmla="*/ 6056863 w 6128435"/>
              <a:gd name="connsiteY146" fmla="*/ 6000643 h 6858000"/>
              <a:gd name="connsiteX147" fmla="*/ 6045436 w 6128435"/>
              <a:gd name="connsiteY147" fmla="*/ 6124480 h 6858000"/>
              <a:gd name="connsiteX148" fmla="*/ 6030489 w 6128435"/>
              <a:gd name="connsiteY148" fmla="*/ 6317666 h 6858000"/>
              <a:gd name="connsiteX149" fmla="*/ 6007492 w 6128435"/>
              <a:gd name="connsiteY149" fmla="*/ 6440818 h 6858000"/>
              <a:gd name="connsiteX150" fmla="*/ 6009467 w 6128435"/>
              <a:gd name="connsiteY150" fmla="*/ 6487076 h 6858000"/>
              <a:gd name="connsiteX151" fmla="*/ 5995064 w 6128435"/>
              <a:gd name="connsiteY151" fmla="*/ 6540791 h 6858000"/>
              <a:gd name="connsiteX152" fmla="*/ 5996309 w 6128435"/>
              <a:gd name="connsiteY152" fmla="*/ 6543961 h 6858000"/>
              <a:gd name="connsiteX153" fmla="*/ 5996048 w 6128435"/>
              <a:gd name="connsiteY153" fmla="*/ 6555444 h 6858000"/>
              <a:gd name="connsiteX154" fmla="*/ 6002524 w 6128435"/>
              <a:gd name="connsiteY154" fmla="*/ 6560188 h 6858000"/>
              <a:gd name="connsiteX155" fmla="*/ 6006823 w 6128435"/>
              <a:gd name="connsiteY155" fmla="*/ 6578546 h 6858000"/>
              <a:gd name="connsiteX156" fmla="*/ 6004510 w 6128435"/>
              <a:gd name="connsiteY156" fmla="*/ 6599256 h 6858000"/>
              <a:gd name="connsiteX157" fmla="*/ 5986207 w 6128435"/>
              <a:gd name="connsiteY157" fmla="*/ 6695855 h 6858000"/>
              <a:gd name="connsiteX158" fmla="*/ 5979428 w 6128435"/>
              <a:gd name="connsiteY158" fmla="*/ 6754678 h 6858000"/>
              <a:gd name="connsiteX159" fmla="*/ 5983398 w 6128435"/>
              <a:gd name="connsiteY159" fmla="*/ 6778641 h 6858000"/>
              <a:gd name="connsiteX160" fmla="*/ 5984543 w 6128435"/>
              <a:gd name="connsiteY160" fmla="*/ 6811016 h 6858000"/>
              <a:gd name="connsiteX161" fmla="*/ 5981802 w 6128435"/>
              <a:gd name="connsiteY161" fmla="*/ 6838578 h 6858000"/>
              <a:gd name="connsiteX162" fmla="*/ 5979671 w 6128435"/>
              <a:gd name="connsiteY162" fmla="*/ 6858000 h 6858000"/>
              <a:gd name="connsiteX163" fmla="*/ 0 w 6128435"/>
              <a:gd name="connsiteY163" fmla="*/ 6858000 h 6858000"/>
              <a:gd name="connsiteX164" fmla="*/ 0 w 6128435"/>
              <a:gd name="connsiteY16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63491 w 6128435"/>
              <a:gd name="connsiteY26" fmla="*/ 1642938 h 6858000"/>
              <a:gd name="connsiteX27" fmla="*/ 5261314 w 6128435"/>
              <a:gd name="connsiteY27" fmla="*/ 1689177 h 6858000"/>
              <a:gd name="connsiteX28" fmla="*/ 5259788 w 6128435"/>
              <a:gd name="connsiteY28" fmla="*/ 1768516 h 6858000"/>
              <a:gd name="connsiteX29" fmla="*/ 5255696 w 6128435"/>
              <a:gd name="connsiteY29" fmla="*/ 1953770 h 6858000"/>
              <a:gd name="connsiteX30" fmla="*/ 5252592 w 6128435"/>
              <a:gd name="connsiteY30" fmla="*/ 2092210 h 6858000"/>
              <a:gd name="connsiteX31" fmla="*/ 5264303 w 6128435"/>
              <a:gd name="connsiteY31" fmla="*/ 2225157 h 6858000"/>
              <a:gd name="connsiteX32" fmla="*/ 5254949 w 6128435"/>
              <a:gd name="connsiteY32" fmla="*/ 2236160 h 6858000"/>
              <a:gd name="connsiteX33" fmla="*/ 5250104 w 6128435"/>
              <a:gd name="connsiteY33" fmla="*/ 2249166 h 6858000"/>
              <a:gd name="connsiteX34" fmla="*/ 5251214 w 6128435"/>
              <a:gd name="connsiteY34" fmla="*/ 2250944 h 6858000"/>
              <a:gd name="connsiteX35" fmla="*/ 5250644 w 6128435"/>
              <a:gd name="connsiteY35" fmla="*/ 2266619 h 6858000"/>
              <a:gd name="connsiteX36" fmla="*/ 5247111 w 6128435"/>
              <a:gd name="connsiteY36" fmla="*/ 2269679 h 6858000"/>
              <a:gd name="connsiteX37" fmla="*/ 5279312 w 6128435"/>
              <a:gd name="connsiteY37" fmla="*/ 2302757 h 6858000"/>
              <a:gd name="connsiteX38" fmla="*/ 5293877 w 6128435"/>
              <a:gd name="connsiteY38" fmla="*/ 2368649 h 6858000"/>
              <a:gd name="connsiteX39" fmla="*/ 5311338 w 6128435"/>
              <a:gd name="connsiteY39" fmla="*/ 2404034 h 6858000"/>
              <a:gd name="connsiteX40" fmla="*/ 5338366 w 6128435"/>
              <a:gd name="connsiteY40" fmla="*/ 2465052 h 6858000"/>
              <a:gd name="connsiteX41" fmla="*/ 5371263 w 6128435"/>
              <a:gd name="connsiteY41" fmla="*/ 2586413 h 6858000"/>
              <a:gd name="connsiteX42" fmla="*/ 5407503 w 6128435"/>
              <a:gd name="connsiteY42" fmla="*/ 2786290 h 6858000"/>
              <a:gd name="connsiteX43" fmla="*/ 5407356 w 6128435"/>
              <a:gd name="connsiteY43" fmla="*/ 2787545 h 6858000"/>
              <a:gd name="connsiteX44" fmla="*/ 5411130 w 6128435"/>
              <a:gd name="connsiteY44" fmla="*/ 2788640 h 6858000"/>
              <a:gd name="connsiteX45" fmla="*/ 5416439 w 6128435"/>
              <a:gd name="connsiteY45" fmla="*/ 2805666 h 6858000"/>
              <a:gd name="connsiteX46" fmla="*/ 5416589 w 6128435"/>
              <a:gd name="connsiteY46" fmla="*/ 2810822 h 6858000"/>
              <a:gd name="connsiteX47" fmla="*/ 5418542 w 6128435"/>
              <a:gd name="connsiteY47" fmla="*/ 2817745 h 6858000"/>
              <a:gd name="connsiteX48" fmla="*/ 5418847 w 6128435"/>
              <a:gd name="connsiteY48" fmla="*/ 2817825 h 6858000"/>
              <a:gd name="connsiteX49" fmla="*/ 5457023 w 6128435"/>
              <a:gd name="connsiteY49" fmla="*/ 2858292 h 6858000"/>
              <a:gd name="connsiteX50" fmla="*/ 5479298 w 6128435"/>
              <a:gd name="connsiteY50" fmla="*/ 2947791 h 6858000"/>
              <a:gd name="connsiteX51" fmla="*/ 5481770 w 6128435"/>
              <a:gd name="connsiteY51" fmla="*/ 2951352 h 6858000"/>
              <a:gd name="connsiteX52" fmla="*/ 5482045 w 6128435"/>
              <a:gd name="connsiteY52" fmla="*/ 2984371 h 6858000"/>
              <a:gd name="connsiteX53" fmla="*/ 5482415 w 6128435"/>
              <a:gd name="connsiteY53" fmla="*/ 3004079 h 6858000"/>
              <a:gd name="connsiteX54" fmla="*/ 5483865 w 6128435"/>
              <a:gd name="connsiteY54" fmla="*/ 3005467 h 6858000"/>
              <a:gd name="connsiteX55" fmla="*/ 5482236 w 6128435"/>
              <a:gd name="connsiteY55" fmla="*/ 3019791 h 6858000"/>
              <a:gd name="connsiteX56" fmla="*/ 5481505 w 6128435"/>
              <a:gd name="connsiteY56" fmla="*/ 3095286 h 6858000"/>
              <a:gd name="connsiteX57" fmla="*/ 5477595 w 6128435"/>
              <a:gd name="connsiteY57" fmla="*/ 3250534 h 6858000"/>
              <a:gd name="connsiteX58" fmla="*/ 5532836 w 6128435"/>
              <a:gd name="connsiteY58" fmla="*/ 3353840 h 6858000"/>
              <a:gd name="connsiteX59" fmla="*/ 5561229 w 6128435"/>
              <a:gd name="connsiteY59" fmla="*/ 3395784 h 6858000"/>
              <a:gd name="connsiteX60" fmla="*/ 5589758 w 6128435"/>
              <a:gd name="connsiteY60" fmla="*/ 3506453 h 6858000"/>
              <a:gd name="connsiteX61" fmla="*/ 5596144 w 6128435"/>
              <a:gd name="connsiteY61" fmla="*/ 3534624 h 6858000"/>
              <a:gd name="connsiteX62" fmla="*/ 5597750 w 6128435"/>
              <a:gd name="connsiteY62" fmla="*/ 3534129 h 6858000"/>
              <a:gd name="connsiteX63" fmla="*/ 5599700 w 6128435"/>
              <a:gd name="connsiteY63" fmla="*/ 3547221 h 6858000"/>
              <a:gd name="connsiteX64" fmla="*/ 5615031 w 6128435"/>
              <a:gd name="connsiteY64" fmla="*/ 3557482 h 6858000"/>
              <a:gd name="connsiteX65" fmla="*/ 5618377 w 6128435"/>
              <a:gd name="connsiteY65" fmla="*/ 3588431 h 6858000"/>
              <a:gd name="connsiteX66" fmla="*/ 5612155 w 6128435"/>
              <a:gd name="connsiteY66" fmla="*/ 3589869 h 6858000"/>
              <a:gd name="connsiteX67" fmla="*/ 5620843 w 6128435"/>
              <a:gd name="connsiteY67" fmla="*/ 3606745 h 6858000"/>
              <a:gd name="connsiteX68" fmla="*/ 5655472 w 6128435"/>
              <a:gd name="connsiteY68" fmla="*/ 3678877 h 6858000"/>
              <a:gd name="connsiteX69" fmla="*/ 5680448 w 6128435"/>
              <a:gd name="connsiteY69" fmla="*/ 3717760 h 6858000"/>
              <a:gd name="connsiteX70" fmla="*/ 5683015 w 6128435"/>
              <a:gd name="connsiteY70" fmla="*/ 3762025 h 6858000"/>
              <a:gd name="connsiteX71" fmla="*/ 5696643 w 6128435"/>
              <a:gd name="connsiteY71" fmla="*/ 3773888 h 6858000"/>
              <a:gd name="connsiteX72" fmla="*/ 5699203 w 6128435"/>
              <a:gd name="connsiteY72" fmla="*/ 3775823 h 6858000"/>
              <a:gd name="connsiteX73" fmla="*/ 5704824 w 6128435"/>
              <a:gd name="connsiteY73" fmla="*/ 3785966 h 6858000"/>
              <a:gd name="connsiteX74" fmla="*/ 5712204 w 6128435"/>
              <a:gd name="connsiteY74" fmla="*/ 3785830 h 6858000"/>
              <a:gd name="connsiteX75" fmla="*/ 5724816 w 6128435"/>
              <a:gd name="connsiteY75" fmla="*/ 3798949 h 6858000"/>
              <a:gd name="connsiteX76" fmla="*/ 5733539 w 6128435"/>
              <a:gd name="connsiteY76" fmla="*/ 3818457 h 6858000"/>
              <a:gd name="connsiteX77" fmla="*/ 5768491 w 6128435"/>
              <a:gd name="connsiteY77" fmla="*/ 3914399 h 6858000"/>
              <a:gd name="connsiteX78" fmla="*/ 5793123 w 6128435"/>
              <a:gd name="connsiteY78" fmla="*/ 3969952 h 6858000"/>
              <a:gd name="connsiteX79" fmla="*/ 5808321 w 6128435"/>
              <a:gd name="connsiteY79" fmla="*/ 3988153 h 6858000"/>
              <a:gd name="connsiteX80" fmla="*/ 5825621 w 6128435"/>
              <a:gd name="connsiteY80" fmla="*/ 4015525 h 6858000"/>
              <a:gd name="connsiteX81" fmla="*/ 5860672 w 6128435"/>
              <a:gd name="connsiteY81" fmla="*/ 4061579 h 6858000"/>
              <a:gd name="connsiteX82" fmla="*/ 5872173 w 6128435"/>
              <a:gd name="connsiteY82" fmla="*/ 4088497 h 6858000"/>
              <a:gd name="connsiteX83" fmla="*/ 5883705 w 6128435"/>
              <a:gd name="connsiteY83" fmla="*/ 4101899 h 6858000"/>
              <a:gd name="connsiteX84" fmla="*/ 5885314 w 6128435"/>
              <a:gd name="connsiteY84" fmla="*/ 4108387 h 6858000"/>
              <a:gd name="connsiteX85" fmla="*/ 5894095 w 6128435"/>
              <a:gd name="connsiteY85" fmla="*/ 4128857 h 6858000"/>
              <a:gd name="connsiteX86" fmla="*/ 5898339 w 6128435"/>
              <a:gd name="connsiteY86" fmla="*/ 4140800 h 6858000"/>
              <a:gd name="connsiteX87" fmla="*/ 5899734 w 6128435"/>
              <a:gd name="connsiteY87" fmla="*/ 4145632 h 6858000"/>
              <a:gd name="connsiteX88" fmla="*/ 5903513 w 6128435"/>
              <a:gd name="connsiteY88" fmla="*/ 4187661 h 6858000"/>
              <a:gd name="connsiteX89" fmla="*/ 5917114 w 6128435"/>
              <a:gd name="connsiteY89" fmla="*/ 4213096 h 6858000"/>
              <a:gd name="connsiteX90" fmla="*/ 5921153 w 6128435"/>
              <a:gd name="connsiteY90" fmla="*/ 4236222 h 6858000"/>
              <a:gd name="connsiteX91" fmla="*/ 5924233 w 6128435"/>
              <a:gd name="connsiteY91" fmla="*/ 4242060 h 6858000"/>
              <a:gd name="connsiteX92" fmla="*/ 5928910 w 6128435"/>
              <a:gd name="connsiteY92" fmla="*/ 4300973 h 6858000"/>
              <a:gd name="connsiteX93" fmla="*/ 5939320 w 6128435"/>
              <a:gd name="connsiteY93" fmla="*/ 4340435 h 6858000"/>
              <a:gd name="connsiteX94" fmla="*/ 5946705 w 6128435"/>
              <a:gd name="connsiteY94" fmla="*/ 4428051 h 6858000"/>
              <a:gd name="connsiteX95" fmla="*/ 5949261 w 6128435"/>
              <a:gd name="connsiteY95" fmla="*/ 4449185 h 6858000"/>
              <a:gd name="connsiteX96" fmla="*/ 5957504 w 6128435"/>
              <a:gd name="connsiteY96" fmla="*/ 4465911 h 6858000"/>
              <a:gd name="connsiteX97" fmla="*/ 5964689 w 6128435"/>
              <a:gd name="connsiteY97" fmla="*/ 4468532 h 6858000"/>
              <a:gd name="connsiteX98" fmla="*/ 5967062 w 6128435"/>
              <a:gd name="connsiteY98" fmla="*/ 4479923 h 6858000"/>
              <a:gd name="connsiteX99" fmla="*/ 5968960 w 6128435"/>
              <a:gd name="connsiteY99" fmla="*/ 4482655 h 6858000"/>
              <a:gd name="connsiteX100" fmla="*/ 5978567 w 6128435"/>
              <a:gd name="connsiteY100" fmla="*/ 4498605 h 6858000"/>
              <a:gd name="connsiteX101" fmla="*/ 5980106 w 6128435"/>
              <a:gd name="connsiteY101" fmla="*/ 4585087 h 6858000"/>
              <a:gd name="connsiteX102" fmla="*/ 5998138 w 6128435"/>
              <a:gd name="connsiteY102" fmla="*/ 4697518 h 6858000"/>
              <a:gd name="connsiteX103" fmla="*/ 6013516 w 6128435"/>
              <a:gd name="connsiteY103" fmla="*/ 4786619 h 6858000"/>
              <a:gd name="connsiteX104" fmla="*/ 6025404 w 6128435"/>
              <a:gd name="connsiteY104" fmla="*/ 4858148 h 6858000"/>
              <a:gd name="connsiteX105" fmla="*/ 6007749 w 6128435"/>
              <a:gd name="connsiteY105" fmla="*/ 4964715 h 6858000"/>
              <a:gd name="connsiteX106" fmla="*/ 6005269 w 6128435"/>
              <a:gd name="connsiteY106" fmla="*/ 5150567 h 6858000"/>
              <a:gd name="connsiteX107" fmla="*/ 6001127 w 6128435"/>
              <a:gd name="connsiteY107" fmla="*/ 5164609 h 6858000"/>
              <a:gd name="connsiteX108" fmla="*/ 5996647 w 6128435"/>
              <a:gd name="connsiteY108" fmla="*/ 5185640 h 6858000"/>
              <a:gd name="connsiteX109" fmla="*/ 5998514 w 6128435"/>
              <a:gd name="connsiteY109" fmla="*/ 5189673 h 6858000"/>
              <a:gd name="connsiteX110" fmla="*/ 5995970 w 6128435"/>
              <a:gd name="connsiteY110" fmla="*/ 5221547 h 6858000"/>
              <a:gd name="connsiteX111" fmla="*/ 5997218 w 6128435"/>
              <a:gd name="connsiteY111" fmla="*/ 5222031 h 6858000"/>
              <a:gd name="connsiteX112" fmla="*/ 6002116 w 6128435"/>
              <a:gd name="connsiteY112" fmla="*/ 5231223 h 6858000"/>
              <a:gd name="connsiteX113" fmla="*/ 6008541 w 6128435"/>
              <a:gd name="connsiteY113" fmla="*/ 5248680 h 6858000"/>
              <a:gd name="connsiteX114" fmla="*/ 6039260 w 6128435"/>
              <a:gd name="connsiteY114" fmla="*/ 5289518 h 6858000"/>
              <a:gd name="connsiteX115" fmla="*/ 6036748 w 6128435"/>
              <a:gd name="connsiteY115" fmla="*/ 5322752 h 6858000"/>
              <a:gd name="connsiteX116" fmla="*/ 6036943 w 6128435"/>
              <a:gd name="connsiteY116" fmla="*/ 5329480 h 6858000"/>
              <a:gd name="connsiteX117" fmla="*/ 6037236 w 6128435"/>
              <a:gd name="connsiteY117" fmla="*/ 5329634 h 6858000"/>
              <a:gd name="connsiteX118" fmla="*/ 6038019 w 6128435"/>
              <a:gd name="connsiteY118" fmla="*/ 5336764 h 6858000"/>
              <a:gd name="connsiteX119" fmla="*/ 6037298 w 6128435"/>
              <a:gd name="connsiteY119" fmla="*/ 5341753 h 6858000"/>
              <a:gd name="connsiteX120" fmla="*/ 6037677 w 6128435"/>
              <a:gd name="connsiteY120" fmla="*/ 5354807 h 6858000"/>
              <a:gd name="connsiteX121" fmla="*/ 6039728 w 6128435"/>
              <a:gd name="connsiteY121" fmla="*/ 5359416 h 6858000"/>
              <a:gd name="connsiteX122" fmla="*/ 6043311 w 6128435"/>
              <a:gd name="connsiteY122" fmla="*/ 5361407 h 6858000"/>
              <a:gd name="connsiteX123" fmla="*/ 6042954 w 6128435"/>
              <a:gd name="connsiteY123" fmla="*/ 5362576 h 6858000"/>
              <a:gd name="connsiteX124" fmla="*/ 6053435 w 6128435"/>
              <a:gd name="connsiteY124" fmla="*/ 5387547 h 6858000"/>
              <a:gd name="connsiteX125" fmla="*/ 6065933 w 6128435"/>
              <a:gd name="connsiteY125" fmla="*/ 5443002 h 6858000"/>
              <a:gd name="connsiteX126" fmla="*/ 6068640 w 6128435"/>
              <a:gd name="connsiteY126" fmla="*/ 5474503 h 6858000"/>
              <a:gd name="connsiteX127" fmla="*/ 6080922 w 6128435"/>
              <a:gd name="connsiteY127" fmla="*/ 5561070 h 6858000"/>
              <a:gd name="connsiteX128" fmla="*/ 6096949 w 6128435"/>
              <a:gd name="connsiteY128" fmla="*/ 5648179 h 6858000"/>
              <a:gd name="connsiteX129" fmla="*/ 6125703 w 6128435"/>
              <a:gd name="connsiteY129" fmla="*/ 5692894 h 6858000"/>
              <a:gd name="connsiteX130" fmla="*/ 6126670 w 6128435"/>
              <a:gd name="connsiteY130" fmla="*/ 5697882 h 6858000"/>
              <a:gd name="connsiteX131" fmla="*/ 6124061 w 6128435"/>
              <a:gd name="connsiteY131" fmla="*/ 5710294 h 6858000"/>
              <a:gd name="connsiteX132" fmla="*/ 6122213 w 6128435"/>
              <a:gd name="connsiteY132" fmla="*/ 5714762 h 6858000"/>
              <a:gd name="connsiteX133" fmla="*/ 6121353 w 6128435"/>
              <a:gd name="connsiteY133" fmla="*/ 5721725 h 6858000"/>
              <a:gd name="connsiteX134" fmla="*/ 6121607 w 6128435"/>
              <a:gd name="connsiteY134" fmla="*/ 5721959 h 6858000"/>
              <a:gd name="connsiteX135" fmla="*/ 6120262 w 6128435"/>
              <a:gd name="connsiteY135" fmla="*/ 5728358 h 6858000"/>
              <a:gd name="connsiteX136" fmla="*/ 6110194 w 6128435"/>
              <a:gd name="connsiteY136" fmla="*/ 5758853 h 6858000"/>
              <a:gd name="connsiteX137" fmla="*/ 6127519 w 6128435"/>
              <a:gd name="connsiteY137" fmla="*/ 5865775 h 6858000"/>
              <a:gd name="connsiteX138" fmla="*/ 6128435 w 6128435"/>
              <a:gd name="connsiteY138" fmla="*/ 5870164 h 6858000"/>
              <a:gd name="connsiteX139" fmla="*/ 6119217 w 6128435"/>
              <a:gd name="connsiteY139" fmla="*/ 5888542 h 6858000"/>
              <a:gd name="connsiteX140" fmla="*/ 6115966 w 6128435"/>
              <a:gd name="connsiteY140" fmla="*/ 5898387 h 6858000"/>
              <a:gd name="connsiteX141" fmla="*/ 6111924 w 6128435"/>
              <a:gd name="connsiteY141" fmla="*/ 5900444 h 6858000"/>
              <a:gd name="connsiteX142" fmla="*/ 6108716 w 6128435"/>
              <a:gd name="connsiteY142" fmla="*/ 5915345 h 6858000"/>
              <a:gd name="connsiteX143" fmla="*/ 6109524 w 6128435"/>
              <a:gd name="connsiteY143" fmla="*/ 5917328 h 6858000"/>
              <a:gd name="connsiteX144" fmla="*/ 6102493 w 6128435"/>
              <a:gd name="connsiteY144" fmla="*/ 5928602 h 6858000"/>
              <a:gd name="connsiteX145" fmla="*/ 6056863 w 6128435"/>
              <a:gd name="connsiteY145" fmla="*/ 6000643 h 6858000"/>
              <a:gd name="connsiteX146" fmla="*/ 6045436 w 6128435"/>
              <a:gd name="connsiteY146" fmla="*/ 6124480 h 6858000"/>
              <a:gd name="connsiteX147" fmla="*/ 6030489 w 6128435"/>
              <a:gd name="connsiteY147" fmla="*/ 6317666 h 6858000"/>
              <a:gd name="connsiteX148" fmla="*/ 6007492 w 6128435"/>
              <a:gd name="connsiteY148" fmla="*/ 6440818 h 6858000"/>
              <a:gd name="connsiteX149" fmla="*/ 6009467 w 6128435"/>
              <a:gd name="connsiteY149" fmla="*/ 6487076 h 6858000"/>
              <a:gd name="connsiteX150" fmla="*/ 5995064 w 6128435"/>
              <a:gd name="connsiteY150" fmla="*/ 6540791 h 6858000"/>
              <a:gd name="connsiteX151" fmla="*/ 5996309 w 6128435"/>
              <a:gd name="connsiteY151" fmla="*/ 6543961 h 6858000"/>
              <a:gd name="connsiteX152" fmla="*/ 5996048 w 6128435"/>
              <a:gd name="connsiteY152" fmla="*/ 6555444 h 6858000"/>
              <a:gd name="connsiteX153" fmla="*/ 6002524 w 6128435"/>
              <a:gd name="connsiteY153" fmla="*/ 6560188 h 6858000"/>
              <a:gd name="connsiteX154" fmla="*/ 6006823 w 6128435"/>
              <a:gd name="connsiteY154" fmla="*/ 6578546 h 6858000"/>
              <a:gd name="connsiteX155" fmla="*/ 6004510 w 6128435"/>
              <a:gd name="connsiteY155" fmla="*/ 6599256 h 6858000"/>
              <a:gd name="connsiteX156" fmla="*/ 5986207 w 6128435"/>
              <a:gd name="connsiteY156" fmla="*/ 6695855 h 6858000"/>
              <a:gd name="connsiteX157" fmla="*/ 5979428 w 6128435"/>
              <a:gd name="connsiteY157" fmla="*/ 6754678 h 6858000"/>
              <a:gd name="connsiteX158" fmla="*/ 5983398 w 6128435"/>
              <a:gd name="connsiteY158" fmla="*/ 6778641 h 6858000"/>
              <a:gd name="connsiteX159" fmla="*/ 5984543 w 6128435"/>
              <a:gd name="connsiteY159" fmla="*/ 6811016 h 6858000"/>
              <a:gd name="connsiteX160" fmla="*/ 5981802 w 6128435"/>
              <a:gd name="connsiteY160" fmla="*/ 6838578 h 6858000"/>
              <a:gd name="connsiteX161" fmla="*/ 5979671 w 6128435"/>
              <a:gd name="connsiteY161" fmla="*/ 6858000 h 6858000"/>
              <a:gd name="connsiteX162" fmla="*/ 0 w 6128435"/>
              <a:gd name="connsiteY162" fmla="*/ 6858000 h 6858000"/>
              <a:gd name="connsiteX163" fmla="*/ 0 w 6128435"/>
              <a:gd name="connsiteY16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79312 w 6128435"/>
              <a:gd name="connsiteY35" fmla="*/ 2302757 h 6858000"/>
              <a:gd name="connsiteX36" fmla="*/ 5293877 w 6128435"/>
              <a:gd name="connsiteY36" fmla="*/ 2368649 h 6858000"/>
              <a:gd name="connsiteX37" fmla="*/ 5311338 w 6128435"/>
              <a:gd name="connsiteY37" fmla="*/ 2404034 h 6858000"/>
              <a:gd name="connsiteX38" fmla="*/ 5338366 w 6128435"/>
              <a:gd name="connsiteY38" fmla="*/ 2465052 h 6858000"/>
              <a:gd name="connsiteX39" fmla="*/ 5371263 w 6128435"/>
              <a:gd name="connsiteY39" fmla="*/ 2586413 h 6858000"/>
              <a:gd name="connsiteX40" fmla="*/ 5407503 w 6128435"/>
              <a:gd name="connsiteY40" fmla="*/ 2786290 h 6858000"/>
              <a:gd name="connsiteX41" fmla="*/ 5407356 w 6128435"/>
              <a:gd name="connsiteY41" fmla="*/ 2787545 h 6858000"/>
              <a:gd name="connsiteX42" fmla="*/ 5411130 w 6128435"/>
              <a:gd name="connsiteY42" fmla="*/ 2788640 h 6858000"/>
              <a:gd name="connsiteX43" fmla="*/ 5416439 w 6128435"/>
              <a:gd name="connsiteY43" fmla="*/ 2805666 h 6858000"/>
              <a:gd name="connsiteX44" fmla="*/ 5416589 w 6128435"/>
              <a:gd name="connsiteY44" fmla="*/ 2810822 h 6858000"/>
              <a:gd name="connsiteX45" fmla="*/ 5418542 w 6128435"/>
              <a:gd name="connsiteY45" fmla="*/ 2817745 h 6858000"/>
              <a:gd name="connsiteX46" fmla="*/ 5418847 w 6128435"/>
              <a:gd name="connsiteY46" fmla="*/ 2817825 h 6858000"/>
              <a:gd name="connsiteX47" fmla="*/ 5457023 w 6128435"/>
              <a:gd name="connsiteY47" fmla="*/ 2858292 h 6858000"/>
              <a:gd name="connsiteX48" fmla="*/ 5479298 w 6128435"/>
              <a:gd name="connsiteY48" fmla="*/ 2947791 h 6858000"/>
              <a:gd name="connsiteX49" fmla="*/ 5481770 w 6128435"/>
              <a:gd name="connsiteY49" fmla="*/ 2951352 h 6858000"/>
              <a:gd name="connsiteX50" fmla="*/ 5482045 w 6128435"/>
              <a:gd name="connsiteY50" fmla="*/ 2984371 h 6858000"/>
              <a:gd name="connsiteX51" fmla="*/ 5482415 w 6128435"/>
              <a:gd name="connsiteY51" fmla="*/ 3004079 h 6858000"/>
              <a:gd name="connsiteX52" fmla="*/ 5483865 w 6128435"/>
              <a:gd name="connsiteY52" fmla="*/ 3005467 h 6858000"/>
              <a:gd name="connsiteX53" fmla="*/ 5482236 w 6128435"/>
              <a:gd name="connsiteY53" fmla="*/ 3019791 h 6858000"/>
              <a:gd name="connsiteX54" fmla="*/ 5481505 w 6128435"/>
              <a:gd name="connsiteY54" fmla="*/ 3095286 h 6858000"/>
              <a:gd name="connsiteX55" fmla="*/ 5477595 w 6128435"/>
              <a:gd name="connsiteY55" fmla="*/ 3250534 h 6858000"/>
              <a:gd name="connsiteX56" fmla="*/ 5532836 w 6128435"/>
              <a:gd name="connsiteY56" fmla="*/ 3353840 h 6858000"/>
              <a:gd name="connsiteX57" fmla="*/ 5561229 w 6128435"/>
              <a:gd name="connsiteY57" fmla="*/ 3395784 h 6858000"/>
              <a:gd name="connsiteX58" fmla="*/ 5589758 w 6128435"/>
              <a:gd name="connsiteY58" fmla="*/ 3506453 h 6858000"/>
              <a:gd name="connsiteX59" fmla="*/ 5596144 w 6128435"/>
              <a:gd name="connsiteY59" fmla="*/ 3534624 h 6858000"/>
              <a:gd name="connsiteX60" fmla="*/ 5597750 w 6128435"/>
              <a:gd name="connsiteY60" fmla="*/ 3534129 h 6858000"/>
              <a:gd name="connsiteX61" fmla="*/ 5599700 w 6128435"/>
              <a:gd name="connsiteY61" fmla="*/ 3547221 h 6858000"/>
              <a:gd name="connsiteX62" fmla="*/ 5615031 w 6128435"/>
              <a:gd name="connsiteY62" fmla="*/ 3557482 h 6858000"/>
              <a:gd name="connsiteX63" fmla="*/ 5618377 w 6128435"/>
              <a:gd name="connsiteY63" fmla="*/ 3588431 h 6858000"/>
              <a:gd name="connsiteX64" fmla="*/ 5612155 w 6128435"/>
              <a:gd name="connsiteY64" fmla="*/ 3589869 h 6858000"/>
              <a:gd name="connsiteX65" fmla="*/ 5620843 w 6128435"/>
              <a:gd name="connsiteY65" fmla="*/ 3606745 h 6858000"/>
              <a:gd name="connsiteX66" fmla="*/ 5655472 w 6128435"/>
              <a:gd name="connsiteY66" fmla="*/ 3678877 h 6858000"/>
              <a:gd name="connsiteX67" fmla="*/ 5680448 w 6128435"/>
              <a:gd name="connsiteY67" fmla="*/ 3717760 h 6858000"/>
              <a:gd name="connsiteX68" fmla="*/ 5683015 w 6128435"/>
              <a:gd name="connsiteY68" fmla="*/ 3762025 h 6858000"/>
              <a:gd name="connsiteX69" fmla="*/ 5696643 w 6128435"/>
              <a:gd name="connsiteY69" fmla="*/ 3773888 h 6858000"/>
              <a:gd name="connsiteX70" fmla="*/ 5699203 w 6128435"/>
              <a:gd name="connsiteY70" fmla="*/ 3775823 h 6858000"/>
              <a:gd name="connsiteX71" fmla="*/ 5704824 w 6128435"/>
              <a:gd name="connsiteY71" fmla="*/ 3785966 h 6858000"/>
              <a:gd name="connsiteX72" fmla="*/ 5712204 w 6128435"/>
              <a:gd name="connsiteY72" fmla="*/ 3785830 h 6858000"/>
              <a:gd name="connsiteX73" fmla="*/ 5724816 w 6128435"/>
              <a:gd name="connsiteY73" fmla="*/ 3798949 h 6858000"/>
              <a:gd name="connsiteX74" fmla="*/ 5733539 w 6128435"/>
              <a:gd name="connsiteY74" fmla="*/ 3818457 h 6858000"/>
              <a:gd name="connsiteX75" fmla="*/ 5768491 w 6128435"/>
              <a:gd name="connsiteY75" fmla="*/ 3914399 h 6858000"/>
              <a:gd name="connsiteX76" fmla="*/ 5793123 w 6128435"/>
              <a:gd name="connsiteY76" fmla="*/ 3969952 h 6858000"/>
              <a:gd name="connsiteX77" fmla="*/ 5808321 w 6128435"/>
              <a:gd name="connsiteY77" fmla="*/ 3988153 h 6858000"/>
              <a:gd name="connsiteX78" fmla="*/ 5825621 w 6128435"/>
              <a:gd name="connsiteY78" fmla="*/ 4015525 h 6858000"/>
              <a:gd name="connsiteX79" fmla="*/ 5860672 w 6128435"/>
              <a:gd name="connsiteY79" fmla="*/ 4061579 h 6858000"/>
              <a:gd name="connsiteX80" fmla="*/ 5872173 w 6128435"/>
              <a:gd name="connsiteY80" fmla="*/ 4088497 h 6858000"/>
              <a:gd name="connsiteX81" fmla="*/ 5883705 w 6128435"/>
              <a:gd name="connsiteY81" fmla="*/ 4101899 h 6858000"/>
              <a:gd name="connsiteX82" fmla="*/ 5885314 w 6128435"/>
              <a:gd name="connsiteY82" fmla="*/ 4108387 h 6858000"/>
              <a:gd name="connsiteX83" fmla="*/ 5894095 w 6128435"/>
              <a:gd name="connsiteY83" fmla="*/ 4128857 h 6858000"/>
              <a:gd name="connsiteX84" fmla="*/ 5898339 w 6128435"/>
              <a:gd name="connsiteY84" fmla="*/ 4140800 h 6858000"/>
              <a:gd name="connsiteX85" fmla="*/ 5899734 w 6128435"/>
              <a:gd name="connsiteY85" fmla="*/ 4145632 h 6858000"/>
              <a:gd name="connsiteX86" fmla="*/ 5903513 w 6128435"/>
              <a:gd name="connsiteY86" fmla="*/ 4187661 h 6858000"/>
              <a:gd name="connsiteX87" fmla="*/ 5917114 w 6128435"/>
              <a:gd name="connsiteY87" fmla="*/ 4213096 h 6858000"/>
              <a:gd name="connsiteX88" fmla="*/ 5921153 w 6128435"/>
              <a:gd name="connsiteY88" fmla="*/ 4236222 h 6858000"/>
              <a:gd name="connsiteX89" fmla="*/ 5924233 w 6128435"/>
              <a:gd name="connsiteY89" fmla="*/ 4242060 h 6858000"/>
              <a:gd name="connsiteX90" fmla="*/ 5928910 w 6128435"/>
              <a:gd name="connsiteY90" fmla="*/ 4300973 h 6858000"/>
              <a:gd name="connsiteX91" fmla="*/ 5939320 w 6128435"/>
              <a:gd name="connsiteY91" fmla="*/ 4340435 h 6858000"/>
              <a:gd name="connsiteX92" fmla="*/ 5946705 w 6128435"/>
              <a:gd name="connsiteY92" fmla="*/ 4428051 h 6858000"/>
              <a:gd name="connsiteX93" fmla="*/ 5949261 w 6128435"/>
              <a:gd name="connsiteY93" fmla="*/ 4449185 h 6858000"/>
              <a:gd name="connsiteX94" fmla="*/ 5957504 w 6128435"/>
              <a:gd name="connsiteY94" fmla="*/ 4465911 h 6858000"/>
              <a:gd name="connsiteX95" fmla="*/ 5964689 w 6128435"/>
              <a:gd name="connsiteY95" fmla="*/ 4468532 h 6858000"/>
              <a:gd name="connsiteX96" fmla="*/ 5967062 w 6128435"/>
              <a:gd name="connsiteY96" fmla="*/ 4479923 h 6858000"/>
              <a:gd name="connsiteX97" fmla="*/ 5968960 w 6128435"/>
              <a:gd name="connsiteY97" fmla="*/ 4482655 h 6858000"/>
              <a:gd name="connsiteX98" fmla="*/ 5978567 w 6128435"/>
              <a:gd name="connsiteY98" fmla="*/ 4498605 h 6858000"/>
              <a:gd name="connsiteX99" fmla="*/ 5980106 w 6128435"/>
              <a:gd name="connsiteY99" fmla="*/ 4585087 h 6858000"/>
              <a:gd name="connsiteX100" fmla="*/ 5998138 w 6128435"/>
              <a:gd name="connsiteY100" fmla="*/ 4697518 h 6858000"/>
              <a:gd name="connsiteX101" fmla="*/ 6013516 w 6128435"/>
              <a:gd name="connsiteY101" fmla="*/ 4786619 h 6858000"/>
              <a:gd name="connsiteX102" fmla="*/ 6025404 w 6128435"/>
              <a:gd name="connsiteY102" fmla="*/ 4858148 h 6858000"/>
              <a:gd name="connsiteX103" fmla="*/ 6007749 w 6128435"/>
              <a:gd name="connsiteY103" fmla="*/ 4964715 h 6858000"/>
              <a:gd name="connsiteX104" fmla="*/ 6005269 w 6128435"/>
              <a:gd name="connsiteY104" fmla="*/ 5150567 h 6858000"/>
              <a:gd name="connsiteX105" fmla="*/ 6001127 w 6128435"/>
              <a:gd name="connsiteY105" fmla="*/ 5164609 h 6858000"/>
              <a:gd name="connsiteX106" fmla="*/ 5996647 w 6128435"/>
              <a:gd name="connsiteY106" fmla="*/ 5185640 h 6858000"/>
              <a:gd name="connsiteX107" fmla="*/ 5998514 w 6128435"/>
              <a:gd name="connsiteY107" fmla="*/ 5189673 h 6858000"/>
              <a:gd name="connsiteX108" fmla="*/ 5995970 w 6128435"/>
              <a:gd name="connsiteY108" fmla="*/ 5221547 h 6858000"/>
              <a:gd name="connsiteX109" fmla="*/ 5997218 w 6128435"/>
              <a:gd name="connsiteY109" fmla="*/ 5222031 h 6858000"/>
              <a:gd name="connsiteX110" fmla="*/ 6002116 w 6128435"/>
              <a:gd name="connsiteY110" fmla="*/ 5231223 h 6858000"/>
              <a:gd name="connsiteX111" fmla="*/ 6008541 w 6128435"/>
              <a:gd name="connsiteY111" fmla="*/ 5248680 h 6858000"/>
              <a:gd name="connsiteX112" fmla="*/ 6039260 w 6128435"/>
              <a:gd name="connsiteY112" fmla="*/ 5289518 h 6858000"/>
              <a:gd name="connsiteX113" fmla="*/ 6036748 w 6128435"/>
              <a:gd name="connsiteY113" fmla="*/ 5322752 h 6858000"/>
              <a:gd name="connsiteX114" fmla="*/ 6036943 w 6128435"/>
              <a:gd name="connsiteY114" fmla="*/ 5329480 h 6858000"/>
              <a:gd name="connsiteX115" fmla="*/ 6037236 w 6128435"/>
              <a:gd name="connsiteY115" fmla="*/ 5329634 h 6858000"/>
              <a:gd name="connsiteX116" fmla="*/ 6038019 w 6128435"/>
              <a:gd name="connsiteY116" fmla="*/ 5336764 h 6858000"/>
              <a:gd name="connsiteX117" fmla="*/ 6037298 w 6128435"/>
              <a:gd name="connsiteY117" fmla="*/ 5341753 h 6858000"/>
              <a:gd name="connsiteX118" fmla="*/ 6037677 w 6128435"/>
              <a:gd name="connsiteY118" fmla="*/ 5354807 h 6858000"/>
              <a:gd name="connsiteX119" fmla="*/ 6039728 w 6128435"/>
              <a:gd name="connsiteY119" fmla="*/ 5359416 h 6858000"/>
              <a:gd name="connsiteX120" fmla="*/ 6043311 w 6128435"/>
              <a:gd name="connsiteY120" fmla="*/ 5361407 h 6858000"/>
              <a:gd name="connsiteX121" fmla="*/ 6042954 w 6128435"/>
              <a:gd name="connsiteY121" fmla="*/ 5362576 h 6858000"/>
              <a:gd name="connsiteX122" fmla="*/ 6053435 w 6128435"/>
              <a:gd name="connsiteY122" fmla="*/ 5387547 h 6858000"/>
              <a:gd name="connsiteX123" fmla="*/ 6065933 w 6128435"/>
              <a:gd name="connsiteY123" fmla="*/ 5443002 h 6858000"/>
              <a:gd name="connsiteX124" fmla="*/ 6068640 w 6128435"/>
              <a:gd name="connsiteY124" fmla="*/ 5474503 h 6858000"/>
              <a:gd name="connsiteX125" fmla="*/ 6080922 w 6128435"/>
              <a:gd name="connsiteY125" fmla="*/ 5561070 h 6858000"/>
              <a:gd name="connsiteX126" fmla="*/ 6096949 w 6128435"/>
              <a:gd name="connsiteY126" fmla="*/ 5648179 h 6858000"/>
              <a:gd name="connsiteX127" fmla="*/ 6125703 w 6128435"/>
              <a:gd name="connsiteY127" fmla="*/ 5692894 h 6858000"/>
              <a:gd name="connsiteX128" fmla="*/ 6126670 w 6128435"/>
              <a:gd name="connsiteY128" fmla="*/ 5697882 h 6858000"/>
              <a:gd name="connsiteX129" fmla="*/ 6124061 w 6128435"/>
              <a:gd name="connsiteY129" fmla="*/ 5710294 h 6858000"/>
              <a:gd name="connsiteX130" fmla="*/ 6122213 w 6128435"/>
              <a:gd name="connsiteY130" fmla="*/ 5714762 h 6858000"/>
              <a:gd name="connsiteX131" fmla="*/ 6121353 w 6128435"/>
              <a:gd name="connsiteY131" fmla="*/ 5721725 h 6858000"/>
              <a:gd name="connsiteX132" fmla="*/ 6121607 w 6128435"/>
              <a:gd name="connsiteY132" fmla="*/ 5721959 h 6858000"/>
              <a:gd name="connsiteX133" fmla="*/ 6120262 w 6128435"/>
              <a:gd name="connsiteY133" fmla="*/ 5728358 h 6858000"/>
              <a:gd name="connsiteX134" fmla="*/ 6110194 w 6128435"/>
              <a:gd name="connsiteY134" fmla="*/ 5758853 h 6858000"/>
              <a:gd name="connsiteX135" fmla="*/ 6127519 w 6128435"/>
              <a:gd name="connsiteY135" fmla="*/ 5865775 h 6858000"/>
              <a:gd name="connsiteX136" fmla="*/ 6128435 w 6128435"/>
              <a:gd name="connsiteY136" fmla="*/ 5870164 h 6858000"/>
              <a:gd name="connsiteX137" fmla="*/ 6119217 w 6128435"/>
              <a:gd name="connsiteY137" fmla="*/ 5888542 h 6858000"/>
              <a:gd name="connsiteX138" fmla="*/ 6115966 w 6128435"/>
              <a:gd name="connsiteY138" fmla="*/ 5898387 h 6858000"/>
              <a:gd name="connsiteX139" fmla="*/ 6111924 w 6128435"/>
              <a:gd name="connsiteY139" fmla="*/ 5900444 h 6858000"/>
              <a:gd name="connsiteX140" fmla="*/ 6108716 w 6128435"/>
              <a:gd name="connsiteY140" fmla="*/ 5915345 h 6858000"/>
              <a:gd name="connsiteX141" fmla="*/ 6109524 w 6128435"/>
              <a:gd name="connsiteY141" fmla="*/ 5917328 h 6858000"/>
              <a:gd name="connsiteX142" fmla="*/ 6102493 w 6128435"/>
              <a:gd name="connsiteY142" fmla="*/ 5928602 h 6858000"/>
              <a:gd name="connsiteX143" fmla="*/ 6056863 w 6128435"/>
              <a:gd name="connsiteY143" fmla="*/ 6000643 h 6858000"/>
              <a:gd name="connsiteX144" fmla="*/ 6045436 w 6128435"/>
              <a:gd name="connsiteY144" fmla="*/ 6124480 h 6858000"/>
              <a:gd name="connsiteX145" fmla="*/ 6030489 w 6128435"/>
              <a:gd name="connsiteY145" fmla="*/ 6317666 h 6858000"/>
              <a:gd name="connsiteX146" fmla="*/ 6007492 w 6128435"/>
              <a:gd name="connsiteY146" fmla="*/ 6440818 h 6858000"/>
              <a:gd name="connsiteX147" fmla="*/ 6009467 w 6128435"/>
              <a:gd name="connsiteY147" fmla="*/ 6487076 h 6858000"/>
              <a:gd name="connsiteX148" fmla="*/ 5995064 w 6128435"/>
              <a:gd name="connsiteY148" fmla="*/ 6540791 h 6858000"/>
              <a:gd name="connsiteX149" fmla="*/ 5996309 w 6128435"/>
              <a:gd name="connsiteY149" fmla="*/ 6543961 h 6858000"/>
              <a:gd name="connsiteX150" fmla="*/ 5996048 w 6128435"/>
              <a:gd name="connsiteY150" fmla="*/ 6555444 h 6858000"/>
              <a:gd name="connsiteX151" fmla="*/ 6002524 w 6128435"/>
              <a:gd name="connsiteY151" fmla="*/ 6560188 h 6858000"/>
              <a:gd name="connsiteX152" fmla="*/ 6006823 w 6128435"/>
              <a:gd name="connsiteY152" fmla="*/ 6578546 h 6858000"/>
              <a:gd name="connsiteX153" fmla="*/ 6004510 w 6128435"/>
              <a:gd name="connsiteY153" fmla="*/ 6599256 h 6858000"/>
              <a:gd name="connsiteX154" fmla="*/ 5986207 w 6128435"/>
              <a:gd name="connsiteY154" fmla="*/ 6695855 h 6858000"/>
              <a:gd name="connsiteX155" fmla="*/ 5979428 w 6128435"/>
              <a:gd name="connsiteY155" fmla="*/ 6754678 h 6858000"/>
              <a:gd name="connsiteX156" fmla="*/ 5983398 w 6128435"/>
              <a:gd name="connsiteY156" fmla="*/ 6778641 h 6858000"/>
              <a:gd name="connsiteX157" fmla="*/ 5984543 w 6128435"/>
              <a:gd name="connsiteY157" fmla="*/ 6811016 h 6858000"/>
              <a:gd name="connsiteX158" fmla="*/ 5981802 w 6128435"/>
              <a:gd name="connsiteY158" fmla="*/ 6838578 h 6858000"/>
              <a:gd name="connsiteX159" fmla="*/ 5979671 w 6128435"/>
              <a:gd name="connsiteY159" fmla="*/ 6858000 h 6858000"/>
              <a:gd name="connsiteX160" fmla="*/ 0 w 6128435"/>
              <a:gd name="connsiteY160" fmla="*/ 6858000 h 6858000"/>
              <a:gd name="connsiteX161" fmla="*/ 0 w 6128435"/>
              <a:gd name="connsiteY16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2236 w 6128435"/>
              <a:gd name="connsiteY52" fmla="*/ 3019791 h 6858000"/>
              <a:gd name="connsiteX53" fmla="*/ 5481505 w 6128435"/>
              <a:gd name="connsiteY53" fmla="*/ 3095286 h 6858000"/>
              <a:gd name="connsiteX54" fmla="*/ 5477595 w 6128435"/>
              <a:gd name="connsiteY54" fmla="*/ 3250534 h 6858000"/>
              <a:gd name="connsiteX55" fmla="*/ 5532836 w 6128435"/>
              <a:gd name="connsiteY55" fmla="*/ 3353840 h 6858000"/>
              <a:gd name="connsiteX56" fmla="*/ 5561229 w 6128435"/>
              <a:gd name="connsiteY56" fmla="*/ 3395784 h 6858000"/>
              <a:gd name="connsiteX57" fmla="*/ 5589758 w 6128435"/>
              <a:gd name="connsiteY57" fmla="*/ 3506453 h 6858000"/>
              <a:gd name="connsiteX58" fmla="*/ 5596144 w 6128435"/>
              <a:gd name="connsiteY58" fmla="*/ 3534624 h 6858000"/>
              <a:gd name="connsiteX59" fmla="*/ 5597750 w 6128435"/>
              <a:gd name="connsiteY59" fmla="*/ 3534129 h 6858000"/>
              <a:gd name="connsiteX60" fmla="*/ 5599700 w 6128435"/>
              <a:gd name="connsiteY60" fmla="*/ 3547221 h 6858000"/>
              <a:gd name="connsiteX61" fmla="*/ 5615031 w 6128435"/>
              <a:gd name="connsiteY61" fmla="*/ 3557482 h 6858000"/>
              <a:gd name="connsiteX62" fmla="*/ 5618377 w 6128435"/>
              <a:gd name="connsiteY62" fmla="*/ 3588431 h 6858000"/>
              <a:gd name="connsiteX63" fmla="*/ 5612155 w 6128435"/>
              <a:gd name="connsiteY63" fmla="*/ 3589869 h 6858000"/>
              <a:gd name="connsiteX64" fmla="*/ 5620843 w 6128435"/>
              <a:gd name="connsiteY64" fmla="*/ 3606745 h 6858000"/>
              <a:gd name="connsiteX65" fmla="*/ 5655472 w 6128435"/>
              <a:gd name="connsiteY65" fmla="*/ 3678877 h 6858000"/>
              <a:gd name="connsiteX66" fmla="*/ 5680448 w 6128435"/>
              <a:gd name="connsiteY66" fmla="*/ 3717760 h 6858000"/>
              <a:gd name="connsiteX67" fmla="*/ 5683015 w 6128435"/>
              <a:gd name="connsiteY67" fmla="*/ 3762025 h 6858000"/>
              <a:gd name="connsiteX68" fmla="*/ 5696643 w 6128435"/>
              <a:gd name="connsiteY68" fmla="*/ 3773888 h 6858000"/>
              <a:gd name="connsiteX69" fmla="*/ 5699203 w 6128435"/>
              <a:gd name="connsiteY69" fmla="*/ 3775823 h 6858000"/>
              <a:gd name="connsiteX70" fmla="*/ 5704824 w 6128435"/>
              <a:gd name="connsiteY70" fmla="*/ 3785966 h 6858000"/>
              <a:gd name="connsiteX71" fmla="*/ 5712204 w 6128435"/>
              <a:gd name="connsiteY71" fmla="*/ 3785830 h 6858000"/>
              <a:gd name="connsiteX72" fmla="*/ 5724816 w 6128435"/>
              <a:gd name="connsiteY72" fmla="*/ 3798949 h 6858000"/>
              <a:gd name="connsiteX73" fmla="*/ 5733539 w 6128435"/>
              <a:gd name="connsiteY73" fmla="*/ 3818457 h 6858000"/>
              <a:gd name="connsiteX74" fmla="*/ 5768491 w 6128435"/>
              <a:gd name="connsiteY74" fmla="*/ 3914399 h 6858000"/>
              <a:gd name="connsiteX75" fmla="*/ 5793123 w 6128435"/>
              <a:gd name="connsiteY75" fmla="*/ 3969952 h 6858000"/>
              <a:gd name="connsiteX76" fmla="*/ 5808321 w 6128435"/>
              <a:gd name="connsiteY76" fmla="*/ 3988153 h 6858000"/>
              <a:gd name="connsiteX77" fmla="*/ 5825621 w 6128435"/>
              <a:gd name="connsiteY77" fmla="*/ 4015525 h 6858000"/>
              <a:gd name="connsiteX78" fmla="*/ 5860672 w 6128435"/>
              <a:gd name="connsiteY78" fmla="*/ 4061579 h 6858000"/>
              <a:gd name="connsiteX79" fmla="*/ 5872173 w 6128435"/>
              <a:gd name="connsiteY79" fmla="*/ 4088497 h 6858000"/>
              <a:gd name="connsiteX80" fmla="*/ 5883705 w 6128435"/>
              <a:gd name="connsiteY80" fmla="*/ 4101899 h 6858000"/>
              <a:gd name="connsiteX81" fmla="*/ 5885314 w 6128435"/>
              <a:gd name="connsiteY81" fmla="*/ 4108387 h 6858000"/>
              <a:gd name="connsiteX82" fmla="*/ 5894095 w 6128435"/>
              <a:gd name="connsiteY82" fmla="*/ 4128857 h 6858000"/>
              <a:gd name="connsiteX83" fmla="*/ 5898339 w 6128435"/>
              <a:gd name="connsiteY83" fmla="*/ 4140800 h 6858000"/>
              <a:gd name="connsiteX84" fmla="*/ 5899734 w 6128435"/>
              <a:gd name="connsiteY84" fmla="*/ 4145632 h 6858000"/>
              <a:gd name="connsiteX85" fmla="*/ 5903513 w 6128435"/>
              <a:gd name="connsiteY85" fmla="*/ 4187661 h 6858000"/>
              <a:gd name="connsiteX86" fmla="*/ 5917114 w 6128435"/>
              <a:gd name="connsiteY86" fmla="*/ 4213096 h 6858000"/>
              <a:gd name="connsiteX87" fmla="*/ 5921153 w 6128435"/>
              <a:gd name="connsiteY87" fmla="*/ 4236222 h 6858000"/>
              <a:gd name="connsiteX88" fmla="*/ 5924233 w 6128435"/>
              <a:gd name="connsiteY88" fmla="*/ 4242060 h 6858000"/>
              <a:gd name="connsiteX89" fmla="*/ 5928910 w 6128435"/>
              <a:gd name="connsiteY89" fmla="*/ 4300973 h 6858000"/>
              <a:gd name="connsiteX90" fmla="*/ 5939320 w 6128435"/>
              <a:gd name="connsiteY90" fmla="*/ 4340435 h 6858000"/>
              <a:gd name="connsiteX91" fmla="*/ 5946705 w 6128435"/>
              <a:gd name="connsiteY91" fmla="*/ 4428051 h 6858000"/>
              <a:gd name="connsiteX92" fmla="*/ 5949261 w 6128435"/>
              <a:gd name="connsiteY92" fmla="*/ 4449185 h 6858000"/>
              <a:gd name="connsiteX93" fmla="*/ 5957504 w 6128435"/>
              <a:gd name="connsiteY93" fmla="*/ 4465911 h 6858000"/>
              <a:gd name="connsiteX94" fmla="*/ 5964689 w 6128435"/>
              <a:gd name="connsiteY94" fmla="*/ 4468532 h 6858000"/>
              <a:gd name="connsiteX95" fmla="*/ 5967062 w 6128435"/>
              <a:gd name="connsiteY95" fmla="*/ 4479923 h 6858000"/>
              <a:gd name="connsiteX96" fmla="*/ 5968960 w 6128435"/>
              <a:gd name="connsiteY96" fmla="*/ 4482655 h 6858000"/>
              <a:gd name="connsiteX97" fmla="*/ 5978567 w 6128435"/>
              <a:gd name="connsiteY97" fmla="*/ 4498605 h 6858000"/>
              <a:gd name="connsiteX98" fmla="*/ 5980106 w 6128435"/>
              <a:gd name="connsiteY98" fmla="*/ 4585087 h 6858000"/>
              <a:gd name="connsiteX99" fmla="*/ 5998138 w 6128435"/>
              <a:gd name="connsiteY99" fmla="*/ 4697518 h 6858000"/>
              <a:gd name="connsiteX100" fmla="*/ 6013516 w 6128435"/>
              <a:gd name="connsiteY100" fmla="*/ 4786619 h 6858000"/>
              <a:gd name="connsiteX101" fmla="*/ 6025404 w 6128435"/>
              <a:gd name="connsiteY101" fmla="*/ 4858148 h 6858000"/>
              <a:gd name="connsiteX102" fmla="*/ 6007749 w 6128435"/>
              <a:gd name="connsiteY102" fmla="*/ 4964715 h 6858000"/>
              <a:gd name="connsiteX103" fmla="*/ 6005269 w 6128435"/>
              <a:gd name="connsiteY103" fmla="*/ 5150567 h 6858000"/>
              <a:gd name="connsiteX104" fmla="*/ 6001127 w 6128435"/>
              <a:gd name="connsiteY104" fmla="*/ 5164609 h 6858000"/>
              <a:gd name="connsiteX105" fmla="*/ 5996647 w 6128435"/>
              <a:gd name="connsiteY105" fmla="*/ 5185640 h 6858000"/>
              <a:gd name="connsiteX106" fmla="*/ 5998514 w 6128435"/>
              <a:gd name="connsiteY106" fmla="*/ 5189673 h 6858000"/>
              <a:gd name="connsiteX107" fmla="*/ 5995970 w 6128435"/>
              <a:gd name="connsiteY107" fmla="*/ 5221547 h 6858000"/>
              <a:gd name="connsiteX108" fmla="*/ 5997218 w 6128435"/>
              <a:gd name="connsiteY108" fmla="*/ 5222031 h 6858000"/>
              <a:gd name="connsiteX109" fmla="*/ 6002116 w 6128435"/>
              <a:gd name="connsiteY109" fmla="*/ 5231223 h 6858000"/>
              <a:gd name="connsiteX110" fmla="*/ 6008541 w 6128435"/>
              <a:gd name="connsiteY110" fmla="*/ 5248680 h 6858000"/>
              <a:gd name="connsiteX111" fmla="*/ 6039260 w 6128435"/>
              <a:gd name="connsiteY111" fmla="*/ 5289518 h 6858000"/>
              <a:gd name="connsiteX112" fmla="*/ 6036748 w 6128435"/>
              <a:gd name="connsiteY112" fmla="*/ 5322752 h 6858000"/>
              <a:gd name="connsiteX113" fmla="*/ 6036943 w 6128435"/>
              <a:gd name="connsiteY113" fmla="*/ 5329480 h 6858000"/>
              <a:gd name="connsiteX114" fmla="*/ 6037236 w 6128435"/>
              <a:gd name="connsiteY114" fmla="*/ 5329634 h 6858000"/>
              <a:gd name="connsiteX115" fmla="*/ 6038019 w 6128435"/>
              <a:gd name="connsiteY115" fmla="*/ 5336764 h 6858000"/>
              <a:gd name="connsiteX116" fmla="*/ 6037298 w 6128435"/>
              <a:gd name="connsiteY116" fmla="*/ 5341753 h 6858000"/>
              <a:gd name="connsiteX117" fmla="*/ 6037677 w 6128435"/>
              <a:gd name="connsiteY117" fmla="*/ 5354807 h 6858000"/>
              <a:gd name="connsiteX118" fmla="*/ 6039728 w 6128435"/>
              <a:gd name="connsiteY118" fmla="*/ 5359416 h 6858000"/>
              <a:gd name="connsiteX119" fmla="*/ 6043311 w 6128435"/>
              <a:gd name="connsiteY119" fmla="*/ 5361407 h 6858000"/>
              <a:gd name="connsiteX120" fmla="*/ 6042954 w 6128435"/>
              <a:gd name="connsiteY120" fmla="*/ 5362576 h 6858000"/>
              <a:gd name="connsiteX121" fmla="*/ 6053435 w 6128435"/>
              <a:gd name="connsiteY121" fmla="*/ 5387547 h 6858000"/>
              <a:gd name="connsiteX122" fmla="*/ 6065933 w 6128435"/>
              <a:gd name="connsiteY122" fmla="*/ 5443002 h 6858000"/>
              <a:gd name="connsiteX123" fmla="*/ 6068640 w 6128435"/>
              <a:gd name="connsiteY123" fmla="*/ 5474503 h 6858000"/>
              <a:gd name="connsiteX124" fmla="*/ 6080922 w 6128435"/>
              <a:gd name="connsiteY124" fmla="*/ 5561070 h 6858000"/>
              <a:gd name="connsiteX125" fmla="*/ 6096949 w 6128435"/>
              <a:gd name="connsiteY125" fmla="*/ 5648179 h 6858000"/>
              <a:gd name="connsiteX126" fmla="*/ 6125703 w 6128435"/>
              <a:gd name="connsiteY126" fmla="*/ 5692894 h 6858000"/>
              <a:gd name="connsiteX127" fmla="*/ 6126670 w 6128435"/>
              <a:gd name="connsiteY127" fmla="*/ 5697882 h 6858000"/>
              <a:gd name="connsiteX128" fmla="*/ 6124061 w 6128435"/>
              <a:gd name="connsiteY128" fmla="*/ 5710294 h 6858000"/>
              <a:gd name="connsiteX129" fmla="*/ 6122213 w 6128435"/>
              <a:gd name="connsiteY129" fmla="*/ 5714762 h 6858000"/>
              <a:gd name="connsiteX130" fmla="*/ 6121353 w 6128435"/>
              <a:gd name="connsiteY130" fmla="*/ 5721725 h 6858000"/>
              <a:gd name="connsiteX131" fmla="*/ 6121607 w 6128435"/>
              <a:gd name="connsiteY131" fmla="*/ 5721959 h 6858000"/>
              <a:gd name="connsiteX132" fmla="*/ 6120262 w 6128435"/>
              <a:gd name="connsiteY132" fmla="*/ 5728358 h 6858000"/>
              <a:gd name="connsiteX133" fmla="*/ 6110194 w 6128435"/>
              <a:gd name="connsiteY133" fmla="*/ 5758853 h 6858000"/>
              <a:gd name="connsiteX134" fmla="*/ 6127519 w 6128435"/>
              <a:gd name="connsiteY134" fmla="*/ 5865775 h 6858000"/>
              <a:gd name="connsiteX135" fmla="*/ 6128435 w 6128435"/>
              <a:gd name="connsiteY135" fmla="*/ 5870164 h 6858000"/>
              <a:gd name="connsiteX136" fmla="*/ 6119217 w 6128435"/>
              <a:gd name="connsiteY136" fmla="*/ 5888542 h 6858000"/>
              <a:gd name="connsiteX137" fmla="*/ 6115966 w 6128435"/>
              <a:gd name="connsiteY137" fmla="*/ 5898387 h 6858000"/>
              <a:gd name="connsiteX138" fmla="*/ 6111924 w 6128435"/>
              <a:gd name="connsiteY138" fmla="*/ 5900444 h 6858000"/>
              <a:gd name="connsiteX139" fmla="*/ 6108716 w 6128435"/>
              <a:gd name="connsiteY139" fmla="*/ 5915345 h 6858000"/>
              <a:gd name="connsiteX140" fmla="*/ 6109524 w 6128435"/>
              <a:gd name="connsiteY140" fmla="*/ 5917328 h 6858000"/>
              <a:gd name="connsiteX141" fmla="*/ 6102493 w 6128435"/>
              <a:gd name="connsiteY141" fmla="*/ 5928602 h 6858000"/>
              <a:gd name="connsiteX142" fmla="*/ 6056863 w 6128435"/>
              <a:gd name="connsiteY142" fmla="*/ 6000643 h 6858000"/>
              <a:gd name="connsiteX143" fmla="*/ 6045436 w 6128435"/>
              <a:gd name="connsiteY143" fmla="*/ 6124480 h 6858000"/>
              <a:gd name="connsiteX144" fmla="*/ 6030489 w 6128435"/>
              <a:gd name="connsiteY144" fmla="*/ 6317666 h 6858000"/>
              <a:gd name="connsiteX145" fmla="*/ 6007492 w 6128435"/>
              <a:gd name="connsiteY145" fmla="*/ 6440818 h 6858000"/>
              <a:gd name="connsiteX146" fmla="*/ 6009467 w 6128435"/>
              <a:gd name="connsiteY146" fmla="*/ 6487076 h 6858000"/>
              <a:gd name="connsiteX147" fmla="*/ 5995064 w 6128435"/>
              <a:gd name="connsiteY147" fmla="*/ 6540791 h 6858000"/>
              <a:gd name="connsiteX148" fmla="*/ 5996309 w 6128435"/>
              <a:gd name="connsiteY148" fmla="*/ 6543961 h 6858000"/>
              <a:gd name="connsiteX149" fmla="*/ 5996048 w 6128435"/>
              <a:gd name="connsiteY149" fmla="*/ 6555444 h 6858000"/>
              <a:gd name="connsiteX150" fmla="*/ 6002524 w 6128435"/>
              <a:gd name="connsiteY150" fmla="*/ 6560188 h 6858000"/>
              <a:gd name="connsiteX151" fmla="*/ 6006823 w 6128435"/>
              <a:gd name="connsiteY151" fmla="*/ 6578546 h 6858000"/>
              <a:gd name="connsiteX152" fmla="*/ 6004510 w 6128435"/>
              <a:gd name="connsiteY152" fmla="*/ 6599256 h 6858000"/>
              <a:gd name="connsiteX153" fmla="*/ 5986207 w 6128435"/>
              <a:gd name="connsiteY153" fmla="*/ 6695855 h 6858000"/>
              <a:gd name="connsiteX154" fmla="*/ 5979428 w 6128435"/>
              <a:gd name="connsiteY154" fmla="*/ 6754678 h 6858000"/>
              <a:gd name="connsiteX155" fmla="*/ 5983398 w 6128435"/>
              <a:gd name="connsiteY155" fmla="*/ 6778641 h 6858000"/>
              <a:gd name="connsiteX156" fmla="*/ 5984543 w 6128435"/>
              <a:gd name="connsiteY156" fmla="*/ 6811016 h 6858000"/>
              <a:gd name="connsiteX157" fmla="*/ 5981802 w 6128435"/>
              <a:gd name="connsiteY157" fmla="*/ 6838578 h 6858000"/>
              <a:gd name="connsiteX158" fmla="*/ 5979671 w 6128435"/>
              <a:gd name="connsiteY158" fmla="*/ 6858000 h 6858000"/>
              <a:gd name="connsiteX159" fmla="*/ 0 w 6128435"/>
              <a:gd name="connsiteY159" fmla="*/ 6858000 h 6858000"/>
              <a:gd name="connsiteX160" fmla="*/ 0 w 6128435"/>
              <a:gd name="connsiteY16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1505 w 6128435"/>
              <a:gd name="connsiteY52" fmla="*/ 3095286 h 6858000"/>
              <a:gd name="connsiteX53" fmla="*/ 5477595 w 6128435"/>
              <a:gd name="connsiteY53" fmla="*/ 3250534 h 6858000"/>
              <a:gd name="connsiteX54" fmla="*/ 5532836 w 6128435"/>
              <a:gd name="connsiteY54" fmla="*/ 3353840 h 6858000"/>
              <a:gd name="connsiteX55" fmla="*/ 5561229 w 6128435"/>
              <a:gd name="connsiteY55" fmla="*/ 3395784 h 6858000"/>
              <a:gd name="connsiteX56" fmla="*/ 5589758 w 6128435"/>
              <a:gd name="connsiteY56" fmla="*/ 3506453 h 6858000"/>
              <a:gd name="connsiteX57" fmla="*/ 5596144 w 6128435"/>
              <a:gd name="connsiteY57" fmla="*/ 3534624 h 6858000"/>
              <a:gd name="connsiteX58" fmla="*/ 5597750 w 6128435"/>
              <a:gd name="connsiteY58" fmla="*/ 3534129 h 6858000"/>
              <a:gd name="connsiteX59" fmla="*/ 5599700 w 6128435"/>
              <a:gd name="connsiteY59" fmla="*/ 3547221 h 6858000"/>
              <a:gd name="connsiteX60" fmla="*/ 5615031 w 6128435"/>
              <a:gd name="connsiteY60" fmla="*/ 3557482 h 6858000"/>
              <a:gd name="connsiteX61" fmla="*/ 5618377 w 6128435"/>
              <a:gd name="connsiteY61" fmla="*/ 3588431 h 6858000"/>
              <a:gd name="connsiteX62" fmla="*/ 5612155 w 6128435"/>
              <a:gd name="connsiteY62" fmla="*/ 3589869 h 6858000"/>
              <a:gd name="connsiteX63" fmla="*/ 5620843 w 6128435"/>
              <a:gd name="connsiteY63" fmla="*/ 3606745 h 6858000"/>
              <a:gd name="connsiteX64" fmla="*/ 5655472 w 6128435"/>
              <a:gd name="connsiteY64" fmla="*/ 3678877 h 6858000"/>
              <a:gd name="connsiteX65" fmla="*/ 5680448 w 6128435"/>
              <a:gd name="connsiteY65" fmla="*/ 3717760 h 6858000"/>
              <a:gd name="connsiteX66" fmla="*/ 5683015 w 6128435"/>
              <a:gd name="connsiteY66" fmla="*/ 3762025 h 6858000"/>
              <a:gd name="connsiteX67" fmla="*/ 5696643 w 6128435"/>
              <a:gd name="connsiteY67" fmla="*/ 3773888 h 6858000"/>
              <a:gd name="connsiteX68" fmla="*/ 5699203 w 6128435"/>
              <a:gd name="connsiteY68" fmla="*/ 3775823 h 6858000"/>
              <a:gd name="connsiteX69" fmla="*/ 5704824 w 6128435"/>
              <a:gd name="connsiteY69" fmla="*/ 3785966 h 6858000"/>
              <a:gd name="connsiteX70" fmla="*/ 5712204 w 6128435"/>
              <a:gd name="connsiteY70" fmla="*/ 3785830 h 6858000"/>
              <a:gd name="connsiteX71" fmla="*/ 5724816 w 6128435"/>
              <a:gd name="connsiteY71" fmla="*/ 3798949 h 6858000"/>
              <a:gd name="connsiteX72" fmla="*/ 5733539 w 6128435"/>
              <a:gd name="connsiteY72" fmla="*/ 3818457 h 6858000"/>
              <a:gd name="connsiteX73" fmla="*/ 5768491 w 6128435"/>
              <a:gd name="connsiteY73" fmla="*/ 3914399 h 6858000"/>
              <a:gd name="connsiteX74" fmla="*/ 5793123 w 6128435"/>
              <a:gd name="connsiteY74" fmla="*/ 3969952 h 6858000"/>
              <a:gd name="connsiteX75" fmla="*/ 5808321 w 6128435"/>
              <a:gd name="connsiteY75" fmla="*/ 3988153 h 6858000"/>
              <a:gd name="connsiteX76" fmla="*/ 5825621 w 6128435"/>
              <a:gd name="connsiteY76" fmla="*/ 4015525 h 6858000"/>
              <a:gd name="connsiteX77" fmla="*/ 5860672 w 6128435"/>
              <a:gd name="connsiteY77" fmla="*/ 4061579 h 6858000"/>
              <a:gd name="connsiteX78" fmla="*/ 5872173 w 6128435"/>
              <a:gd name="connsiteY78" fmla="*/ 4088497 h 6858000"/>
              <a:gd name="connsiteX79" fmla="*/ 5883705 w 6128435"/>
              <a:gd name="connsiteY79" fmla="*/ 4101899 h 6858000"/>
              <a:gd name="connsiteX80" fmla="*/ 5885314 w 6128435"/>
              <a:gd name="connsiteY80" fmla="*/ 4108387 h 6858000"/>
              <a:gd name="connsiteX81" fmla="*/ 5894095 w 6128435"/>
              <a:gd name="connsiteY81" fmla="*/ 4128857 h 6858000"/>
              <a:gd name="connsiteX82" fmla="*/ 5898339 w 6128435"/>
              <a:gd name="connsiteY82" fmla="*/ 4140800 h 6858000"/>
              <a:gd name="connsiteX83" fmla="*/ 5899734 w 6128435"/>
              <a:gd name="connsiteY83" fmla="*/ 4145632 h 6858000"/>
              <a:gd name="connsiteX84" fmla="*/ 5903513 w 6128435"/>
              <a:gd name="connsiteY84" fmla="*/ 4187661 h 6858000"/>
              <a:gd name="connsiteX85" fmla="*/ 5917114 w 6128435"/>
              <a:gd name="connsiteY85" fmla="*/ 4213096 h 6858000"/>
              <a:gd name="connsiteX86" fmla="*/ 5921153 w 6128435"/>
              <a:gd name="connsiteY86" fmla="*/ 4236222 h 6858000"/>
              <a:gd name="connsiteX87" fmla="*/ 5924233 w 6128435"/>
              <a:gd name="connsiteY87" fmla="*/ 4242060 h 6858000"/>
              <a:gd name="connsiteX88" fmla="*/ 5928910 w 6128435"/>
              <a:gd name="connsiteY88" fmla="*/ 4300973 h 6858000"/>
              <a:gd name="connsiteX89" fmla="*/ 5939320 w 6128435"/>
              <a:gd name="connsiteY89" fmla="*/ 4340435 h 6858000"/>
              <a:gd name="connsiteX90" fmla="*/ 5946705 w 6128435"/>
              <a:gd name="connsiteY90" fmla="*/ 4428051 h 6858000"/>
              <a:gd name="connsiteX91" fmla="*/ 5949261 w 6128435"/>
              <a:gd name="connsiteY91" fmla="*/ 4449185 h 6858000"/>
              <a:gd name="connsiteX92" fmla="*/ 5957504 w 6128435"/>
              <a:gd name="connsiteY92" fmla="*/ 4465911 h 6858000"/>
              <a:gd name="connsiteX93" fmla="*/ 5964689 w 6128435"/>
              <a:gd name="connsiteY93" fmla="*/ 4468532 h 6858000"/>
              <a:gd name="connsiteX94" fmla="*/ 5967062 w 6128435"/>
              <a:gd name="connsiteY94" fmla="*/ 4479923 h 6858000"/>
              <a:gd name="connsiteX95" fmla="*/ 5968960 w 6128435"/>
              <a:gd name="connsiteY95" fmla="*/ 4482655 h 6858000"/>
              <a:gd name="connsiteX96" fmla="*/ 5978567 w 6128435"/>
              <a:gd name="connsiteY96" fmla="*/ 4498605 h 6858000"/>
              <a:gd name="connsiteX97" fmla="*/ 5980106 w 6128435"/>
              <a:gd name="connsiteY97" fmla="*/ 4585087 h 6858000"/>
              <a:gd name="connsiteX98" fmla="*/ 5998138 w 6128435"/>
              <a:gd name="connsiteY98" fmla="*/ 4697518 h 6858000"/>
              <a:gd name="connsiteX99" fmla="*/ 6013516 w 6128435"/>
              <a:gd name="connsiteY99" fmla="*/ 4786619 h 6858000"/>
              <a:gd name="connsiteX100" fmla="*/ 6025404 w 6128435"/>
              <a:gd name="connsiteY100" fmla="*/ 4858148 h 6858000"/>
              <a:gd name="connsiteX101" fmla="*/ 6007749 w 6128435"/>
              <a:gd name="connsiteY101" fmla="*/ 4964715 h 6858000"/>
              <a:gd name="connsiteX102" fmla="*/ 6005269 w 6128435"/>
              <a:gd name="connsiteY102" fmla="*/ 5150567 h 6858000"/>
              <a:gd name="connsiteX103" fmla="*/ 6001127 w 6128435"/>
              <a:gd name="connsiteY103" fmla="*/ 5164609 h 6858000"/>
              <a:gd name="connsiteX104" fmla="*/ 5996647 w 6128435"/>
              <a:gd name="connsiteY104" fmla="*/ 5185640 h 6858000"/>
              <a:gd name="connsiteX105" fmla="*/ 5998514 w 6128435"/>
              <a:gd name="connsiteY105" fmla="*/ 5189673 h 6858000"/>
              <a:gd name="connsiteX106" fmla="*/ 5995970 w 6128435"/>
              <a:gd name="connsiteY106" fmla="*/ 5221547 h 6858000"/>
              <a:gd name="connsiteX107" fmla="*/ 5997218 w 6128435"/>
              <a:gd name="connsiteY107" fmla="*/ 5222031 h 6858000"/>
              <a:gd name="connsiteX108" fmla="*/ 6002116 w 6128435"/>
              <a:gd name="connsiteY108" fmla="*/ 5231223 h 6858000"/>
              <a:gd name="connsiteX109" fmla="*/ 6008541 w 6128435"/>
              <a:gd name="connsiteY109" fmla="*/ 5248680 h 6858000"/>
              <a:gd name="connsiteX110" fmla="*/ 6039260 w 6128435"/>
              <a:gd name="connsiteY110" fmla="*/ 5289518 h 6858000"/>
              <a:gd name="connsiteX111" fmla="*/ 6036748 w 6128435"/>
              <a:gd name="connsiteY111" fmla="*/ 5322752 h 6858000"/>
              <a:gd name="connsiteX112" fmla="*/ 6036943 w 6128435"/>
              <a:gd name="connsiteY112" fmla="*/ 5329480 h 6858000"/>
              <a:gd name="connsiteX113" fmla="*/ 6037236 w 6128435"/>
              <a:gd name="connsiteY113" fmla="*/ 5329634 h 6858000"/>
              <a:gd name="connsiteX114" fmla="*/ 6038019 w 6128435"/>
              <a:gd name="connsiteY114" fmla="*/ 5336764 h 6858000"/>
              <a:gd name="connsiteX115" fmla="*/ 6037298 w 6128435"/>
              <a:gd name="connsiteY115" fmla="*/ 5341753 h 6858000"/>
              <a:gd name="connsiteX116" fmla="*/ 6037677 w 6128435"/>
              <a:gd name="connsiteY116" fmla="*/ 5354807 h 6858000"/>
              <a:gd name="connsiteX117" fmla="*/ 6039728 w 6128435"/>
              <a:gd name="connsiteY117" fmla="*/ 5359416 h 6858000"/>
              <a:gd name="connsiteX118" fmla="*/ 6043311 w 6128435"/>
              <a:gd name="connsiteY118" fmla="*/ 5361407 h 6858000"/>
              <a:gd name="connsiteX119" fmla="*/ 6042954 w 6128435"/>
              <a:gd name="connsiteY119" fmla="*/ 5362576 h 6858000"/>
              <a:gd name="connsiteX120" fmla="*/ 6053435 w 6128435"/>
              <a:gd name="connsiteY120" fmla="*/ 5387547 h 6858000"/>
              <a:gd name="connsiteX121" fmla="*/ 6065933 w 6128435"/>
              <a:gd name="connsiteY121" fmla="*/ 5443002 h 6858000"/>
              <a:gd name="connsiteX122" fmla="*/ 6068640 w 6128435"/>
              <a:gd name="connsiteY122" fmla="*/ 5474503 h 6858000"/>
              <a:gd name="connsiteX123" fmla="*/ 6080922 w 6128435"/>
              <a:gd name="connsiteY123" fmla="*/ 5561070 h 6858000"/>
              <a:gd name="connsiteX124" fmla="*/ 6096949 w 6128435"/>
              <a:gd name="connsiteY124" fmla="*/ 5648179 h 6858000"/>
              <a:gd name="connsiteX125" fmla="*/ 6125703 w 6128435"/>
              <a:gd name="connsiteY125" fmla="*/ 5692894 h 6858000"/>
              <a:gd name="connsiteX126" fmla="*/ 6126670 w 6128435"/>
              <a:gd name="connsiteY126" fmla="*/ 5697882 h 6858000"/>
              <a:gd name="connsiteX127" fmla="*/ 6124061 w 6128435"/>
              <a:gd name="connsiteY127" fmla="*/ 5710294 h 6858000"/>
              <a:gd name="connsiteX128" fmla="*/ 6122213 w 6128435"/>
              <a:gd name="connsiteY128" fmla="*/ 5714762 h 6858000"/>
              <a:gd name="connsiteX129" fmla="*/ 6121353 w 6128435"/>
              <a:gd name="connsiteY129" fmla="*/ 5721725 h 6858000"/>
              <a:gd name="connsiteX130" fmla="*/ 6121607 w 6128435"/>
              <a:gd name="connsiteY130" fmla="*/ 5721959 h 6858000"/>
              <a:gd name="connsiteX131" fmla="*/ 6120262 w 6128435"/>
              <a:gd name="connsiteY131" fmla="*/ 5728358 h 6858000"/>
              <a:gd name="connsiteX132" fmla="*/ 6110194 w 6128435"/>
              <a:gd name="connsiteY132" fmla="*/ 5758853 h 6858000"/>
              <a:gd name="connsiteX133" fmla="*/ 6127519 w 6128435"/>
              <a:gd name="connsiteY133" fmla="*/ 5865775 h 6858000"/>
              <a:gd name="connsiteX134" fmla="*/ 6128435 w 6128435"/>
              <a:gd name="connsiteY134" fmla="*/ 5870164 h 6858000"/>
              <a:gd name="connsiteX135" fmla="*/ 6119217 w 6128435"/>
              <a:gd name="connsiteY135" fmla="*/ 5888542 h 6858000"/>
              <a:gd name="connsiteX136" fmla="*/ 6115966 w 6128435"/>
              <a:gd name="connsiteY136" fmla="*/ 5898387 h 6858000"/>
              <a:gd name="connsiteX137" fmla="*/ 6111924 w 6128435"/>
              <a:gd name="connsiteY137" fmla="*/ 5900444 h 6858000"/>
              <a:gd name="connsiteX138" fmla="*/ 6108716 w 6128435"/>
              <a:gd name="connsiteY138" fmla="*/ 5915345 h 6858000"/>
              <a:gd name="connsiteX139" fmla="*/ 6109524 w 6128435"/>
              <a:gd name="connsiteY139" fmla="*/ 5917328 h 6858000"/>
              <a:gd name="connsiteX140" fmla="*/ 6102493 w 6128435"/>
              <a:gd name="connsiteY140" fmla="*/ 5928602 h 6858000"/>
              <a:gd name="connsiteX141" fmla="*/ 6056863 w 6128435"/>
              <a:gd name="connsiteY141" fmla="*/ 6000643 h 6858000"/>
              <a:gd name="connsiteX142" fmla="*/ 6045436 w 6128435"/>
              <a:gd name="connsiteY142" fmla="*/ 6124480 h 6858000"/>
              <a:gd name="connsiteX143" fmla="*/ 6030489 w 6128435"/>
              <a:gd name="connsiteY143" fmla="*/ 6317666 h 6858000"/>
              <a:gd name="connsiteX144" fmla="*/ 6007492 w 6128435"/>
              <a:gd name="connsiteY144" fmla="*/ 6440818 h 6858000"/>
              <a:gd name="connsiteX145" fmla="*/ 6009467 w 6128435"/>
              <a:gd name="connsiteY145" fmla="*/ 6487076 h 6858000"/>
              <a:gd name="connsiteX146" fmla="*/ 5995064 w 6128435"/>
              <a:gd name="connsiteY146" fmla="*/ 6540791 h 6858000"/>
              <a:gd name="connsiteX147" fmla="*/ 5996309 w 6128435"/>
              <a:gd name="connsiteY147" fmla="*/ 6543961 h 6858000"/>
              <a:gd name="connsiteX148" fmla="*/ 5996048 w 6128435"/>
              <a:gd name="connsiteY148" fmla="*/ 6555444 h 6858000"/>
              <a:gd name="connsiteX149" fmla="*/ 6002524 w 6128435"/>
              <a:gd name="connsiteY149" fmla="*/ 6560188 h 6858000"/>
              <a:gd name="connsiteX150" fmla="*/ 6006823 w 6128435"/>
              <a:gd name="connsiteY150" fmla="*/ 6578546 h 6858000"/>
              <a:gd name="connsiteX151" fmla="*/ 6004510 w 6128435"/>
              <a:gd name="connsiteY151" fmla="*/ 6599256 h 6858000"/>
              <a:gd name="connsiteX152" fmla="*/ 5986207 w 6128435"/>
              <a:gd name="connsiteY152" fmla="*/ 6695855 h 6858000"/>
              <a:gd name="connsiteX153" fmla="*/ 5979428 w 6128435"/>
              <a:gd name="connsiteY153" fmla="*/ 6754678 h 6858000"/>
              <a:gd name="connsiteX154" fmla="*/ 5983398 w 6128435"/>
              <a:gd name="connsiteY154" fmla="*/ 6778641 h 6858000"/>
              <a:gd name="connsiteX155" fmla="*/ 5984543 w 6128435"/>
              <a:gd name="connsiteY155" fmla="*/ 6811016 h 6858000"/>
              <a:gd name="connsiteX156" fmla="*/ 5981802 w 6128435"/>
              <a:gd name="connsiteY156" fmla="*/ 6838578 h 6858000"/>
              <a:gd name="connsiteX157" fmla="*/ 5979671 w 6128435"/>
              <a:gd name="connsiteY157" fmla="*/ 6858000 h 6858000"/>
              <a:gd name="connsiteX158" fmla="*/ 0 w 6128435"/>
              <a:gd name="connsiteY158" fmla="*/ 6858000 h 6858000"/>
              <a:gd name="connsiteX159" fmla="*/ 0 w 6128435"/>
              <a:gd name="connsiteY15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477595 w 6128435"/>
              <a:gd name="connsiteY52" fmla="*/ 3250534 h 6858000"/>
              <a:gd name="connsiteX53" fmla="*/ 5532836 w 6128435"/>
              <a:gd name="connsiteY53" fmla="*/ 3353840 h 6858000"/>
              <a:gd name="connsiteX54" fmla="*/ 5561229 w 6128435"/>
              <a:gd name="connsiteY54" fmla="*/ 3395784 h 6858000"/>
              <a:gd name="connsiteX55" fmla="*/ 5589758 w 6128435"/>
              <a:gd name="connsiteY55" fmla="*/ 3506453 h 6858000"/>
              <a:gd name="connsiteX56" fmla="*/ 5596144 w 6128435"/>
              <a:gd name="connsiteY56" fmla="*/ 3534624 h 6858000"/>
              <a:gd name="connsiteX57" fmla="*/ 5597750 w 6128435"/>
              <a:gd name="connsiteY57" fmla="*/ 3534129 h 6858000"/>
              <a:gd name="connsiteX58" fmla="*/ 5599700 w 6128435"/>
              <a:gd name="connsiteY58" fmla="*/ 3547221 h 6858000"/>
              <a:gd name="connsiteX59" fmla="*/ 5615031 w 6128435"/>
              <a:gd name="connsiteY59" fmla="*/ 3557482 h 6858000"/>
              <a:gd name="connsiteX60" fmla="*/ 5618377 w 6128435"/>
              <a:gd name="connsiteY60" fmla="*/ 3588431 h 6858000"/>
              <a:gd name="connsiteX61" fmla="*/ 5612155 w 6128435"/>
              <a:gd name="connsiteY61" fmla="*/ 3589869 h 6858000"/>
              <a:gd name="connsiteX62" fmla="*/ 5620843 w 6128435"/>
              <a:gd name="connsiteY62" fmla="*/ 3606745 h 6858000"/>
              <a:gd name="connsiteX63" fmla="*/ 5655472 w 6128435"/>
              <a:gd name="connsiteY63" fmla="*/ 3678877 h 6858000"/>
              <a:gd name="connsiteX64" fmla="*/ 5680448 w 6128435"/>
              <a:gd name="connsiteY64" fmla="*/ 3717760 h 6858000"/>
              <a:gd name="connsiteX65" fmla="*/ 5683015 w 6128435"/>
              <a:gd name="connsiteY65" fmla="*/ 3762025 h 6858000"/>
              <a:gd name="connsiteX66" fmla="*/ 5696643 w 6128435"/>
              <a:gd name="connsiteY66" fmla="*/ 3773888 h 6858000"/>
              <a:gd name="connsiteX67" fmla="*/ 5699203 w 6128435"/>
              <a:gd name="connsiteY67" fmla="*/ 3775823 h 6858000"/>
              <a:gd name="connsiteX68" fmla="*/ 5704824 w 6128435"/>
              <a:gd name="connsiteY68" fmla="*/ 3785966 h 6858000"/>
              <a:gd name="connsiteX69" fmla="*/ 5712204 w 6128435"/>
              <a:gd name="connsiteY69" fmla="*/ 3785830 h 6858000"/>
              <a:gd name="connsiteX70" fmla="*/ 5724816 w 6128435"/>
              <a:gd name="connsiteY70" fmla="*/ 3798949 h 6858000"/>
              <a:gd name="connsiteX71" fmla="*/ 5733539 w 6128435"/>
              <a:gd name="connsiteY71" fmla="*/ 3818457 h 6858000"/>
              <a:gd name="connsiteX72" fmla="*/ 5768491 w 6128435"/>
              <a:gd name="connsiteY72" fmla="*/ 3914399 h 6858000"/>
              <a:gd name="connsiteX73" fmla="*/ 5793123 w 6128435"/>
              <a:gd name="connsiteY73" fmla="*/ 3969952 h 6858000"/>
              <a:gd name="connsiteX74" fmla="*/ 5808321 w 6128435"/>
              <a:gd name="connsiteY74" fmla="*/ 3988153 h 6858000"/>
              <a:gd name="connsiteX75" fmla="*/ 5825621 w 6128435"/>
              <a:gd name="connsiteY75" fmla="*/ 4015525 h 6858000"/>
              <a:gd name="connsiteX76" fmla="*/ 5860672 w 6128435"/>
              <a:gd name="connsiteY76" fmla="*/ 4061579 h 6858000"/>
              <a:gd name="connsiteX77" fmla="*/ 5872173 w 6128435"/>
              <a:gd name="connsiteY77" fmla="*/ 4088497 h 6858000"/>
              <a:gd name="connsiteX78" fmla="*/ 5883705 w 6128435"/>
              <a:gd name="connsiteY78" fmla="*/ 4101899 h 6858000"/>
              <a:gd name="connsiteX79" fmla="*/ 5885314 w 6128435"/>
              <a:gd name="connsiteY79" fmla="*/ 4108387 h 6858000"/>
              <a:gd name="connsiteX80" fmla="*/ 5894095 w 6128435"/>
              <a:gd name="connsiteY80" fmla="*/ 4128857 h 6858000"/>
              <a:gd name="connsiteX81" fmla="*/ 5898339 w 6128435"/>
              <a:gd name="connsiteY81" fmla="*/ 4140800 h 6858000"/>
              <a:gd name="connsiteX82" fmla="*/ 5899734 w 6128435"/>
              <a:gd name="connsiteY82" fmla="*/ 4145632 h 6858000"/>
              <a:gd name="connsiteX83" fmla="*/ 5903513 w 6128435"/>
              <a:gd name="connsiteY83" fmla="*/ 4187661 h 6858000"/>
              <a:gd name="connsiteX84" fmla="*/ 5917114 w 6128435"/>
              <a:gd name="connsiteY84" fmla="*/ 4213096 h 6858000"/>
              <a:gd name="connsiteX85" fmla="*/ 5921153 w 6128435"/>
              <a:gd name="connsiteY85" fmla="*/ 4236222 h 6858000"/>
              <a:gd name="connsiteX86" fmla="*/ 5924233 w 6128435"/>
              <a:gd name="connsiteY86" fmla="*/ 4242060 h 6858000"/>
              <a:gd name="connsiteX87" fmla="*/ 5928910 w 6128435"/>
              <a:gd name="connsiteY87" fmla="*/ 4300973 h 6858000"/>
              <a:gd name="connsiteX88" fmla="*/ 5939320 w 6128435"/>
              <a:gd name="connsiteY88" fmla="*/ 4340435 h 6858000"/>
              <a:gd name="connsiteX89" fmla="*/ 5946705 w 6128435"/>
              <a:gd name="connsiteY89" fmla="*/ 4428051 h 6858000"/>
              <a:gd name="connsiteX90" fmla="*/ 5949261 w 6128435"/>
              <a:gd name="connsiteY90" fmla="*/ 4449185 h 6858000"/>
              <a:gd name="connsiteX91" fmla="*/ 5957504 w 6128435"/>
              <a:gd name="connsiteY91" fmla="*/ 4465911 h 6858000"/>
              <a:gd name="connsiteX92" fmla="*/ 5964689 w 6128435"/>
              <a:gd name="connsiteY92" fmla="*/ 4468532 h 6858000"/>
              <a:gd name="connsiteX93" fmla="*/ 5967062 w 6128435"/>
              <a:gd name="connsiteY93" fmla="*/ 4479923 h 6858000"/>
              <a:gd name="connsiteX94" fmla="*/ 5968960 w 6128435"/>
              <a:gd name="connsiteY94" fmla="*/ 4482655 h 6858000"/>
              <a:gd name="connsiteX95" fmla="*/ 5978567 w 6128435"/>
              <a:gd name="connsiteY95" fmla="*/ 4498605 h 6858000"/>
              <a:gd name="connsiteX96" fmla="*/ 5980106 w 6128435"/>
              <a:gd name="connsiteY96" fmla="*/ 4585087 h 6858000"/>
              <a:gd name="connsiteX97" fmla="*/ 5998138 w 6128435"/>
              <a:gd name="connsiteY97" fmla="*/ 4697518 h 6858000"/>
              <a:gd name="connsiteX98" fmla="*/ 6013516 w 6128435"/>
              <a:gd name="connsiteY98" fmla="*/ 4786619 h 6858000"/>
              <a:gd name="connsiteX99" fmla="*/ 6025404 w 6128435"/>
              <a:gd name="connsiteY99" fmla="*/ 4858148 h 6858000"/>
              <a:gd name="connsiteX100" fmla="*/ 6007749 w 6128435"/>
              <a:gd name="connsiteY100" fmla="*/ 4964715 h 6858000"/>
              <a:gd name="connsiteX101" fmla="*/ 6005269 w 6128435"/>
              <a:gd name="connsiteY101" fmla="*/ 5150567 h 6858000"/>
              <a:gd name="connsiteX102" fmla="*/ 6001127 w 6128435"/>
              <a:gd name="connsiteY102" fmla="*/ 5164609 h 6858000"/>
              <a:gd name="connsiteX103" fmla="*/ 5996647 w 6128435"/>
              <a:gd name="connsiteY103" fmla="*/ 5185640 h 6858000"/>
              <a:gd name="connsiteX104" fmla="*/ 5998514 w 6128435"/>
              <a:gd name="connsiteY104" fmla="*/ 5189673 h 6858000"/>
              <a:gd name="connsiteX105" fmla="*/ 5995970 w 6128435"/>
              <a:gd name="connsiteY105" fmla="*/ 5221547 h 6858000"/>
              <a:gd name="connsiteX106" fmla="*/ 5997218 w 6128435"/>
              <a:gd name="connsiteY106" fmla="*/ 5222031 h 6858000"/>
              <a:gd name="connsiteX107" fmla="*/ 6002116 w 6128435"/>
              <a:gd name="connsiteY107" fmla="*/ 5231223 h 6858000"/>
              <a:gd name="connsiteX108" fmla="*/ 6008541 w 6128435"/>
              <a:gd name="connsiteY108" fmla="*/ 5248680 h 6858000"/>
              <a:gd name="connsiteX109" fmla="*/ 6039260 w 6128435"/>
              <a:gd name="connsiteY109" fmla="*/ 5289518 h 6858000"/>
              <a:gd name="connsiteX110" fmla="*/ 6036748 w 6128435"/>
              <a:gd name="connsiteY110" fmla="*/ 5322752 h 6858000"/>
              <a:gd name="connsiteX111" fmla="*/ 6036943 w 6128435"/>
              <a:gd name="connsiteY111" fmla="*/ 5329480 h 6858000"/>
              <a:gd name="connsiteX112" fmla="*/ 6037236 w 6128435"/>
              <a:gd name="connsiteY112" fmla="*/ 5329634 h 6858000"/>
              <a:gd name="connsiteX113" fmla="*/ 6038019 w 6128435"/>
              <a:gd name="connsiteY113" fmla="*/ 5336764 h 6858000"/>
              <a:gd name="connsiteX114" fmla="*/ 6037298 w 6128435"/>
              <a:gd name="connsiteY114" fmla="*/ 5341753 h 6858000"/>
              <a:gd name="connsiteX115" fmla="*/ 6037677 w 6128435"/>
              <a:gd name="connsiteY115" fmla="*/ 5354807 h 6858000"/>
              <a:gd name="connsiteX116" fmla="*/ 6039728 w 6128435"/>
              <a:gd name="connsiteY116" fmla="*/ 5359416 h 6858000"/>
              <a:gd name="connsiteX117" fmla="*/ 6043311 w 6128435"/>
              <a:gd name="connsiteY117" fmla="*/ 5361407 h 6858000"/>
              <a:gd name="connsiteX118" fmla="*/ 6042954 w 6128435"/>
              <a:gd name="connsiteY118" fmla="*/ 5362576 h 6858000"/>
              <a:gd name="connsiteX119" fmla="*/ 6053435 w 6128435"/>
              <a:gd name="connsiteY119" fmla="*/ 5387547 h 6858000"/>
              <a:gd name="connsiteX120" fmla="*/ 6065933 w 6128435"/>
              <a:gd name="connsiteY120" fmla="*/ 5443002 h 6858000"/>
              <a:gd name="connsiteX121" fmla="*/ 6068640 w 6128435"/>
              <a:gd name="connsiteY121" fmla="*/ 5474503 h 6858000"/>
              <a:gd name="connsiteX122" fmla="*/ 6080922 w 6128435"/>
              <a:gd name="connsiteY122" fmla="*/ 5561070 h 6858000"/>
              <a:gd name="connsiteX123" fmla="*/ 6096949 w 6128435"/>
              <a:gd name="connsiteY123" fmla="*/ 5648179 h 6858000"/>
              <a:gd name="connsiteX124" fmla="*/ 6125703 w 6128435"/>
              <a:gd name="connsiteY124" fmla="*/ 5692894 h 6858000"/>
              <a:gd name="connsiteX125" fmla="*/ 6126670 w 6128435"/>
              <a:gd name="connsiteY125" fmla="*/ 5697882 h 6858000"/>
              <a:gd name="connsiteX126" fmla="*/ 6124061 w 6128435"/>
              <a:gd name="connsiteY126" fmla="*/ 5710294 h 6858000"/>
              <a:gd name="connsiteX127" fmla="*/ 6122213 w 6128435"/>
              <a:gd name="connsiteY127" fmla="*/ 5714762 h 6858000"/>
              <a:gd name="connsiteX128" fmla="*/ 6121353 w 6128435"/>
              <a:gd name="connsiteY128" fmla="*/ 5721725 h 6858000"/>
              <a:gd name="connsiteX129" fmla="*/ 6121607 w 6128435"/>
              <a:gd name="connsiteY129" fmla="*/ 5721959 h 6858000"/>
              <a:gd name="connsiteX130" fmla="*/ 6120262 w 6128435"/>
              <a:gd name="connsiteY130" fmla="*/ 5728358 h 6858000"/>
              <a:gd name="connsiteX131" fmla="*/ 6110194 w 6128435"/>
              <a:gd name="connsiteY131" fmla="*/ 5758853 h 6858000"/>
              <a:gd name="connsiteX132" fmla="*/ 6127519 w 6128435"/>
              <a:gd name="connsiteY132" fmla="*/ 5865775 h 6858000"/>
              <a:gd name="connsiteX133" fmla="*/ 6128435 w 6128435"/>
              <a:gd name="connsiteY133" fmla="*/ 5870164 h 6858000"/>
              <a:gd name="connsiteX134" fmla="*/ 6119217 w 6128435"/>
              <a:gd name="connsiteY134" fmla="*/ 5888542 h 6858000"/>
              <a:gd name="connsiteX135" fmla="*/ 6115966 w 6128435"/>
              <a:gd name="connsiteY135" fmla="*/ 5898387 h 6858000"/>
              <a:gd name="connsiteX136" fmla="*/ 6111924 w 6128435"/>
              <a:gd name="connsiteY136" fmla="*/ 5900444 h 6858000"/>
              <a:gd name="connsiteX137" fmla="*/ 6108716 w 6128435"/>
              <a:gd name="connsiteY137" fmla="*/ 5915345 h 6858000"/>
              <a:gd name="connsiteX138" fmla="*/ 6109524 w 6128435"/>
              <a:gd name="connsiteY138" fmla="*/ 5917328 h 6858000"/>
              <a:gd name="connsiteX139" fmla="*/ 6102493 w 6128435"/>
              <a:gd name="connsiteY139" fmla="*/ 5928602 h 6858000"/>
              <a:gd name="connsiteX140" fmla="*/ 6056863 w 6128435"/>
              <a:gd name="connsiteY140" fmla="*/ 6000643 h 6858000"/>
              <a:gd name="connsiteX141" fmla="*/ 6045436 w 6128435"/>
              <a:gd name="connsiteY141" fmla="*/ 6124480 h 6858000"/>
              <a:gd name="connsiteX142" fmla="*/ 6030489 w 6128435"/>
              <a:gd name="connsiteY142" fmla="*/ 6317666 h 6858000"/>
              <a:gd name="connsiteX143" fmla="*/ 6007492 w 6128435"/>
              <a:gd name="connsiteY143" fmla="*/ 6440818 h 6858000"/>
              <a:gd name="connsiteX144" fmla="*/ 6009467 w 6128435"/>
              <a:gd name="connsiteY144" fmla="*/ 6487076 h 6858000"/>
              <a:gd name="connsiteX145" fmla="*/ 5995064 w 6128435"/>
              <a:gd name="connsiteY145" fmla="*/ 6540791 h 6858000"/>
              <a:gd name="connsiteX146" fmla="*/ 5996309 w 6128435"/>
              <a:gd name="connsiteY146" fmla="*/ 6543961 h 6858000"/>
              <a:gd name="connsiteX147" fmla="*/ 5996048 w 6128435"/>
              <a:gd name="connsiteY147" fmla="*/ 6555444 h 6858000"/>
              <a:gd name="connsiteX148" fmla="*/ 6002524 w 6128435"/>
              <a:gd name="connsiteY148" fmla="*/ 6560188 h 6858000"/>
              <a:gd name="connsiteX149" fmla="*/ 6006823 w 6128435"/>
              <a:gd name="connsiteY149" fmla="*/ 6578546 h 6858000"/>
              <a:gd name="connsiteX150" fmla="*/ 6004510 w 6128435"/>
              <a:gd name="connsiteY150" fmla="*/ 6599256 h 6858000"/>
              <a:gd name="connsiteX151" fmla="*/ 5986207 w 6128435"/>
              <a:gd name="connsiteY151" fmla="*/ 6695855 h 6858000"/>
              <a:gd name="connsiteX152" fmla="*/ 5979428 w 6128435"/>
              <a:gd name="connsiteY152" fmla="*/ 6754678 h 6858000"/>
              <a:gd name="connsiteX153" fmla="*/ 5983398 w 6128435"/>
              <a:gd name="connsiteY153" fmla="*/ 6778641 h 6858000"/>
              <a:gd name="connsiteX154" fmla="*/ 5984543 w 6128435"/>
              <a:gd name="connsiteY154" fmla="*/ 6811016 h 6858000"/>
              <a:gd name="connsiteX155" fmla="*/ 5981802 w 6128435"/>
              <a:gd name="connsiteY155" fmla="*/ 6838578 h 6858000"/>
              <a:gd name="connsiteX156" fmla="*/ 5979671 w 6128435"/>
              <a:gd name="connsiteY156" fmla="*/ 6858000 h 6858000"/>
              <a:gd name="connsiteX157" fmla="*/ 0 w 6128435"/>
              <a:gd name="connsiteY157" fmla="*/ 6858000 h 6858000"/>
              <a:gd name="connsiteX158" fmla="*/ 0 w 6128435"/>
              <a:gd name="connsiteY15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32836 w 6128435"/>
              <a:gd name="connsiteY52" fmla="*/ 3353840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9524 w 6128435"/>
              <a:gd name="connsiteY136" fmla="*/ 5917328 h 6858000"/>
              <a:gd name="connsiteX137" fmla="*/ 6102493 w 6128435"/>
              <a:gd name="connsiteY137" fmla="*/ 5928602 h 6858000"/>
              <a:gd name="connsiteX138" fmla="*/ 6056863 w 6128435"/>
              <a:gd name="connsiteY138" fmla="*/ 6000643 h 6858000"/>
              <a:gd name="connsiteX139" fmla="*/ 6045436 w 6128435"/>
              <a:gd name="connsiteY139" fmla="*/ 6124480 h 6858000"/>
              <a:gd name="connsiteX140" fmla="*/ 6030489 w 6128435"/>
              <a:gd name="connsiteY140" fmla="*/ 6317666 h 6858000"/>
              <a:gd name="connsiteX141" fmla="*/ 6007492 w 6128435"/>
              <a:gd name="connsiteY141" fmla="*/ 6440818 h 6858000"/>
              <a:gd name="connsiteX142" fmla="*/ 6009467 w 6128435"/>
              <a:gd name="connsiteY142" fmla="*/ 6487076 h 6858000"/>
              <a:gd name="connsiteX143" fmla="*/ 5995064 w 6128435"/>
              <a:gd name="connsiteY143" fmla="*/ 6540791 h 6858000"/>
              <a:gd name="connsiteX144" fmla="*/ 5996309 w 6128435"/>
              <a:gd name="connsiteY144" fmla="*/ 6543961 h 6858000"/>
              <a:gd name="connsiteX145" fmla="*/ 5996048 w 6128435"/>
              <a:gd name="connsiteY145" fmla="*/ 6555444 h 6858000"/>
              <a:gd name="connsiteX146" fmla="*/ 6002524 w 6128435"/>
              <a:gd name="connsiteY146" fmla="*/ 6560188 h 6858000"/>
              <a:gd name="connsiteX147" fmla="*/ 6006823 w 6128435"/>
              <a:gd name="connsiteY147" fmla="*/ 6578546 h 6858000"/>
              <a:gd name="connsiteX148" fmla="*/ 6004510 w 6128435"/>
              <a:gd name="connsiteY148" fmla="*/ 6599256 h 6858000"/>
              <a:gd name="connsiteX149" fmla="*/ 5986207 w 6128435"/>
              <a:gd name="connsiteY149" fmla="*/ 6695855 h 6858000"/>
              <a:gd name="connsiteX150" fmla="*/ 5979428 w 6128435"/>
              <a:gd name="connsiteY150" fmla="*/ 6754678 h 6858000"/>
              <a:gd name="connsiteX151" fmla="*/ 5983398 w 6128435"/>
              <a:gd name="connsiteY151" fmla="*/ 6778641 h 6858000"/>
              <a:gd name="connsiteX152" fmla="*/ 5984543 w 6128435"/>
              <a:gd name="connsiteY152" fmla="*/ 6811016 h 6858000"/>
              <a:gd name="connsiteX153" fmla="*/ 5981802 w 6128435"/>
              <a:gd name="connsiteY153" fmla="*/ 6838578 h 6858000"/>
              <a:gd name="connsiteX154" fmla="*/ 5979671 w 6128435"/>
              <a:gd name="connsiteY154" fmla="*/ 6858000 h 6858000"/>
              <a:gd name="connsiteX155" fmla="*/ 0 w 6128435"/>
              <a:gd name="connsiteY155" fmla="*/ 6858000 h 6858000"/>
              <a:gd name="connsiteX156" fmla="*/ 0 w 6128435"/>
              <a:gd name="connsiteY15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2493 w 6128435"/>
              <a:gd name="connsiteY136" fmla="*/ 5928602 h 6858000"/>
              <a:gd name="connsiteX137" fmla="*/ 6056863 w 6128435"/>
              <a:gd name="connsiteY137" fmla="*/ 6000643 h 6858000"/>
              <a:gd name="connsiteX138" fmla="*/ 6045436 w 6128435"/>
              <a:gd name="connsiteY138" fmla="*/ 6124480 h 6858000"/>
              <a:gd name="connsiteX139" fmla="*/ 6030489 w 6128435"/>
              <a:gd name="connsiteY139" fmla="*/ 6317666 h 6858000"/>
              <a:gd name="connsiteX140" fmla="*/ 6007492 w 6128435"/>
              <a:gd name="connsiteY140" fmla="*/ 6440818 h 6858000"/>
              <a:gd name="connsiteX141" fmla="*/ 6009467 w 6128435"/>
              <a:gd name="connsiteY141" fmla="*/ 6487076 h 6858000"/>
              <a:gd name="connsiteX142" fmla="*/ 5995064 w 6128435"/>
              <a:gd name="connsiteY142" fmla="*/ 6540791 h 6858000"/>
              <a:gd name="connsiteX143" fmla="*/ 5996309 w 6128435"/>
              <a:gd name="connsiteY143" fmla="*/ 6543961 h 6858000"/>
              <a:gd name="connsiteX144" fmla="*/ 5996048 w 6128435"/>
              <a:gd name="connsiteY144" fmla="*/ 6555444 h 6858000"/>
              <a:gd name="connsiteX145" fmla="*/ 6002524 w 6128435"/>
              <a:gd name="connsiteY145" fmla="*/ 6560188 h 6858000"/>
              <a:gd name="connsiteX146" fmla="*/ 6006823 w 6128435"/>
              <a:gd name="connsiteY146" fmla="*/ 6578546 h 6858000"/>
              <a:gd name="connsiteX147" fmla="*/ 6004510 w 6128435"/>
              <a:gd name="connsiteY147" fmla="*/ 6599256 h 6858000"/>
              <a:gd name="connsiteX148" fmla="*/ 5986207 w 6128435"/>
              <a:gd name="connsiteY148" fmla="*/ 6695855 h 6858000"/>
              <a:gd name="connsiteX149" fmla="*/ 5979428 w 6128435"/>
              <a:gd name="connsiteY149" fmla="*/ 6754678 h 6858000"/>
              <a:gd name="connsiteX150" fmla="*/ 5983398 w 6128435"/>
              <a:gd name="connsiteY150" fmla="*/ 6778641 h 6858000"/>
              <a:gd name="connsiteX151" fmla="*/ 5984543 w 6128435"/>
              <a:gd name="connsiteY151" fmla="*/ 6811016 h 6858000"/>
              <a:gd name="connsiteX152" fmla="*/ 5981802 w 6128435"/>
              <a:gd name="connsiteY152" fmla="*/ 6838578 h 6858000"/>
              <a:gd name="connsiteX153" fmla="*/ 5979671 w 6128435"/>
              <a:gd name="connsiteY153" fmla="*/ 6858000 h 6858000"/>
              <a:gd name="connsiteX154" fmla="*/ 0 w 6128435"/>
              <a:gd name="connsiteY154" fmla="*/ 6858000 h 6858000"/>
              <a:gd name="connsiteX155" fmla="*/ 0 w 6128435"/>
              <a:gd name="connsiteY15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2493 w 6128435"/>
              <a:gd name="connsiteY135" fmla="*/ 5928602 h 6858000"/>
              <a:gd name="connsiteX136" fmla="*/ 6056863 w 6128435"/>
              <a:gd name="connsiteY136" fmla="*/ 6000643 h 6858000"/>
              <a:gd name="connsiteX137" fmla="*/ 6045436 w 6128435"/>
              <a:gd name="connsiteY137" fmla="*/ 6124480 h 6858000"/>
              <a:gd name="connsiteX138" fmla="*/ 6030489 w 6128435"/>
              <a:gd name="connsiteY138" fmla="*/ 6317666 h 6858000"/>
              <a:gd name="connsiteX139" fmla="*/ 6007492 w 6128435"/>
              <a:gd name="connsiteY139" fmla="*/ 6440818 h 6858000"/>
              <a:gd name="connsiteX140" fmla="*/ 6009467 w 6128435"/>
              <a:gd name="connsiteY140" fmla="*/ 6487076 h 6858000"/>
              <a:gd name="connsiteX141" fmla="*/ 5995064 w 6128435"/>
              <a:gd name="connsiteY141" fmla="*/ 6540791 h 6858000"/>
              <a:gd name="connsiteX142" fmla="*/ 5996309 w 6128435"/>
              <a:gd name="connsiteY142" fmla="*/ 6543961 h 6858000"/>
              <a:gd name="connsiteX143" fmla="*/ 5996048 w 6128435"/>
              <a:gd name="connsiteY143" fmla="*/ 6555444 h 6858000"/>
              <a:gd name="connsiteX144" fmla="*/ 6002524 w 6128435"/>
              <a:gd name="connsiteY144" fmla="*/ 6560188 h 6858000"/>
              <a:gd name="connsiteX145" fmla="*/ 6006823 w 6128435"/>
              <a:gd name="connsiteY145" fmla="*/ 6578546 h 6858000"/>
              <a:gd name="connsiteX146" fmla="*/ 6004510 w 6128435"/>
              <a:gd name="connsiteY146" fmla="*/ 6599256 h 6858000"/>
              <a:gd name="connsiteX147" fmla="*/ 5986207 w 6128435"/>
              <a:gd name="connsiteY147" fmla="*/ 6695855 h 6858000"/>
              <a:gd name="connsiteX148" fmla="*/ 5979428 w 6128435"/>
              <a:gd name="connsiteY148" fmla="*/ 6754678 h 6858000"/>
              <a:gd name="connsiteX149" fmla="*/ 5983398 w 6128435"/>
              <a:gd name="connsiteY149" fmla="*/ 6778641 h 6858000"/>
              <a:gd name="connsiteX150" fmla="*/ 5984543 w 6128435"/>
              <a:gd name="connsiteY150" fmla="*/ 6811016 h 6858000"/>
              <a:gd name="connsiteX151" fmla="*/ 5981802 w 6128435"/>
              <a:gd name="connsiteY151" fmla="*/ 6838578 h 6858000"/>
              <a:gd name="connsiteX152" fmla="*/ 5979671 w 6128435"/>
              <a:gd name="connsiteY152" fmla="*/ 6858000 h 6858000"/>
              <a:gd name="connsiteX153" fmla="*/ 0 w 6128435"/>
              <a:gd name="connsiteY153" fmla="*/ 6858000 h 6858000"/>
              <a:gd name="connsiteX154" fmla="*/ 0 w 6128435"/>
              <a:gd name="connsiteY15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02493 w 6128435"/>
              <a:gd name="connsiteY134" fmla="*/ 5928602 h 6858000"/>
              <a:gd name="connsiteX135" fmla="*/ 6056863 w 6128435"/>
              <a:gd name="connsiteY135" fmla="*/ 6000643 h 6858000"/>
              <a:gd name="connsiteX136" fmla="*/ 6045436 w 6128435"/>
              <a:gd name="connsiteY136" fmla="*/ 6124480 h 6858000"/>
              <a:gd name="connsiteX137" fmla="*/ 6030489 w 6128435"/>
              <a:gd name="connsiteY137" fmla="*/ 6317666 h 6858000"/>
              <a:gd name="connsiteX138" fmla="*/ 6007492 w 6128435"/>
              <a:gd name="connsiteY138" fmla="*/ 6440818 h 6858000"/>
              <a:gd name="connsiteX139" fmla="*/ 6009467 w 6128435"/>
              <a:gd name="connsiteY139" fmla="*/ 6487076 h 6858000"/>
              <a:gd name="connsiteX140" fmla="*/ 5995064 w 6128435"/>
              <a:gd name="connsiteY140" fmla="*/ 6540791 h 6858000"/>
              <a:gd name="connsiteX141" fmla="*/ 5996309 w 6128435"/>
              <a:gd name="connsiteY141" fmla="*/ 6543961 h 6858000"/>
              <a:gd name="connsiteX142" fmla="*/ 5996048 w 6128435"/>
              <a:gd name="connsiteY142" fmla="*/ 6555444 h 6858000"/>
              <a:gd name="connsiteX143" fmla="*/ 6002524 w 6128435"/>
              <a:gd name="connsiteY143" fmla="*/ 6560188 h 6858000"/>
              <a:gd name="connsiteX144" fmla="*/ 6006823 w 6128435"/>
              <a:gd name="connsiteY144" fmla="*/ 6578546 h 6858000"/>
              <a:gd name="connsiteX145" fmla="*/ 6004510 w 6128435"/>
              <a:gd name="connsiteY145" fmla="*/ 6599256 h 6858000"/>
              <a:gd name="connsiteX146" fmla="*/ 5986207 w 6128435"/>
              <a:gd name="connsiteY146" fmla="*/ 6695855 h 6858000"/>
              <a:gd name="connsiteX147" fmla="*/ 5979428 w 6128435"/>
              <a:gd name="connsiteY147" fmla="*/ 6754678 h 6858000"/>
              <a:gd name="connsiteX148" fmla="*/ 5983398 w 6128435"/>
              <a:gd name="connsiteY148" fmla="*/ 6778641 h 6858000"/>
              <a:gd name="connsiteX149" fmla="*/ 5984543 w 6128435"/>
              <a:gd name="connsiteY149" fmla="*/ 6811016 h 6858000"/>
              <a:gd name="connsiteX150" fmla="*/ 5981802 w 6128435"/>
              <a:gd name="connsiteY150" fmla="*/ 6838578 h 6858000"/>
              <a:gd name="connsiteX151" fmla="*/ 5979671 w 6128435"/>
              <a:gd name="connsiteY151" fmla="*/ 6858000 h 6858000"/>
              <a:gd name="connsiteX152" fmla="*/ 0 w 6128435"/>
              <a:gd name="connsiteY152" fmla="*/ 6858000 h 6858000"/>
              <a:gd name="connsiteX153" fmla="*/ 0 w 6128435"/>
              <a:gd name="connsiteY15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16589 w 6127519"/>
              <a:gd name="connsiteY43" fmla="*/ 2810822 h 6858000"/>
              <a:gd name="connsiteX44" fmla="*/ 5418542 w 6127519"/>
              <a:gd name="connsiteY44" fmla="*/ 2817745 h 6858000"/>
              <a:gd name="connsiteX45" fmla="*/ 5418847 w 6127519"/>
              <a:gd name="connsiteY45" fmla="*/ 2817825 h 6858000"/>
              <a:gd name="connsiteX46" fmla="*/ 5457023 w 6127519"/>
              <a:gd name="connsiteY46" fmla="*/ 2858292 h 6858000"/>
              <a:gd name="connsiteX47" fmla="*/ 5479298 w 6127519"/>
              <a:gd name="connsiteY47" fmla="*/ 2947791 h 6858000"/>
              <a:gd name="connsiteX48" fmla="*/ 5481770 w 6127519"/>
              <a:gd name="connsiteY48" fmla="*/ 2951352 h 6858000"/>
              <a:gd name="connsiteX49" fmla="*/ 5482045 w 6127519"/>
              <a:gd name="connsiteY49" fmla="*/ 2984371 h 6858000"/>
              <a:gd name="connsiteX50" fmla="*/ 5482415 w 6127519"/>
              <a:gd name="connsiteY50" fmla="*/ 3004079 h 6858000"/>
              <a:gd name="connsiteX51" fmla="*/ 5503944 w 6127519"/>
              <a:gd name="connsiteY51" fmla="*/ 3123335 h 6858000"/>
              <a:gd name="connsiteX52" fmla="*/ 5516007 w 6127519"/>
              <a:gd name="connsiteY52" fmla="*/ 3258473 h 6858000"/>
              <a:gd name="connsiteX53" fmla="*/ 5566839 w 6127519"/>
              <a:gd name="connsiteY53" fmla="*/ 3345295 h 6858000"/>
              <a:gd name="connsiteX54" fmla="*/ 5589758 w 6127519"/>
              <a:gd name="connsiteY54" fmla="*/ 3506453 h 6858000"/>
              <a:gd name="connsiteX55" fmla="*/ 5596144 w 6127519"/>
              <a:gd name="connsiteY55" fmla="*/ 3534624 h 6858000"/>
              <a:gd name="connsiteX56" fmla="*/ 5597750 w 6127519"/>
              <a:gd name="connsiteY56" fmla="*/ 3534129 h 6858000"/>
              <a:gd name="connsiteX57" fmla="*/ 5599700 w 6127519"/>
              <a:gd name="connsiteY57" fmla="*/ 3547221 h 6858000"/>
              <a:gd name="connsiteX58" fmla="*/ 5615031 w 6127519"/>
              <a:gd name="connsiteY58" fmla="*/ 3557482 h 6858000"/>
              <a:gd name="connsiteX59" fmla="*/ 5618377 w 6127519"/>
              <a:gd name="connsiteY59" fmla="*/ 3588431 h 6858000"/>
              <a:gd name="connsiteX60" fmla="*/ 5612155 w 6127519"/>
              <a:gd name="connsiteY60" fmla="*/ 3589869 h 6858000"/>
              <a:gd name="connsiteX61" fmla="*/ 5620843 w 6127519"/>
              <a:gd name="connsiteY61" fmla="*/ 3606745 h 6858000"/>
              <a:gd name="connsiteX62" fmla="*/ 5655472 w 6127519"/>
              <a:gd name="connsiteY62" fmla="*/ 3678877 h 6858000"/>
              <a:gd name="connsiteX63" fmla="*/ 5680448 w 6127519"/>
              <a:gd name="connsiteY63" fmla="*/ 3717760 h 6858000"/>
              <a:gd name="connsiteX64" fmla="*/ 5683015 w 6127519"/>
              <a:gd name="connsiteY64" fmla="*/ 3762025 h 6858000"/>
              <a:gd name="connsiteX65" fmla="*/ 5696643 w 6127519"/>
              <a:gd name="connsiteY65" fmla="*/ 3773888 h 6858000"/>
              <a:gd name="connsiteX66" fmla="*/ 5699203 w 6127519"/>
              <a:gd name="connsiteY66" fmla="*/ 3775823 h 6858000"/>
              <a:gd name="connsiteX67" fmla="*/ 5704824 w 6127519"/>
              <a:gd name="connsiteY67" fmla="*/ 3785966 h 6858000"/>
              <a:gd name="connsiteX68" fmla="*/ 5712204 w 6127519"/>
              <a:gd name="connsiteY68" fmla="*/ 3785830 h 6858000"/>
              <a:gd name="connsiteX69" fmla="*/ 5724816 w 6127519"/>
              <a:gd name="connsiteY69" fmla="*/ 3798949 h 6858000"/>
              <a:gd name="connsiteX70" fmla="*/ 5733539 w 6127519"/>
              <a:gd name="connsiteY70" fmla="*/ 3818457 h 6858000"/>
              <a:gd name="connsiteX71" fmla="*/ 5768491 w 6127519"/>
              <a:gd name="connsiteY71" fmla="*/ 3914399 h 6858000"/>
              <a:gd name="connsiteX72" fmla="*/ 5793123 w 6127519"/>
              <a:gd name="connsiteY72" fmla="*/ 3969952 h 6858000"/>
              <a:gd name="connsiteX73" fmla="*/ 5808321 w 6127519"/>
              <a:gd name="connsiteY73" fmla="*/ 3988153 h 6858000"/>
              <a:gd name="connsiteX74" fmla="*/ 5825621 w 6127519"/>
              <a:gd name="connsiteY74" fmla="*/ 4015525 h 6858000"/>
              <a:gd name="connsiteX75" fmla="*/ 5860672 w 6127519"/>
              <a:gd name="connsiteY75" fmla="*/ 4061579 h 6858000"/>
              <a:gd name="connsiteX76" fmla="*/ 5872173 w 6127519"/>
              <a:gd name="connsiteY76" fmla="*/ 4088497 h 6858000"/>
              <a:gd name="connsiteX77" fmla="*/ 5883705 w 6127519"/>
              <a:gd name="connsiteY77" fmla="*/ 4101899 h 6858000"/>
              <a:gd name="connsiteX78" fmla="*/ 5885314 w 6127519"/>
              <a:gd name="connsiteY78" fmla="*/ 4108387 h 6858000"/>
              <a:gd name="connsiteX79" fmla="*/ 5894095 w 6127519"/>
              <a:gd name="connsiteY79" fmla="*/ 4128857 h 6858000"/>
              <a:gd name="connsiteX80" fmla="*/ 5898339 w 6127519"/>
              <a:gd name="connsiteY80" fmla="*/ 4140800 h 6858000"/>
              <a:gd name="connsiteX81" fmla="*/ 5899734 w 6127519"/>
              <a:gd name="connsiteY81" fmla="*/ 4145632 h 6858000"/>
              <a:gd name="connsiteX82" fmla="*/ 5903513 w 6127519"/>
              <a:gd name="connsiteY82" fmla="*/ 4187661 h 6858000"/>
              <a:gd name="connsiteX83" fmla="*/ 5917114 w 6127519"/>
              <a:gd name="connsiteY83" fmla="*/ 4213096 h 6858000"/>
              <a:gd name="connsiteX84" fmla="*/ 5921153 w 6127519"/>
              <a:gd name="connsiteY84" fmla="*/ 4236222 h 6858000"/>
              <a:gd name="connsiteX85" fmla="*/ 5924233 w 6127519"/>
              <a:gd name="connsiteY85" fmla="*/ 4242060 h 6858000"/>
              <a:gd name="connsiteX86" fmla="*/ 5928910 w 6127519"/>
              <a:gd name="connsiteY86" fmla="*/ 4300973 h 6858000"/>
              <a:gd name="connsiteX87" fmla="*/ 5939320 w 6127519"/>
              <a:gd name="connsiteY87" fmla="*/ 4340435 h 6858000"/>
              <a:gd name="connsiteX88" fmla="*/ 5946705 w 6127519"/>
              <a:gd name="connsiteY88" fmla="*/ 4428051 h 6858000"/>
              <a:gd name="connsiteX89" fmla="*/ 5949261 w 6127519"/>
              <a:gd name="connsiteY89" fmla="*/ 4449185 h 6858000"/>
              <a:gd name="connsiteX90" fmla="*/ 5957504 w 6127519"/>
              <a:gd name="connsiteY90" fmla="*/ 4465911 h 6858000"/>
              <a:gd name="connsiteX91" fmla="*/ 5964689 w 6127519"/>
              <a:gd name="connsiteY91" fmla="*/ 4468532 h 6858000"/>
              <a:gd name="connsiteX92" fmla="*/ 5967062 w 6127519"/>
              <a:gd name="connsiteY92" fmla="*/ 4479923 h 6858000"/>
              <a:gd name="connsiteX93" fmla="*/ 5968960 w 6127519"/>
              <a:gd name="connsiteY93" fmla="*/ 4482655 h 6858000"/>
              <a:gd name="connsiteX94" fmla="*/ 5978567 w 6127519"/>
              <a:gd name="connsiteY94" fmla="*/ 4498605 h 6858000"/>
              <a:gd name="connsiteX95" fmla="*/ 5980106 w 6127519"/>
              <a:gd name="connsiteY95" fmla="*/ 4585087 h 6858000"/>
              <a:gd name="connsiteX96" fmla="*/ 5998138 w 6127519"/>
              <a:gd name="connsiteY96" fmla="*/ 4697518 h 6858000"/>
              <a:gd name="connsiteX97" fmla="*/ 6013516 w 6127519"/>
              <a:gd name="connsiteY97" fmla="*/ 4786619 h 6858000"/>
              <a:gd name="connsiteX98" fmla="*/ 6025404 w 6127519"/>
              <a:gd name="connsiteY98" fmla="*/ 4858148 h 6858000"/>
              <a:gd name="connsiteX99" fmla="*/ 6007749 w 6127519"/>
              <a:gd name="connsiteY99" fmla="*/ 4964715 h 6858000"/>
              <a:gd name="connsiteX100" fmla="*/ 6005269 w 6127519"/>
              <a:gd name="connsiteY100" fmla="*/ 5150567 h 6858000"/>
              <a:gd name="connsiteX101" fmla="*/ 6001127 w 6127519"/>
              <a:gd name="connsiteY101" fmla="*/ 5164609 h 6858000"/>
              <a:gd name="connsiteX102" fmla="*/ 5996647 w 6127519"/>
              <a:gd name="connsiteY102" fmla="*/ 5185640 h 6858000"/>
              <a:gd name="connsiteX103" fmla="*/ 5998514 w 6127519"/>
              <a:gd name="connsiteY103" fmla="*/ 5189673 h 6858000"/>
              <a:gd name="connsiteX104" fmla="*/ 5995970 w 6127519"/>
              <a:gd name="connsiteY104" fmla="*/ 5221547 h 6858000"/>
              <a:gd name="connsiteX105" fmla="*/ 5997218 w 6127519"/>
              <a:gd name="connsiteY105" fmla="*/ 5222031 h 6858000"/>
              <a:gd name="connsiteX106" fmla="*/ 6002116 w 6127519"/>
              <a:gd name="connsiteY106" fmla="*/ 5231223 h 6858000"/>
              <a:gd name="connsiteX107" fmla="*/ 6008541 w 6127519"/>
              <a:gd name="connsiteY107" fmla="*/ 5248680 h 6858000"/>
              <a:gd name="connsiteX108" fmla="*/ 6039260 w 6127519"/>
              <a:gd name="connsiteY108" fmla="*/ 5289518 h 6858000"/>
              <a:gd name="connsiteX109" fmla="*/ 6036748 w 6127519"/>
              <a:gd name="connsiteY109" fmla="*/ 5322752 h 6858000"/>
              <a:gd name="connsiteX110" fmla="*/ 6036943 w 6127519"/>
              <a:gd name="connsiteY110" fmla="*/ 5329480 h 6858000"/>
              <a:gd name="connsiteX111" fmla="*/ 6037236 w 6127519"/>
              <a:gd name="connsiteY111" fmla="*/ 5329634 h 6858000"/>
              <a:gd name="connsiteX112" fmla="*/ 6038019 w 6127519"/>
              <a:gd name="connsiteY112" fmla="*/ 5336764 h 6858000"/>
              <a:gd name="connsiteX113" fmla="*/ 6037298 w 6127519"/>
              <a:gd name="connsiteY113" fmla="*/ 5341753 h 6858000"/>
              <a:gd name="connsiteX114" fmla="*/ 6037677 w 6127519"/>
              <a:gd name="connsiteY114" fmla="*/ 5354807 h 6858000"/>
              <a:gd name="connsiteX115" fmla="*/ 6039728 w 6127519"/>
              <a:gd name="connsiteY115" fmla="*/ 5359416 h 6858000"/>
              <a:gd name="connsiteX116" fmla="*/ 6043311 w 6127519"/>
              <a:gd name="connsiteY116" fmla="*/ 5361407 h 6858000"/>
              <a:gd name="connsiteX117" fmla="*/ 6042954 w 6127519"/>
              <a:gd name="connsiteY117" fmla="*/ 5362576 h 6858000"/>
              <a:gd name="connsiteX118" fmla="*/ 6053435 w 6127519"/>
              <a:gd name="connsiteY118" fmla="*/ 5387547 h 6858000"/>
              <a:gd name="connsiteX119" fmla="*/ 6065933 w 6127519"/>
              <a:gd name="connsiteY119" fmla="*/ 5443002 h 6858000"/>
              <a:gd name="connsiteX120" fmla="*/ 6068640 w 6127519"/>
              <a:gd name="connsiteY120" fmla="*/ 5474503 h 6858000"/>
              <a:gd name="connsiteX121" fmla="*/ 6080922 w 6127519"/>
              <a:gd name="connsiteY121" fmla="*/ 5561070 h 6858000"/>
              <a:gd name="connsiteX122" fmla="*/ 6096949 w 6127519"/>
              <a:gd name="connsiteY122" fmla="*/ 5648179 h 6858000"/>
              <a:gd name="connsiteX123" fmla="*/ 6125703 w 6127519"/>
              <a:gd name="connsiteY123" fmla="*/ 5692894 h 6858000"/>
              <a:gd name="connsiteX124" fmla="*/ 6126670 w 6127519"/>
              <a:gd name="connsiteY124" fmla="*/ 5697882 h 6858000"/>
              <a:gd name="connsiteX125" fmla="*/ 6124061 w 6127519"/>
              <a:gd name="connsiteY125" fmla="*/ 5710294 h 6858000"/>
              <a:gd name="connsiteX126" fmla="*/ 6122213 w 6127519"/>
              <a:gd name="connsiteY126" fmla="*/ 5714762 h 6858000"/>
              <a:gd name="connsiteX127" fmla="*/ 6121353 w 6127519"/>
              <a:gd name="connsiteY127" fmla="*/ 5721725 h 6858000"/>
              <a:gd name="connsiteX128" fmla="*/ 6121607 w 6127519"/>
              <a:gd name="connsiteY128" fmla="*/ 5721959 h 6858000"/>
              <a:gd name="connsiteX129" fmla="*/ 6120262 w 6127519"/>
              <a:gd name="connsiteY129" fmla="*/ 5728358 h 6858000"/>
              <a:gd name="connsiteX130" fmla="*/ 6110194 w 6127519"/>
              <a:gd name="connsiteY130" fmla="*/ 5758853 h 6858000"/>
              <a:gd name="connsiteX131" fmla="*/ 6127519 w 6127519"/>
              <a:gd name="connsiteY131" fmla="*/ 5865775 h 6858000"/>
              <a:gd name="connsiteX132" fmla="*/ 6119217 w 6127519"/>
              <a:gd name="connsiteY132" fmla="*/ 5888542 h 6858000"/>
              <a:gd name="connsiteX133" fmla="*/ 6102493 w 6127519"/>
              <a:gd name="connsiteY133" fmla="*/ 5928602 h 6858000"/>
              <a:gd name="connsiteX134" fmla="*/ 6056863 w 6127519"/>
              <a:gd name="connsiteY134" fmla="*/ 6000643 h 6858000"/>
              <a:gd name="connsiteX135" fmla="*/ 6045436 w 6127519"/>
              <a:gd name="connsiteY135" fmla="*/ 6124480 h 6858000"/>
              <a:gd name="connsiteX136" fmla="*/ 6030489 w 6127519"/>
              <a:gd name="connsiteY136" fmla="*/ 6317666 h 6858000"/>
              <a:gd name="connsiteX137" fmla="*/ 6007492 w 6127519"/>
              <a:gd name="connsiteY137" fmla="*/ 6440818 h 6858000"/>
              <a:gd name="connsiteX138" fmla="*/ 6009467 w 6127519"/>
              <a:gd name="connsiteY138" fmla="*/ 6487076 h 6858000"/>
              <a:gd name="connsiteX139" fmla="*/ 5995064 w 6127519"/>
              <a:gd name="connsiteY139" fmla="*/ 6540791 h 6858000"/>
              <a:gd name="connsiteX140" fmla="*/ 5996309 w 6127519"/>
              <a:gd name="connsiteY140" fmla="*/ 6543961 h 6858000"/>
              <a:gd name="connsiteX141" fmla="*/ 5996048 w 6127519"/>
              <a:gd name="connsiteY141" fmla="*/ 6555444 h 6858000"/>
              <a:gd name="connsiteX142" fmla="*/ 6002524 w 6127519"/>
              <a:gd name="connsiteY142" fmla="*/ 6560188 h 6858000"/>
              <a:gd name="connsiteX143" fmla="*/ 6006823 w 6127519"/>
              <a:gd name="connsiteY143" fmla="*/ 6578546 h 6858000"/>
              <a:gd name="connsiteX144" fmla="*/ 6004510 w 6127519"/>
              <a:gd name="connsiteY144" fmla="*/ 6599256 h 6858000"/>
              <a:gd name="connsiteX145" fmla="*/ 5986207 w 6127519"/>
              <a:gd name="connsiteY145" fmla="*/ 6695855 h 6858000"/>
              <a:gd name="connsiteX146" fmla="*/ 5979428 w 6127519"/>
              <a:gd name="connsiteY146" fmla="*/ 6754678 h 6858000"/>
              <a:gd name="connsiteX147" fmla="*/ 5983398 w 6127519"/>
              <a:gd name="connsiteY147" fmla="*/ 6778641 h 6858000"/>
              <a:gd name="connsiteX148" fmla="*/ 5984543 w 6127519"/>
              <a:gd name="connsiteY148" fmla="*/ 6811016 h 6858000"/>
              <a:gd name="connsiteX149" fmla="*/ 5981802 w 6127519"/>
              <a:gd name="connsiteY149" fmla="*/ 6838578 h 6858000"/>
              <a:gd name="connsiteX150" fmla="*/ 5979671 w 6127519"/>
              <a:gd name="connsiteY150" fmla="*/ 6858000 h 6858000"/>
              <a:gd name="connsiteX151" fmla="*/ 0 w 6127519"/>
              <a:gd name="connsiteY151" fmla="*/ 6858000 h 6858000"/>
              <a:gd name="connsiteX152" fmla="*/ 0 w 612751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08541 w 6127689"/>
              <a:gd name="connsiteY107" fmla="*/ 5248680 h 6858000"/>
              <a:gd name="connsiteX108" fmla="*/ 6039260 w 6127689"/>
              <a:gd name="connsiteY108" fmla="*/ 5289518 h 6858000"/>
              <a:gd name="connsiteX109" fmla="*/ 6036748 w 6127689"/>
              <a:gd name="connsiteY109" fmla="*/ 5322752 h 6858000"/>
              <a:gd name="connsiteX110" fmla="*/ 6036943 w 6127689"/>
              <a:gd name="connsiteY110" fmla="*/ 5329480 h 6858000"/>
              <a:gd name="connsiteX111" fmla="*/ 6037236 w 6127689"/>
              <a:gd name="connsiteY111" fmla="*/ 5329634 h 6858000"/>
              <a:gd name="connsiteX112" fmla="*/ 6038019 w 6127689"/>
              <a:gd name="connsiteY112" fmla="*/ 5336764 h 6858000"/>
              <a:gd name="connsiteX113" fmla="*/ 6037298 w 6127689"/>
              <a:gd name="connsiteY113" fmla="*/ 5341753 h 6858000"/>
              <a:gd name="connsiteX114" fmla="*/ 6037677 w 6127689"/>
              <a:gd name="connsiteY114" fmla="*/ 5354807 h 6858000"/>
              <a:gd name="connsiteX115" fmla="*/ 6039728 w 6127689"/>
              <a:gd name="connsiteY115" fmla="*/ 5359416 h 6858000"/>
              <a:gd name="connsiteX116" fmla="*/ 6043311 w 6127689"/>
              <a:gd name="connsiteY116" fmla="*/ 5361407 h 6858000"/>
              <a:gd name="connsiteX117" fmla="*/ 6042954 w 6127689"/>
              <a:gd name="connsiteY117" fmla="*/ 5362576 h 6858000"/>
              <a:gd name="connsiteX118" fmla="*/ 6053435 w 6127689"/>
              <a:gd name="connsiteY118" fmla="*/ 5387547 h 6858000"/>
              <a:gd name="connsiteX119" fmla="*/ 6065933 w 6127689"/>
              <a:gd name="connsiteY119" fmla="*/ 5443002 h 6858000"/>
              <a:gd name="connsiteX120" fmla="*/ 6068640 w 6127689"/>
              <a:gd name="connsiteY120" fmla="*/ 5474503 h 6858000"/>
              <a:gd name="connsiteX121" fmla="*/ 6080922 w 6127689"/>
              <a:gd name="connsiteY121" fmla="*/ 5561070 h 6858000"/>
              <a:gd name="connsiteX122" fmla="*/ 6096949 w 6127689"/>
              <a:gd name="connsiteY122" fmla="*/ 5648179 h 6858000"/>
              <a:gd name="connsiteX123" fmla="*/ 6125703 w 6127689"/>
              <a:gd name="connsiteY123" fmla="*/ 5692894 h 6858000"/>
              <a:gd name="connsiteX124" fmla="*/ 6126670 w 6127689"/>
              <a:gd name="connsiteY124" fmla="*/ 5697882 h 6858000"/>
              <a:gd name="connsiteX125" fmla="*/ 6124061 w 6127689"/>
              <a:gd name="connsiteY125" fmla="*/ 5710294 h 6858000"/>
              <a:gd name="connsiteX126" fmla="*/ 6122213 w 6127689"/>
              <a:gd name="connsiteY126" fmla="*/ 5714762 h 6858000"/>
              <a:gd name="connsiteX127" fmla="*/ 6121353 w 6127689"/>
              <a:gd name="connsiteY127" fmla="*/ 5721725 h 6858000"/>
              <a:gd name="connsiteX128" fmla="*/ 6121607 w 6127689"/>
              <a:gd name="connsiteY128" fmla="*/ 5721959 h 6858000"/>
              <a:gd name="connsiteX129" fmla="*/ 6120262 w 6127689"/>
              <a:gd name="connsiteY129" fmla="*/ 5728358 h 6858000"/>
              <a:gd name="connsiteX130" fmla="*/ 6127024 w 6127689"/>
              <a:gd name="connsiteY130" fmla="*/ 5786902 h 6858000"/>
              <a:gd name="connsiteX131" fmla="*/ 6127519 w 6127689"/>
              <a:gd name="connsiteY131" fmla="*/ 5865775 h 6858000"/>
              <a:gd name="connsiteX132" fmla="*/ 6119217 w 6127689"/>
              <a:gd name="connsiteY132" fmla="*/ 5888542 h 6858000"/>
              <a:gd name="connsiteX133" fmla="*/ 6102493 w 6127689"/>
              <a:gd name="connsiteY133" fmla="*/ 5928602 h 6858000"/>
              <a:gd name="connsiteX134" fmla="*/ 6056863 w 6127689"/>
              <a:gd name="connsiteY134" fmla="*/ 6000643 h 6858000"/>
              <a:gd name="connsiteX135" fmla="*/ 6045436 w 6127689"/>
              <a:gd name="connsiteY135" fmla="*/ 6124480 h 6858000"/>
              <a:gd name="connsiteX136" fmla="*/ 6030489 w 6127689"/>
              <a:gd name="connsiteY136" fmla="*/ 6317666 h 6858000"/>
              <a:gd name="connsiteX137" fmla="*/ 6007492 w 6127689"/>
              <a:gd name="connsiteY137" fmla="*/ 6440818 h 6858000"/>
              <a:gd name="connsiteX138" fmla="*/ 6009467 w 6127689"/>
              <a:gd name="connsiteY138" fmla="*/ 6487076 h 6858000"/>
              <a:gd name="connsiteX139" fmla="*/ 5995064 w 6127689"/>
              <a:gd name="connsiteY139" fmla="*/ 6540791 h 6858000"/>
              <a:gd name="connsiteX140" fmla="*/ 5996309 w 6127689"/>
              <a:gd name="connsiteY140" fmla="*/ 6543961 h 6858000"/>
              <a:gd name="connsiteX141" fmla="*/ 5996048 w 6127689"/>
              <a:gd name="connsiteY141" fmla="*/ 6555444 h 6858000"/>
              <a:gd name="connsiteX142" fmla="*/ 6002524 w 6127689"/>
              <a:gd name="connsiteY142" fmla="*/ 6560188 h 6858000"/>
              <a:gd name="connsiteX143" fmla="*/ 6006823 w 6127689"/>
              <a:gd name="connsiteY143" fmla="*/ 6578546 h 6858000"/>
              <a:gd name="connsiteX144" fmla="*/ 6004510 w 6127689"/>
              <a:gd name="connsiteY144" fmla="*/ 6599256 h 6858000"/>
              <a:gd name="connsiteX145" fmla="*/ 5986207 w 6127689"/>
              <a:gd name="connsiteY145" fmla="*/ 6695855 h 6858000"/>
              <a:gd name="connsiteX146" fmla="*/ 5979428 w 6127689"/>
              <a:gd name="connsiteY146" fmla="*/ 6754678 h 6858000"/>
              <a:gd name="connsiteX147" fmla="*/ 5983398 w 6127689"/>
              <a:gd name="connsiteY147" fmla="*/ 6778641 h 6858000"/>
              <a:gd name="connsiteX148" fmla="*/ 5984543 w 6127689"/>
              <a:gd name="connsiteY148" fmla="*/ 6811016 h 6858000"/>
              <a:gd name="connsiteX149" fmla="*/ 5981802 w 6127689"/>
              <a:gd name="connsiteY149" fmla="*/ 6838578 h 6858000"/>
              <a:gd name="connsiteX150" fmla="*/ 5979671 w 6127689"/>
              <a:gd name="connsiteY150" fmla="*/ 6858000 h 6858000"/>
              <a:gd name="connsiteX151" fmla="*/ 0 w 6127689"/>
              <a:gd name="connsiteY151" fmla="*/ 6858000 h 6858000"/>
              <a:gd name="connsiteX152" fmla="*/ 0 w 612768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39260 w 6127689"/>
              <a:gd name="connsiteY107" fmla="*/ 5289518 h 6858000"/>
              <a:gd name="connsiteX108" fmla="*/ 6036748 w 6127689"/>
              <a:gd name="connsiteY108" fmla="*/ 5322752 h 6858000"/>
              <a:gd name="connsiteX109" fmla="*/ 6036943 w 6127689"/>
              <a:gd name="connsiteY109" fmla="*/ 5329480 h 6858000"/>
              <a:gd name="connsiteX110" fmla="*/ 6037236 w 6127689"/>
              <a:gd name="connsiteY110" fmla="*/ 5329634 h 6858000"/>
              <a:gd name="connsiteX111" fmla="*/ 6038019 w 6127689"/>
              <a:gd name="connsiteY111" fmla="*/ 5336764 h 6858000"/>
              <a:gd name="connsiteX112" fmla="*/ 6037298 w 6127689"/>
              <a:gd name="connsiteY112" fmla="*/ 5341753 h 6858000"/>
              <a:gd name="connsiteX113" fmla="*/ 6037677 w 6127689"/>
              <a:gd name="connsiteY113" fmla="*/ 5354807 h 6858000"/>
              <a:gd name="connsiteX114" fmla="*/ 6039728 w 6127689"/>
              <a:gd name="connsiteY114" fmla="*/ 5359416 h 6858000"/>
              <a:gd name="connsiteX115" fmla="*/ 6043311 w 6127689"/>
              <a:gd name="connsiteY115" fmla="*/ 5361407 h 6858000"/>
              <a:gd name="connsiteX116" fmla="*/ 6042954 w 6127689"/>
              <a:gd name="connsiteY116" fmla="*/ 5362576 h 6858000"/>
              <a:gd name="connsiteX117" fmla="*/ 6053435 w 6127689"/>
              <a:gd name="connsiteY117" fmla="*/ 5387547 h 6858000"/>
              <a:gd name="connsiteX118" fmla="*/ 6065933 w 6127689"/>
              <a:gd name="connsiteY118" fmla="*/ 5443002 h 6858000"/>
              <a:gd name="connsiteX119" fmla="*/ 6068640 w 6127689"/>
              <a:gd name="connsiteY119" fmla="*/ 5474503 h 6858000"/>
              <a:gd name="connsiteX120" fmla="*/ 6080922 w 6127689"/>
              <a:gd name="connsiteY120" fmla="*/ 5561070 h 6858000"/>
              <a:gd name="connsiteX121" fmla="*/ 6096949 w 6127689"/>
              <a:gd name="connsiteY121" fmla="*/ 5648179 h 6858000"/>
              <a:gd name="connsiteX122" fmla="*/ 6125703 w 6127689"/>
              <a:gd name="connsiteY122" fmla="*/ 5692894 h 6858000"/>
              <a:gd name="connsiteX123" fmla="*/ 6126670 w 6127689"/>
              <a:gd name="connsiteY123" fmla="*/ 5697882 h 6858000"/>
              <a:gd name="connsiteX124" fmla="*/ 6124061 w 6127689"/>
              <a:gd name="connsiteY124" fmla="*/ 5710294 h 6858000"/>
              <a:gd name="connsiteX125" fmla="*/ 6122213 w 6127689"/>
              <a:gd name="connsiteY125" fmla="*/ 5714762 h 6858000"/>
              <a:gd name="connsiteX126" fmla="*/ 6121353 w 6127689"/>
              <a:gd name="connsiteY126" fmla="*/ 5721725 h 6858000"/>
              <a:gd name="connsiteX127" fmla="*/ 6121607 w 6127689"/>
              <a:gd name="connsiteY127" fmla="*/ 5721959 h 6858000"/>
              <a:gd name="connsiteX128" fmla="*/ 6120262 w 6127689"/>
              <a:gd name="connsiteY128" fmla="*/ 5728358 h 6858000"/>
              <a:gd name="connsiteX129" fmla="*/ 6127024 w 6127689"/>
              <a:gd name="connsiteY129" fmla="*/ 5786902 h 6858000"/>
              <a:gd name="connsiteX130" fmla="*/ 6127519 w 6127689"/>
              <a:gd name="connsiteY130" fmla="*/ 5865775 h 6858000"/>
              <a:gd name="connsiteX131" fmla="*/ 6119217 w 6127689"/>
              <a:gd name="connsiteY131" fmla="*/ 5888542 h 6858000"/>
              <a:gd name="connsiteX132" fmla="*/ 6102493 w 6127689"/>
              <a:gd name="connsiteY132" fmla="*/ 5928602 h 6858000"/>
              <a:gd name="connsiteX133" fmla="*/ 6056863 w 6127689"/>
              <a:gd name="connsiteY133" fmla="*/ 6000643 h 6858000"/>
              <a:gd name="connsiteX134" fmla="*/ 6045436 w 6127689"/>
              <a:gd name="connsiteY134" fmla="*/ 6124480 h 6858000"/>
              <a:gd name="connsiteX135" fmla="*/ 6030489 w 6127689"/>
              <a:gd name="connsiteY135" fmla="*/ 6317666 h 6858000"/>
              <a:gd name="connsiteX136" fmla="*/ 6007492 w 6127689"/>
              <a:gd name="connsiteY136" fmla="*/ 6440818 h 6858000"/>
              <a:gd name="connsiteX137" fmla="*/ 6009467 w 6127689"/>
              <a:gd name="connsiteY137" fmla="*/ 6487076 h 6858000"/>
              <a:gd name="connsiteX138" fmla="*/ 5995064 w 6127689"/>
              <a:gd name="connsiteY138" fmla="*/ 6540791 h 6858000"/>
              <a:gd name="connsiteX139" fmla="*/ 5996309 w 6127689"/>
              <a:gd name="connsiteY139" fmla="*/ 6543961 h 6858000"/>
              <a:gd name="connsiteX140" fmla="*/ 5996048 w 6127689"/>
              <a:gd name="connsiteY140" fmla="*/ 6555444 h 6858000"/>
              <a:gd name="connsiteX141" fmla="*/ 6002524 w 6127689"/>
              <a:gd name="connsiteY141" fmla="*/ 6560188 h 6858000"/>
              <a:gd name="connsiteX142" fmla="*/ 6006823 w 6127689"/>
              <a:gd name="connsiteY142" fmla="*/ 6578546 h 6858000"/>
              <a:gd name="connsiteX143" fmla="*/ 6004510 w 6127689"/>
              <a:gd name="connsiteY143" fmla="*/ 6599256 h 6858000"/>
              <a:gd name="connsiteX144" fmla="*/ 5986207 w 6127689"/>
              <a:gd name="connsiteY144" fmla="*/ 6695855 h 6858000"/>
              <a:gd name="connsiteX145" fmla="*/ 5979428 w 6127689"/>
              <a:gd name="connsiteY145" fmla="*/ 6754678 h 6858000"/>
              <a:gd name="connsiteX146" fmla="*/ 5983398 w 6127689"/>
              <a:gd name="connsiteY146" fmla="*/ 6778641 h 6858000"/>
              <a:gd name="connsiteX147" fmla="*/ 5984543 w 6127689"/>
              <a:gd name="connsiteY147" fmla="*/ 6811016 h 6858000"/>
              <a:gd name="connsiteX148" fmla="*/ 5981802 w 6127689"/>
              <a:gd name="connsiteY148" fmla="*/ 6838578 h 6858000"/>
              <a:gd name="connsiteX149" fmla="*/ 5979671 w 6127689"/>
              <a:gd name="connsiteY149" fmla="*/ 6858000 h 6858000"/>
              <a:gd name="connsiteX150" fmla="*/ 0 w 6127689"/>
              <a:gd name="connsiteY150" fmla="*/ 6858000 h 6858000"/>
              <a:gd name="connsiteX151" fmla="*/ 0 w 6127689"/>
              <a:gd name="connsiteY15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9260 w 6127689"/>
              <a:gd name="connsiteY106" fmla="*/ 5289518 h 6858000"/>
              <a:gd name="connsiteX107" fmla="*/ 6036748 w 6127689"/>
              <a:gd name="connsiteY107" fmla="*/ 5322752 h 6858000"/>
              <a:gd name="connsiteX108" fmla="*/ 6036943 w 6127689"/>
              <a:gd name="connsiteY108" fmla="*/ 5329480 h 6858000"/>
              <a:gd name="connsiteX109" fmla="*/ 6037236 w 6127689"/>
              <a:gd name="connsiteY109" fmla="*/ 5329634 h 6858000"/>
              <a:gd name="connsiteX110" fmla="*/ 6038019 w 6127689"/>
              <a:gd name="connsiteY110" fmla="*/ 5336764 h 6858000"/>
              <a:gd name="connsiteX111" fmla="*/ 6037298 w 6127689"/>
              <a:gd name="connsiteY111" fmla="*/ 5341753 h 6858000"/>
              <a:gd name="connsiteX112" fmla="*/ 6037677 w 6127689"/>
              <a:gd name="connsiteY112" fmla="*/ 5354807 h 6858000"/>
              <a:gd name="connsiteX113" fmla="*/ 6039728 w 6127689"/>
              <a:gd name="connsiteY113" fmla="*/ 5359416 h 6858000"/>
              <a:gd name="connsiteX114" fmla="*/ 6043311 w 6127689"/>
              <a:gd name="connsiteY114" fmla="*/ 5361407 h 6858000"/>
              <a:gd name="connsiteX115" fmla="*/ 6042954 w 6127689"/>
              <a:gd name="connsiteY115" fmla="*/ 5362576 h 6858000"/>
              <a:gd name="connsiteX116" fmla="*/ 6053435 w 6127689"/>
              <a:gd name="connsiteY116" fmla="*/ 5387547 h 6858000"/>
              <a:gd name="connsiteX117" fmla="*/ 6065933 w 6127689"/>
              <a:gd name="connsiteY117" fmla="*/ 5443002 h 6858000"/>
              <a:gd name="connsiteX118" fmla="*/ 6068640 w 6127689"/>
              <a:gd name="connsiteY118" fmla="*/ 5474503 h 6858000"/>
              <a:gd name="connsiteX119" fmla="*/ 6080922 w 6127689"/>
              <a:gd name="connsiteY119" fmla="*/ 5561070 h 6858000"/>
              <a:gd name="connsiteX120" fmla="*/ 6096949 w 6127689"/>
              <a:gd name="connsiteY120" fmla="*/ 5648179 h 6858000"/>
              <a:gd name="connsiteX121" fmla="*/ 6125703 w 6127689"/>
              <a:gd name="connsiteY121" fmla="*/ 5692894 h 6858000"/>
              <a:gd name="connsiteX122" fmla="*/ 6126670 w 6127689"/>
              <a:gd name="connsiteY122" fmla="*/ 5697882 h 6858000"/>
              <a:gd name="connsiteX123" fmla="*/ 6124061 w 6127689"/>
              <a:gd name="connsiteY123" fmla="*/ 5710294 h 6858000"/>
              <a:gd name="connsiteX124" fmla="*/ 6122213 w 6127689"/>
              <a:gd name="connsiteY124" fmla="*/ 5714762 h 6858000"/>
              <a:gd name="connsiteX125" fmla="*/ 6121353 w 6127689"/>
              <a:gd name="connsiteY125" fmla="*/ 5721725 h 6858000"/>
              <a:gd name="connsiteX126" fmla="*/ 6121607 w 6127689"/>
              <a:gd name="connsiteY126" fmla="*/ 5721959 h 6858000"/>
              <a:gd name="connsiteX127" fmla="*/ 6120262 w 6127689"/>
              <a:gd name="connsiteY127" fmla="*/ 5728358 h 6858000"/>
              <a:gd name="connsiteX128" fmla="*/ 6127024 w 6127689"/>
              <a:gd name="connsiteY128" fmla="*/ 5786902 h 6858000"/>
              <a:gd name="connsiteX129" fmla="*/ 6127519 w 6127689"/>
              <a:gd name="connsiteY129" fmla="*/ 5865775 h 6858000"/>
              <a:gd name="connsiteX130" fmla="*/ 6119217 w 6127689"/>
              <a:gd name="connsiteY130" fmla="*/ 5888542 h 6858000"/>
              <a:gd name="connsiteX131" fmla="*/ 6102493 w 6127689"/>
              <a:gd name="connsiteY131" fmla="*/ 5928602 h 6858000"/>
              <a:gd name="connsiteX132" fmla="*/ 6056863 w 6127689"/>
              <a:gd name="connsiteY132" fmla="*/ 6000643 h 6858000"/>
              <a:gd name="connsiteX133" fmla="*/ 6045436 w 6127689"/>
              <a:gd name="connsiteY133" fmla="*/ 6124480 h 6858000"/>
              <a:gd name="connsiteX134" fmla="*/ 6030489 w 6127689"/>
              <a:gd name="connsiteY134" fmla="*/ 6317666 h 6858000"/>
              <a:gd name="connsiteX135" fmla="*/ 6007492 w 6127689"/>
              <a:gd name="connsiteY135" fmla="*/ 6440818 h 6858000"/>
              <a:gd name="connsiteX136" fmla="*/ 6009467 w 6127689"/>
              <a:gd name="connsiteY136" fmla="*/ 6487076 h 6858000"/>
              <a:gd name="connsiteX137" fmla="*/ 5995064 w 6127689"/>
              <a:gd name="connsiteY137" fmla="*/ 6540791 h 6858000"/>
              <a:gd name="connsiteX138" fmla="*/ 5996309 w 6127689"/>
              <a:gd name="connsiteY138" fmla="*/ 6543961 h 6858000"/>
              <a:gd name="connsiteX139" fmla="*/ 5996048 w 6127689"/>
              <a:gd name="connsiteY139" fmla="*/ 6555444 h 6858000"/>
              <a:gd name="connsiteX140" fmla="*/ 6002524 w 6127689"/>
              <a:gd name="connsiteY140" fmla="*/ 6560188 h 6858000"/>
              <a:gd name="connsiteX141" fmla="*/ 6006823 w 6127689"/>
              <a:gd name="connsiteY141" fmla="*/ 6578546 h 6858000"/>
              <a:gd name="connsiteX142" fmla="*/ 6004510 w 6127689"/>
              <a:gd name="connsiteY142" fmla="*/ 6599256 h 6858000"/>
              <a:gd name="connsiteX143" fmla="*/ 5986207 w 6127689"/>
              <a:gd name="connsiteY143" fmla="*/ 6695855 h 6858000"/>
              <a:gd name="connsiteX144" fmla="*/ 5979428 w 6127689"/>
              <a:gd name="connsiteY144" fmla="*/ 6754678 h 6858000"/>
              <a:gd name="connsiteX145" fmla="*/ 5983398 w 6127689"/>
              <a:gd name="connsiteY145" fmla="*/ 6778641 h 6858000"/>
              <a:gd name="connsiteX146" fmla="*/ 5984543 w 6127689"/>
              <a:gd name="connsiteY146" fmla="*/ 6811016 h 6858000"/>
              <a:gd name="connsiteX147" fmla="*/ 5981802 w 6127689"/>
              <a:gd name="connsiteY147" fmla="*/ 6838578 h 6858000"/>
              <a:gd name="connsiteX148" fmla="*/ 5979671 w 6127689"/>
              <a:gd name="connsiteY148" fmla="*/ 6858000 h 6858000"/>
              <a:gd name="connsiteX149" fmla="*/ 0 w 6127689"/>
              <a:gd name="connsiteY149" fmla="*/ 6858000 h 6858000"/>
              <a:gd name="connsiteX150" fmla="*/ 0 w 6127689"/>
              <a:gd name="connsiteY15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42096 w 6127689"/>
              <a:gd name="connsiteY105" fmla="*/ 523325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6018409 w 6127689"/>
              <a:gd name="connsiteY104" fmla="*/ 522715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1153 w 6127689"/>
              <a:gd name="connsiteY83" fmla="*/ 4236222 h 6858000"/>
              <a:gd name="connsiteX84" fmla="*/ 5924233 w 6127689"/>
              <a:gd name="connsiteY84" fmla="*/ 4242060 h 6858000"/>
              <a:gd name="connsiteX85" fmla="*/ 5928910 w 6127689"/>
              <a:gd name="connsiteY85" fmla="*/ 4300973 h 6858000"/>
              <a:gd name="connsiteX86" fmla="*/ 5939320 w 6127689"/>
              <a:gd name="connsiteY86" fmla="*/ 4340435 h 6858000"/>
              <a:gd name="connsiteX87" fmla="*/ 5946705 w 6127689"/>
              <a:gd name="connsiteY87" fmla="*/ 4428051 h 6858000"/>
              <a:gd name="connsiteX88" fmla="*/ 5949261 w 6127689"/>
              <a:gd name="connsiteY88" fmla="*/ 4449185 h 6858000"/>
              <a:gd name="connsiteX89" fmla="*/ 5957504 w 6127689"/>
              <a:gd name="connsiteY89" fmla="*/ 4465911 h 6858000"/>
              <a:gd name="connsiteX90" fmla="*/ 5964689 w 6127689"/>
              <a:gd name="connsiteY90" fmla="*/ 4468532 h 6858000"/>
              <a:gd name="connsiteX91" fmla="*/ 5967062 w 6127689"/>
              <a:gd name="connsiteY91" fmla="*/ 4479923 h 6858000"/>
              <a:gd name="connsiteX92" fmla="*/ 5968960 w 6127689"/>
              <a:gd name="connsiteY92" fmla="*/ 4482655 h 6858000"/>
              <a:gd name="connsiteX93" fmla="*/ 5978567 w 6127689"/>
              <a:gd name="connsiteY93" fmla="*/ 4498605 h 6858000"/>
              <a:gd name="connsiteX94" fmla="*/ 5980106 w 6127689"/>
              <a:gd name="connsiteY94" fmla="*/ 4585087 h 6858000"/>
              <a:gd name="connsiteX95" fmla="*/ 5998138 w 6127689"/>
              <a:gd name="connsiteY95" fmla="*/ 4697518 h 6858000"/>
              <a:gd name="connsiteX96" fmla="*/ 6013516 w 6127689"/>
              <a:gd name="connsiteY96" fmla="*/ 4786619 h 6858000"/>
              <a:gd name="connsiteX97" fmla="*/ 6025404 w 6127689"/>
              <a:gd name="connsiteY97" fmla="*/ 4858148 h 6858000"/>
              <a:gd name="connsiteX98" fmla="*/ 6007749 w 6127689"/>
              <a:gd name="connsiteY98" fmla="*/ 4964715 h 6858000"/>
              <a:gd name="connsiteX99" fmla="*/ 6005269 w 6127689"/>
              <a:gd name="connsiteY99" fmla="*/ 5150567 h 6858000"/>
              <a:gd name="connsiteX100" fmla="*/ 6001127 w 6127689"/>
              <a:gd name="connsiteY100" fmla="*/ 5164609 h 6858000"/>
              <a:gd name="connsiteX101" fmla="*/ 5996647 w 6127689"/>
              <a:gd name="connsiteY101" fmla="*/ 5185640 h 6858000"/>
              <a:gd name="connsiteX102" fmla="*/ 5998514 w 6127689"/>
              <a:gd name="connsiteY102" fmla="*/ 5189673 h 6858000"/>
              <a:gd name="connsiteX103" fmla="*/ 6018409 w 6127689"/>
              <a:gd name="connsiteY103" fmla="*/ 5227157 h 6858000"/>
              <a:gd name="connsiteX104" fmla="*/ 6036748 w 6127689"/>
              <a:gd name="connsiteY104" fmla="*/ 5322752 h 6858000"/>
              <a:gd name="connsiteX105" fmla="*/ 6036943 w 6127689"/>
              <a:gd name="connsiteY105" fmla="*/ 5329480 h 6858000"/>
              <a:gd name="connsiteX106" fmla="*/ 6037236 w 6127689"/>
              <a:gd name="connsiteY106" fmla="*/ 5329634 h 6858000"/>
              <a:gd name="connsiteX107" fmla="*/ 6038019 w 6127689"/>
              <a:gd name="connsiteY107" fmla="*/ 5336764 h 6858000"/>
              <a:gd name="connsiteX108" fmla="*/ 6037298 w 6127689"/>
              <a:gd name="connsiteY108" fmla="*/ 5341753 h 6858000"/>
              <a:gd name="connsiteX109" fmla="*/ 6037677 w 6127689"/>
              <a:gd name="connsiteY109" fmla="*/ 5354807 h 6858000"/>
              <a:gd name="connsiteX110" fmla="*/ 6039728 w 6127689"/>
              <a:gd name="connsiteY110" fmla="*/ 5359416 h 6858000"/>
              <a:gd name="connsiteX111" fmla="*/ 6043311 w 6127689"/>
              <a:gd name="connsiteY111" fmla="*/ 5361407 h 6858000"/>
              <a:gd name="connsiteX112" fmla="*/ 6042954 w 6127689"/>
              <a:gd name="connsiteY112" fmla="*/ 5362576 h 6858000"/>
              <a:gd name="connsiteX113" fmla="*/ 6053435 w 6127689"/>
              <a:gd name="connsiteY113" fmla="*/ 5387547 h 6858000"/>
              <a:gd name="connsiteX114" fmla="*/ 6065933 w 6127689"/>
              <a:gd name="connsiteY114" fmla="*/ 5443002 h 6858000"/>
              <a:gd name="connsiteX115" fmla="*/ 6068640 w 6127689"/>
              <a:gd name="connsiteY115" fmla="*/ 5474503 h 6858000"/>
              <a:gd name="connsiteX116" fmla="*/ 6080922 w 6127689"/>
              <a:gd name="connsiteY116" fmla="*/ 5561070 h 6858000"/>
              <a:gd name="connsiteX117" fmla="*/ 6096949 w 6127689"/>
              <a:gd name="connsiteY117" fmla="*/ 5648179 h 6858000"/>
              <a:gd name="connsiteX118" fmla="*/ 6125703 w 6127689"/>
              <a:gd name="connsiteY118" fmla="*/ 5692894 h 6858000"/>
              <a:gd name="connsiteX119" fmla="*/ 6126670 w 6127689"/>
              <a:gd name="connsiteY119" fmla="*/ 5697882 h 6858000"/>
              <a:gd name="connsiteX120" fmla="*/ 6124061 w 6127689"/>
              <a:gd name="connsiteY120" fmla="*/ 5710294 h 6858000"/>
              <a:gd name="connsiteX121" fmla="*/ 6122213 w 6127689"/>
              <a:gd name="connsiteY121" fmla="*/ 5714762 h 6858000"/>
              <a:gd name="connsiteX122" fmla="*/ 6121353 w 6127689"/>
              <a:gd name="connsiteY122" fmla="*/ 5721725 h 6858000"/>
              <a:gd name="connsiteX123" fmla="*/ 6121607 w 6127689"/>
              <a:gd name="connsiteY123" fmla="*/ 5721959 h 6858000"/>
              <a:gd name="connsiteX124" fmla="*/ 6120262 w 6127689"/>
              <a:gd name="connsiteY124" fmla="*/ 5728358 h 6858000"/>
              <a:gd name="connsiteX125" fmla="*/ 6127024 w 6127689"/>
              <a:gd name="connsiteY125" fmla="*/ 5786902 h 6858000"/>
              <a:gd name="connsiteX126" fmla="*/ 6127519 w 6127689"/>
              <a:gd name="connsiteY126" fmla="*/ 5865775 h 6858000"/>
              <a:gd name="connsiteX127" fmla="*/ 6119217 w 6127689"/>
              <a:gd name="connsiteY127" fmla="*/ 5888542 h 6858000"/>
              <a:gd name="connsiteX128" fmla="*/ 6102493 w 6127689"/>
              <a:gd name="connsiteY128" fmla="*/ 5928602 h 6858000"/>
              <a:gd name="connsiteX129" fmla="*/ 6056863 w 6127689"/>
              <a:gd name="connsiteY129" fmla="*/ 6000643 h 6858000"/>
              <a:gd name="connsiteX130" fmla="*/ 6045436 w 6127689"/>
              <a:gd name="connsiteY130" fmla="*/ 6124480 h 6858000"/>
              <a:gd name="connsiteX131" fmla="*/ 6030489 w 6127689"/>
              <a:gd name="connsiteY131" fmla="*/ 6317666 h 6858000"/>
              <a:gd name="connsiteX132" fmla="*/ 6007492 w 6127689"/>
              <a:gd name="connsiteY132" fmla="*/ 6440818 h 6858000"/>
              <a:gd name="connsiteX133" fmla="*/ 6009467 w 6127689"/>
              <a:gd name="connsiteY133" fmla="*/ 6487076 h 6858000"/>
              <a:gd name="connsiteX134" fmla="*/ 5995064 w 6127689"/>
              <a:gd name="connsiteY134" fmla="*/ 6540791 h 6858000"/>
              <a:gd name="connsiteX135" fmla="*/ 5996309 w 6127689"/>
              <a:gd name="connsiteY135" fmla="*/ 6543961 h 6858000"/>
              <a:gd name="connsiteX136" fmla="*/ 5996048 w 6127689"/>
              <a:gd name="connsiteY136" fmla="*/ 6555444 h 6858000"/>
              <a:gd name="connsiteX137" fmla="*/ 6002524 w 6127689"/>
              <a:gd name="connsiteY137" fmla="*/ 6560188 h 6858000"/>
              <a:gd name="connsiteX138" fmla="*/ 6006823 w 6127689"/>
              <a:gd name="connsiteY138" fmla="*/ 6578546 h 6858000"/>
              <a:gd name="connsiteX139" fmla="*/ 6004510 w 6127689"/>
              <a:gd name="connsiteY139" fmla="*/ 6599256 h 6858000"/>
              <a:gd name="connsiteX140" fmla="*/ 5986207 w 6127689"/>
              <a:gd name="connsiteY140" fmla="*/ 6695855 h 6858000"/>
              <a:gd name="connsiteX141" fmla="*/ 5979428 w 6127689"/>
              <a:gd name="connsiteY141" fmla="*/ 6754678 h 6858000"/>
              <a:gd name="connsiteX142" fmla="*/ 5983398 w 6127689"/>
              <a:gd name="connsiteY142" fmla="*/ 6778641 h 6858000"/>
              <a:gd name="connsiteX143" fmla="*/ 5984543 w 6127689"/>
              <a:gd name="connsiteY143" fmla="*/ 6811016 h 6858000"/>
              <a:gd name="connsiteX144" fmla="*/ 5981802 w 6127689"/>
              <a:gd name="connsiteY144" fmla="*/ 6838578 h 6858000"/>
              <a:gd name="connsiteX145" fmla="*/ 5979671 w 6127689"/>
              <a:gd name="connsiteY145" fmla="*/ 6858000 h 6858000"/>
              <a:gd name="connsiteX146" fmla="*/ 0 w 6127689"/>
              <a:gd name="connsiteY146" fmla="*/ 6858000 h 6858000"/>
              <a:gd name="connsiteX147" fmla="*/ 0 w 6127689"/>
              <a:gd name="connsiteY14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4233 w 6127689"/>
              <a:gd name="connsiteY83" fmla="*/ 4242060 h 6858000"/>
              <a:gd name="connsiteX84" fmla="*/ 5928910 w 6127689"/>
              <a:gd name="connsiteY84" fmla="*/ 4300973 h 6858000"/>
              <a:gd name="connsiteX85" fmla="*/ 5939320 w 6127689"/>
              <a:gd name="connsiteY85" fmla="*/ 4340435 h 6858000"/>
              <a:gd name="connsiteX86" fmla="*/ 5946705 w 6127689"/>
              <a:gd name="connsiteY86" fmla="*/ 4428051 h 6858000"/>
              <a:gd name="connsiteX87" fmla="*/ 5949261 w 6127689"/>
              <a:gd name="connsiteY87" fmla="*/ 4449185 h 6858000"/>
              <a:gd name="connsiteX88" fmla="*/ 5957504 w 6127689"/>
              <a:gd name="connsiteY88" fmla="*/ 4465911 h 6858000"/>
              <a:gd name="connsiteX89" fmla="*/ 5964689 w 6127689"/>
              <a:gd name="connsiteY89" fmla="*/ 4468532 h 6858000"/>
              <a:gd name="connsiteX90" fmla="*/ 5967062 w 6127689"/>
              <a:gd name="connsiteY90" fmla="*/ 4479923 h 6858000"/>
              <a:gd name="connsiteX91" fmla="*/ 5968960 w 6127689"/>
              <a:gd name="connsiteY91" fmla="*/ 4482655 h 6858000"/>
              <a:gd name="connsiteX92" fmla="*/ 5978567 w 6127689"/>
              <a:gd name="connsiteY92" fmla="*/ 4498605 h 6858000"/>
              <a:gd name="connsiteX93" fmla="*/ 5980106 w 6127689"/>
              <a:gd name="connsiteY93" fmla="*/ 4585087 h 6858000"/>
              <a:gd name="connsiteX94" fmla="*/ 5998138 w 6127689"/>
              <a:gd name="connsiteY94" fmla="*/ 4697518 h 6858000"/>
              <a:gd name="connsiteX95" fmla="*/ 6013516 w 6127689"/>
              <a:gd name="connsiteY95" fmla="*/ 4786619 h 6858000"/>
              <a:gd name="connsiteX96" fmla="*/ 6025404 w 6127689"/>
              <a:gd name="connsiteY96" fmla="*/ 4858148 h 6858000"/>
              <a:gd name="connsiteX97" fmla="*/ 6007749 w 6127689"/>
              <a:gd name="connsiteY97" fmla="*/ 4964715 h 6858000"/>
              <a:gd name="connsiteX98" fmla="*/ 6005269 w 6127689"/>
              <a:gd name="connsiteY98" fmla="*/ 5150567 h 6858000"/>
              <a:gd name="connsiteX99" fmla="*/ 6001127 w 6127689"/>
              <a:gd name="connsiteY99" fmla="*/ 5164609 h 6858000"/>
              <a:gd name="connsiteX100" fmla="*/ 5996647 w 6127689"/>
              <a:gd name="connsiteY100" fmla="*/ 5185640 h 6858000"/>
              <a:gd name="connsiteX101" fmla="*/ 5998514 w 6127689"/>
              <a:gd name="connsiteY101" fmla="*/ 5189673 h 6858000"/>
              <a:gd name="connsiteX102" fmla="*/ 6018409 w 6127689"/>
              <a:gd name="connsiteY102" fmla="*/ 5227157 h 6858000"/>
              <a:gd name="connsiteX103" fmla="*/ 6036748 w 6127689"/>
              <a:gd name="connsiteY103" fmla="*/ 5322752 h 6858000"/>
              <a:gd name="connsiteX104" fmla="*/ 6036943 w 6127689"/>
              <a:gd name="connsiteY104" fmla="*/ 5329480 h 6858000"/>
              <a:gd name="connsiteX105" fmla="*/ 6037236 w 6127689"/>
              <a:gd name="connsiteY105" fmla="*/ 5329634 h 6858000"/>
              <a:gd name="connsiteX106" fmla="*/ 6038019 w 6127689"/>
              <a:gd name="connsiteY106" fmla="*/ 5336764 h 6858000"/>
              <a:gd name="connsiteX107" fmla="*/ 6037298 w 6127689"/>
              <a:gd name="connsiteY107" fmla="*/ 5341753 h 6858000"/>
              <a:gd name="connsiteX108" fmla="*/ 6037677 w 6127689"/>
              <a:gd name="connsiteY108" fmla="*/ 5354807 h 6858000"/>
              <a:gd name="connsiteX109" fmla="*/ 6039728 w 6127689"/>
              <a:gd name="connsiteY109" fmla="*/ 5359416 h 6858000"/>
              <a:gd name="connsiteX110" fmla="*/ 6043311 w 6127689"/>
              <a:gd name="connsiteY110" fmla="*/ 5361407 h 6858000"/>
              <a:gd name="connsiteX111" fmla="*/ 6042954 w 6127689"/>
              <a:gd name="connsiteY111" fmla="*/ 5362576 h 6858000"/>
              <a:gd name="connsiteX112" fmla="*/ 6053435 w 6127689"/>
              <a:gd name="connsiteY112" fmla="*/ 5387547 h 6858000"/>
              <a:gd name="connsiteX113" fmla="*/ 6065933 w 6127689"/>
              <a:gd name="connsiteY113" fmla="*/ 5443002 h 6858000"/>
              <a:gd name="connsiteX114" fmla="*/ 6068640 w 6127689"/>
              <a:gd name="connsiteY114" fmla="*/ 5474503 h 6858000"/>
              <a:gd name="connsiteX115" fmla="*/ 6080922 w 6127689"/>
              <a:gd name="connsiteY115" fmla="*/ 5561070 h 6858000"/>
              <a:gd name="connsiteX116" fmla="*/ 6096949 w 6127689"/>
              <a:gd name="connsiteY116" fmla="*/ 5648179 h 6858000"/>
              <a:gd name="connsiteX117" fmla="*/ 6125703 w 6127689"/>
              <a:gd name="connsiteY117" fmla="*/ 5692894 h 6858000"/>
              <a:gd name="connsiteX118" fmla="*/ 6126670 w 6127689"/>
              <a:gd name="connsiteY118" fmla="*/ 5697882 h 6858000"/>
              <a:gd name="connsiteX119" fmla="*/ 6124061 w 6127689"/>
              <a:gd name="connsiteY119" fmla="*/ 5710294 h 6858000"/>
              <a:gd name="connsiteX120" fmla="*/ 6122213 w 6127689"/>
              <a:gd name="connsiteY120" fmla="*/ 5714762 h 6858000"/>
              <a:gd name="connsiteX121" fmla="*/ 6121353 w 6127689"/>
              <a:gd name="connsiteY121" fmla="*/ 5721725 h 6858000"/>
              <a:gd name="connsiteX122" fmla="*/ 6121607 w 6127689"/>
              <a:gd name="connsiteY122" fmla="*/ 5721959 h 6858000"/>
              <a:gd name="connsiteX123" fmla="*/ 6120262 w 6127689"/>
              <a:gd name="connsiteY123" fmla="*/ 5728358 h 6858000"/>
              <a:gd name="connsiteX124" fmla="*/ 6127024 w 6127689"/>
              <a:gd name="connsiteY124" fmla="*/ 5786902 h 6858000"/>
              <a:gd name="connsiteX125" fmla="*/ 6127519 w 6127689"/>
              <a:gd name="connsiteY125" fmla="*/ 5865775 h 6858000"/>
              <a:gd name="connsiteX126" fmla="*/ 6119217 w 6127689"/>
              <a:gd name="connsiteY126" fmla="*/ 5888542 h 6858000"/>
              <a:gd name="connsiteX127" fmla="*/ 6102493 w 6127689"/>
              <a:gd name="connsiteY127" fmla="*/ 5928602 h 6858000"/>
              <a:gd name="connsiteX128" fmla="*/ 6056863 w 6127689"/>
              <a:gd name="connsiteY128" fmla="*/ 6000643 h 6858000"/>
              <a:gd name="connsiteX129" fmla="*/ 6045436 w 6127689"/>
              <a:gd name="connsiteY129" fmla="*/ 6124480 h 6858000"/>
              <a:gd name="connsiteX130" fmla="*/ 6030489 w 6127689"/>
              <a:gd name="connsiteY130" fmla="*/ 6317666 h 6858000"/>
              <a:gd name="connsiteX131" fmla="*/ 6007492 w 6127689"/>
              <a:gd name="connsiteY131" fmla="*/ 6440818 h 6858000"/>
              <a:gd name="connsiteX132" fmla="*/ 6009467 w 6127689"/>
              <a:gd name="connsiteY132" fmla="*/ 6487076 h 6858000"/>
              <a:gd name="connsiteX133" fmla="*/ 5995064 w 6127689"/>
              <a:gd name="connsiteY133" fmla="*/ 6540791 h 6858000"/>
              <a:gd name="connsiteX134" fmla="*/ 5996309 w 6127689"/>
              <a:gd name="connsiteY134" fmla="*/ 6543961 h 6858000"/>
              <a:gd name="connsiteX135" fmla="*/ 5996048 w 6127689"/>
              <a:gd name="connsiteY135" fmla="*/ 6555444 h 6858000"/>
              <a:gd name="connsiteX136" fmla="*/ 6002524 w 6127689"/>
              <a:gd name="connsiteY136" fmla="*/ 6560188 h 6858000"/>
              <a:gd name="connsiteX137" fmla="*/ 6006823 w 6127689"/>
              <a:gd name="connsiteY137" fmla="*/ 6578546 h 6858000"/>
              <a:gd name="connsiteX138" fmla="*/ 6004510 w 6127689"/>
              <a:gd name="connsiteY138" fmla="*/ 6599256 h 6858000"/>
              <a:gd name="connsiteX139" fmla="*/ 5986207 w 6127689"/>
              <a:gd name="connsiteY139" fmla="*/ 6695855 h 6858000"/>
              <a:gd name="connsiteX140" fmla="*/ 5979428 w 6127689"/>
              <a:gd name="connsiteY140" fmla="*/ 6754678 h 6858000"/>
              <a:gd name="connsiteX141" fmla="*/ 5983398 w 6127689"/>
              <a:gd name="connsiteY141" fmla="*/ 6778641 h 6858000"/>
              <a:gd name="connsiteX142" fmla="*/ 5984543 w 6127689"/>
              <a:gd name="connsiteY142" fmla="*/ 6811016 h 6858000"/>
              <a:gd name="connsiteX143" fmla="*/ 5981802 w 6127689"/>
              <a:gd name="connsiteY143" fmla="*/ 6838578 h 6858000"/>
              <a:gd name="connsiteX144" fmla="*/ 5979671 w 6127689"/>
              <a:gd name="connsiteY144" fmla="*/ 6858000 h 6858000"/>
              <a:gd name="connsiteX145" fmla="*/ 0 w 6127689"/>
              <a:gd name="connsiteY145" fmla="*/ 6858000 h 6858000"/>
              <a:gd name="connsiteX146" fmla="*/ 0 w 6127689"/>
              <a:gd name="connsiteY14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33539 w 6127689"/>
              <a:gd name="connsiteY69" fmla="*/ 3818457 h 6858000"/>
              <a:gd name="connsiteX70" fmla="*/ 5768491 w 6127689"/>
              <a:gd name="connsiteY70" fmla="*/ 3914399 h 6858000"/>
              <a:gd name="connsiteX71" fmla="*/ 5793123 w 6127689"/>
              <a:gd name="connsiteY71" fmla="*/ 3969952 h 6858000"/>
              <a:gd name="connsiteX72" fmla="*/ 5808321 w 6127689"/>
              <a:gd name="connsiteY72" fmla="*/ 3988153 h 6858000"/>
              <a:gd name="connsiteX73" fmla="*/ 5825621 w 6127689"/>
              <a:gd name="connsiteY73" fmla="*/ 4015525 h 6858000"/>
              <a:gd name="connsiteX74" fmla="*/ 5860672 w 6127689"/>
              <a:gd name="connsiteY74" fmla="*/ 4061579 h 6858000"/>
              <a:gd name="connsiteX75" fmla="*/ 5872173 w 6127689"/>
              <a:gd name="connsiteY75" fmla="*/ 4088497 h 6858000"/>
              <a:gd name="connsiteX76" fmla="*/ 5883705 w 6127689"/>
              <a:gd name="connsiteY76" fmla="*/ 4101899 h 6858000"/>
              <a:gd name="connsiteX77" fmla="*/ 5894095 w 6127689"/>
              <a:gd name="connsiteY77" fmla="*/ 4128857 h 6858000"/>
              <a:gd name="connsiteX78" fmla="*/ 5898339 w 6127689"/>
              <a:gd name="connsiteY78" fmla="*/ 4140800 h 6858000"/>
              <a:gd name="connsiteX79" fmla="*/ 5899734 w 6127689"/>
              <a:gd name="connsiteY79" fmla="*/ 4145632 h 6858000"/>
              <a:gd name="connsiteX80" fmla="*/ 5903513 w 6127689"/>
              <a:gd name="connsiteY80" fmla="*/ 4187661 h 6858000"/>
              <a:gd name="connsiteX81" fmla="*/ 5917114 w 6127689"/>
              <a:gd name="connsiteY81" fmla="*/ 4213096 h 6858000"/>
              <a:gd name="connsiteX82" fmla="*/ 5924233 w 6127689"/>
              <a:gd name="connsiteY82" fmla="*/ 4242060 h 6858000"/>
              <a:gd name="connsiteX83" fmla="*/ 5928910 w 6127689"/>
              <a:gd name="connsiteY83" fmla="*/ 4300973 h 6858000"/>
              <a:gd name="connsiteX84" fmla="*/ 5939320 w 6127689"/>
              <a:gd name="connsiteY84" fmla="*/ 4340435 h 6858000"/>
              <a:gd name="connsiteX85" fmla="*/ 5946705 w 6127689"/>
              <a:gd name="connsiteY85" fmla="*/ 4428051 h 6858000"/>
              <a:gd name="connsiteX86" fmla="*/ 5949261 w 6127689"/>
              <a:gd name="connsiteY86" fmla="*/ 4449185 h 6858000"/>
              <a:gd name="connsiteX87" fmla="*/ 5957504 w 6127689"/>
              <a:gd name="connsiteY87" fmla="*/ 4465911 h 6858000"/>
              <a:gd name="connsiteX88" fmla="*/ 5964689 w 6127689"/>
              <a:gd name="connsiteY88" fmla="*/ 4468532 h 6858000"/>
              <a:gd name="connsiteX89" fmla="*/ 5967062 w 6127689"/>
              <a:gd name="connsiteY89" fmla="*/ 4479923 h 6858000"/>
              <a:gd name="connsiteX90" fmla="*/ 5968960 w 6127689"/>
              <a:gd name="connsiteY90" fmla="*/ 4482655 h 6858000"/>
              <a:gd name="connsiteX91" fmla="*/ 5978567 w 6127689"/>
              <a:gd name="connsiteY91" fmla="*/ 4498605 h 6858000"/>
              <a:gd name="connsiteX92" fmla="*/ 5980106 w 6127689"/>
              <a:gd name="connsiteY92" fmla="*/ 4585087 h 6858000"/>
              <a:gd name="connsiteX93" fmla="*/ 5998138 w 6127689"/>
              <a:gd name="connsiteY93" fmla="*/ 4697518 h 6858000"/>
              <a:gd name="connsiteX94" fmla="*/ 6013516 w 6127689"/>
              <a:gd name="connsiteY94" fmla="*/ 4786619 h 6858000"/>
              <a:gd name="connsiteX95" fmla="*/ 6025404 w 6127689"/>
              <a:gd name="connsiteY95" fmla="*/ 4858148 h 6858000"/>
              <a:gd name="connsiteX96" fmla="*/ 6007749 w 6127689"/>
              <a:gd name="connsiteY96" fmla="*/ 4964715 h 6858000"/>
              <a:gd name="connsiteX97" fmla="*/ 6005269 w 6127689"/>
              <a:gd name="connsiteY97" fmla="*/ 5150567 h 6858000"/>
              <a:gd name="connsiteX98" fmla="*/ 6001127 w 6127689"/>
              <a:gd name="connsiteY98" fmla="*/ 5164609 h 6858000"/>
              <a:gd name="connsiteX99" fmla="*/ 5996647 w 6127689"/>
              <a:gd name="connsiteY99" fmla="*/ 5185640 h 6858000"/>
              <a:gd name="connsiteX100" fmla="*/ 5998514 w 6127689"/>
              <a:gd name="connsiteY100" fmla="*/ 5189673 h 6858000"/>
              <a:gd name="connsiteX101" fmla="*/ 6018409 w 6127689"/>
              <a:gd name="connsiteY101" fmla="*/ 5227157 h 6858000"/>
              <a:gd name="connsiteX102" fmla="*/ 6036748 w 6127689"/>
              <a:gd name="connsiteY102" fmla="*/ 5322752 h 6858000"/>
              <a:gd name="connsiteX103" fmla="*/ 6036943 w 6127689"/>
              <a:gd name="connsiteY103" fmla="*/ 5329480 h 6858000"/>
              <a:gd name="connsiteX104" fmla="*/ 6037236 w 6127689"/>
              <a:gd name="connsiteY104" fmla="*/ 5329634 h 6858000"/>
              <a:gd name="connsiteX105" fmla="*/ 6038019 w 6127689"/>
              <a:gd name="connsiteY105" fmla="*/ 5336764 h 6858000"/>
              <a:gd name="connsiteX106" fmla="*/ 6037298 w 6127689"/>
              <a:gd name="connsiteY106" fmla="*/ 5341753 h 6858000"/>
              <a:gd name="connsiteX107" fmla="*/ 6037677 w 6127689"/>
              <a:gd name="connsiteY107" fmla="*/ 5354807 h 6858000"/>
              <a:gd name="connsiteX108" fmla="*/ 6039728 w 6127689"/>
              <a:gd name="connsiteY108" fmla="*/ 5359416 h 6858000"/>
              <a:gd name="connsiteX109" fmla="*/ 6043311 w 6127689"/>
              <a:gd name="connsiteY109" fmla="*/ 5361407 h 6858000"/>
              <a:gd name="connsiteX110" fmla="*/ 6042954 w 6127689"/>
              <a:gd name="connsiteY110" fmla="*/ 5362576 h 6858000"/>
              <a:gd name="connsiteX111" fmla="*/ 6053435 w 6127689"/>
              <a:gd name="connsiteY111" fmla="*/ 5387547 h 6858000"/>
              <a:gd name="connsiteX112" fmla="*/ 6065933 w 6127689"/>
              <a:gd name="connsiteY112" fmla="*/ 5443002 h 6858000"/>
              <a:gd name="connsiteX113" fmla="*/ 6068640 w 6127689"/>
              <a:gd name="connsiteY113" fmla="*/ 5474503 h 6858000"/>
              <a:gd name="connsiteX114" fmla="*/ 6080922 w 6127689"/>
              <a:gd name="connsiteY114" fmla="*/ 5561070 h 6858000"/>
              <a:gd name="connsiteX115" fmla="*/ 6096949 w 6127689"/>
              <a:gd name="connsiteY115" fmla="*/ 5648179 h 6858000"/>
              <a:gd name="connsiteX116" fmla="*/ 6125703 w 6127689"/>
              <a:gd name="connsiteY116" fmla="*/ 5692894 h 6858000"/>
              <a:gd name="connsiteX117" fmla="*/ 6126670 w 6127689"/>
              <a:gd name="connsiteY117" fmla="*/ 5697882 h 6858000"/>
              <a:gd name="connsiteX118" fmla="*/ 6124061 w 6127689"/>
              <a:gd name="connsiteY118" fmla="*/ 5710294 h 6858000"/>
              <a:gd name="connsiteX119" fmla="*/ 6122213 w 6127689"/>
              <a:gd name="connsiteY119" fmla="*/ 5714762 h 6858000"/>
              <a:gd name="connsiteX120" fmla="*/ 6121353 w 6127689"/>
              <a:gd name="connsiteY120" fmla="*/ 5721725 h 6858000"/>
              <a:gd name="connsiteX121" fmla="*/ 6121607 w 6127689"/>
              <a:gd name="connsiteY121" fmla="*/ 5721959 h 6858000"/>
              <a:gd name="connsiteX122" fmla="*/ 6120262 w 6127689"/>
              <a:gd name="connsiteY122" fmla="*/ 5728358 h 6858000"/>
              <a:gd name="connsiteX123" fmla="*/ 6127024 w 6127689"/>
              <a:gd name="connsiteY123" fmla="*/ 5786902 h 6858000"/>
              <a:gd name="connsiteX124" fmla="*/ 6127519 w 6127689"/>
              <a:gd name="connsiteY124" fmla="*/ 5865775 h 6858000"/>
              <a:gd name="connsiteX125" fmla="*/ 6119217 w 6127689"/>
              <a:gd name="connsiteY125" fmla="*/ 5888542 h 6858000"/>
              <a:gd name="connsiteX126" fmla="*/ 6102493 w 6127689"/>
              <a:gd name="connsiteY126" fmla="*/ 5928602 h 6858000"/>
              <a:gd name="connsiteX127" fmla="*/ 6056863 w 6127689"/>
              <a:gd name="connsiteY127" fmla="*/ 6000643 h 6858000"/>
              <a:gd name="connsiteX128" fmla="*/ 6045436 w 6127689"/>
              <a:gd name="connsiteY128" fmla="*/ 6124480 h 6858000"/>
              <a:gd name="connsiteX129" fmla="*/ 6030489 w 6127689"/>
              <a:gd name="connsiteY129" fmla="*/ 6317666 h 6858000"/>
              <a:gd name="connsiteX130" fmla="*/ 6007492 w 6127689"/>
              <a:gd name="connsiteY130" fmla="*/ 6440818 h 6858000"/>
              <a:gd name="connsiteX131" fmla="*/ 6009467 w 6127689"/>
              <a:gd name="connsiteY131" fmla="*/ 6487076 h 6858000"/>
              <a:gd name="connsiteX132" fmla="*/ 5995064 w 6127689"/>
              <a:gd name="connsiteY132" fmla="*/ 6540791 h 6858000"/>
              <a:gd name="connsiteX133" fmla="*/ 5996309 w 6127689"/>
              <a:gd name="connsiteY133" fmla="*/ 6543961 h 6858000"/>
              <a:gd name="connsiteX134" fmla="*/ 5996048 w 6127689"/>
              <a:gd name="connsiteY134" fmla="*/ 6555444 h 6858000"/>
              <a:gd name="connsiteX135" fmla="*/ 6002524 w 6127689"/>
              <a:gd name="connsiteY135" fmla="*/ 6560188 h 6858000"/>
              <a:gd name="connsiteX136" fmla="*/ 6006823 w 6127689"/>
              <a:gd name="connsiteY136" fmla="*/ 6578546 h 6858000"/>
              <a:gd name="connsiteX137" fmla="*/ 6004510 w 6127689"/>
              <a:gd name="connsiteY137" fmla="*/ 6599256 h 6858000"/>
              <a:gd name="connsiteX138" fmla="*/ 5986207 w 6127689"/>
              <a:gd name="connsiteY138" fmla="*/ 6695855 h 6858000"/>
              <a:gd name="connsiteX139" fmla="*/ 5979428 w 6127689"/>
              <a:gd name="connsiteY139" fmla="*/ 6754678 h 6858000"/>
              <a:gd name="connsiteX140" fmla="*/ 5983398 w 6127689"/>
              <a:gd name="connsiteY140" fmla="*/ 6778641 h 6858000"/>
              <a:gd name="connsiteX141" fmla="*/ 5984543 w 6127689"/>
              <a:gd name="connsiteY141" fmla="*/ 6811016 h 6858000"/>
              <a:gd name="connsiteX142" fmla="*/ 5981802 w 6127689"/>
              <a:gd name="connsiteY142" fmla="*/ 6838578 h 6858000"/>
              <a:gd name="connsiteX143" fmla="*/ 5979671 w 6127689"/>
              <a:gd name="connsiteY143" fmla="*/ 6858000 h 6858000"/>
              <a:gd name="connsiteX144" fmla="*/ 0 w 6127689"/>
              <a:gd name="connsiteY144" fmla="*/ 6858000 h 6858000"/>
              <a:gd name="connsiteX145" fmla="*/ 0 w 6127689"/>
              <a:gd name="connsiteY14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12204 w 6127689"/>
              <a:gd name="connsiteY67" fmla="*/ 3785830 h 6858000"/>
              <a:gd name="connsiteX68" fmla="*/ 5733539 w 6127689"/>
              <a:gd name="connsiteY68" fmla="*/ 3818457 h 6858000"/>
              <a:gd name="connsiteX69" fmla="*/ 5768491 w 6127689"/>
              <a:gd name="connsiteY69" fmla="*/ 3914399 h 6858000"/>
              <a:gd name="connsiteX70" fmla="*/ 5793123 w 6127689"/>
              <a:gd name="connsiteY70" fmla="*/ 3969952 h 6858000"/>
              <a:gd name="connsiteX71" fmla="*/ 5808321 w 6127689"/>
              <a:gd name="connsiteY71" fmla="*/ 3988153 h 6858000"/>
              <a:gd name="connsiteX72" fmla="*/ 5825621 w 6127689"/>
              <a:gd name="connsiteY72" fmla="*/ 4015525 h 6858000"/>
              <a:gd name="connsiteX73" fmla="*/ 5860672 w 6127689"/>
              <a:gd name="connsiteY73" fmla="*/ 4061579 h 6858000"/>
              <a:gd name="connsiteX74" fmla="*/ 5872173 w 6127689"/>
              <a:gd name="connsiteY74" fmla="*/ 4088497 h 6858000"/>
              <a:gd name="connsiteX75" fmla="*/ 5883705 w 6127689"/>
              <a:gd name="connsiteY75" fmla="*/ 4101899 h 6858000"/>
              <a:gd name="connsiteX76" fmla="*/ 5894095 w 6127689"/>
              <a:gd name="connsiteY76" fmla="*/ 4128857 h 6858000"/>
              <a:gd name="connsiteX77" fmla="*/ 5898339 w 6127689"/>
              <a:gd name="connsiteY77" fmla="*/ 4140800 h 6858000"/>
              <a:gd name="connsiteX78" fmla="*/ 5899734 w 6127689"/>
              <a:gd name="connsiteY78" fmla="*/ 4145632 h 6858000"/>
              <a:gd name="connsiteX79" fmla="*/ 5903513 w 6127689"/>
              <a:gd name="connsiteY79" fmla="*/ 4187661 h 6858000"/>
              <a:gd name="connsiteX80" fmla="*/ 5917114 w 6127689"/>
              <a:gd name="connsiteY80" fmla="*/ 4213096 h 6858000"/>
              <a:gd name="connsiteX81" fmla="*/ 5924233 w 6127689"/>
              <a:gd name="connsiteY81" fmla="*/ 4242060 h 6858000"/>
              <a:gd name="connsiteX82" fmla="*/ 5928910 w 6127689"/>
              <a:gd name="connsiteY82" fmla="*/ 4300973 h 6858000"/>
              <a:gd name="connsiteX83" fmla="*/ 5939320 w 6127689"/>
              <a:gd name="connsiteY83" fmla="*/ 4340435 h 6858000"/>
              <a:gd name="connsiteX84" fmla="*/ 5946705 w 6127689"/>
              <a:gd name="connsiteY84" fmla="*/ 4428051 h 6858000"/>
              <a:gd name="connsiteX85" fmla="*/ 5949261 w 6127689"/>
              <a:gd name="connsiteY85" fmla="*/ 4449185 h 6858000"/>
              <a:gd name="connsiteX86" fmla="*/ 5957504 w 6127689"/>
              <a:gd name="connsiteY86" fmla="*/ 4465911 h 6858000"/>
              <a:gd name="connsiteX87" fmla="*/ 5964689 w 6127689"/>
              <a:gd name="connsiteY87" fmla="*/ 4468532 h 6858000"/>
              <a:gd name="connsiteX88" fmla="*/ 5967062 w 6127689"/>
              <a:gd name="connsiteY88" fmla="*/ 4479923 h 6858000"/>
              <a:gd name="connsiteX89" fmla="*/ 5968960 w 6127689"/>
              <a:gd name="connsiteY89" fmla="*/ 4482655 h 6858000"/>
              <a:gd name="connsiteX90" fmla="*/ 5978567 w 6127689"/>
              <a:gd name="connsiteY90" fmla="*/ 4498605 h 6858000"/>
              <a:gd name="connsiteX91" fmla="*/ 5980106 w 6127689"/>
              <a:gd name="connsiteY91" fmla="*/ 4585087 h 6858000"/>
              <a:gd name="connsiteX92" fmla="*/ 5998138 w 6127689"/>
              <a:gd name="connsiteY92" fmla="*/ 4697518 h 6858000"/>
              <a:gd name="connsiteX93" fmla="*/ 6013516 w 6127689"/>
              <a:gd name="connsiteY93" fmla="*/ 4786619 h 6858000"/>
              <a:gd name="connsiteX94" fmla="*/ 6025404 w 6127689"/>
              <a:gd name="connsiteY94" fmla="*/ 4858148 h 6858000"/>
              <a:gd name="connsiteX95" fmla="*/ 6007749 w 6127689"/>
              <a:gd name="connsiteY95" fmla="*/ 4964715 h 6858000"/>
              <a:gd name="connsiteX96" fmla="*/ 6005269 w 6127689"/>
              <a:gd name="connsiteY96" fmla="*/ 5150567 h 6858000"/>
              <a:gd name="connsiteX97" fmla="*/ 6001127 w 6127689"/>
              <a:gd name="connsiteY97" fmla="*/ 5164609 h 6858000"/>
              <a:gd name="connsiteX98" fmla="*/ 5996647 w 6127689"/>
              <a:gd name="connsiteY98" fmla="*/ 5185640 h 6858000"/>
              <a:gd name="connsiteX99" fmla="*/ 5998514 w 6127689"/>
              <a:gd name="connsiteY99" fmla="*/ 5189673 h 6858000"/>
              <a:gd name="connsiteX100" fmla="*/ 6018409 w 6127689"/>
              <a:gd name="connsiteY100" fmla="*/ 5227157 h 6858000"/>
              <a:gd name="connsiteX101" fmla="*/ 6036748 w 6127689"/>
              <a:gd name="connsiteY101" fmla="*/ 5322752 h 6858000"/>
              <a:gd name="connsiteX102" fmla="*/ 6036943 w 6127689"/>
              <a:gd name="connsiteY102" fmla="*/ 5329480 h 6858000"/>
              <a:gd name="connsiteX103" fmla="*/ 6037236 w 6127689"/>
              <a:gd name="connsiteY103" fmla="*/ 5329634 h 6858000"/>
              <a:gd name="connsiteX104" fmla="*/ 6038019 w 6127689"/>
              <a:gd name="connsiteY104" fmla="*/ 5336764 h 6858000"/>
              <a:gd name="connsiteX105" fmla="*/ 6037298 w 6127689"/>
              <a:gd name="connsiteY105" fmla="*/ 5341753 h 6858000"/>
              <a:gd name="connsiteX106" fmla="*/ 6037677 w 6127689"/>
              <a:gd name="connsiteY106" fmla="*/ 5354807 h 6858000"/>
              <a:gd name="connsiteX107" fmla="*/ 6039728 w 6127689"/>
              <a:gd name="connsiteY107" fmla="*/ 5359416 h 6858000"/>
              <a:gd name="connsiteX108" fmla="*/ 6043311 w 6127689"/>
              <a:gd name="connsiteY108" fmla="*/ 5361407 h 6858000"/>
              <a:gd name="connsiteX109" fmla="*/ 6042954 w 6127689"/>
              <a:gd name="connsiteY109" fmla="*/ 5362576 h 6858000"/>
              <a:gd name="connsiteX110" fmla="*/ 6053435 w 6127689"/>
              <a:gd name="connsiteY110" fmla="*/ 5387547 h 6858000"/>
              <a:gd name="connsiteX111" fmla="*/ 6065933 w 6127689"/>
              <a:gd name="connsiteY111" fmla="*/ 5443002 h 6858000"/>
              <a:gd name="connsiteX112" fmla="*/ 6068640 w 6127689"/>
              <a:gd name="connsiteY112" fmla="*/ 5474503 h 6858000"/>
              <a:gd name="connsiteX113" fmla="*/ 6080922 w 6127689"/>
              <a:gd name="connsiteY113" fmla="*/ 5561070 h 6858000"/>
              <a:gd name="connsiteX114" fmla="*/ 6096949 w 6127689"/>
              <a:gd name="connsiteY114" fmla="*/ 5648179 h 6858000"/>
              <a:gd name="connsiteX115" fmla="*/ 6125703 w 6127689"/>
              <a:gd name="connsiteY115" fmla="*/ 5692894 h 6858000"/>
              <a:gd name="connsiteX116" fmla="*/ 6126670 w 6127689"/>
              <a:gd name="connsiteY116" fmla="*/ 5697882 h 6858000"/>
              <a:gd name="connsiteX117" fmla="*/ 6124061 w 6127689"/>
              <a:gd name="connsiteY117" fmla="*/ 5710294 h 6858000"/>
              <a:gd name="connsiteX118" fmla="*/ 6122213 w 6127689"/>
              <a:gd name="connsiteY118" fmla="*/ 5714762 h 6858000"/>
              <a:gd name="connsiteX119" fmla="*/ 6121353 w 6127689"/>
              <a:gd name="connsiteY119" fmla="*/ 5721725 h 6858000"/>
              <a:gd name="connsiteX120" fmla="*/ 6121607 w 6127689"/>
              <a:gd name="connsiteY120" fmla="*/ 5721959 h 6858000"/>
              <a:gd name="connsiteX121" fmla="*/ 6120262 w 6127689"/>
              <a:gd name="connsiteY121" fmla="*/ 5728358 h 6858000"/>
              <a:gd name="connsiteX122" fmla="*/ 6127024 w 6127689"/>
              <a:gd name="connsiteY122" fmla="*/ 5786902 h 6858000"/>
              <a:gd name="connsiteX123" fmla="*/ 6127519 w 6127689"/>
              <a:gd name="connsiteY123" fmla="*/ 5865775 h 6858000"/>
              <a:gd name="connsiteX124" fmla="*/ 6119217 w 6127689"/>
              <a:gd name="connsiteY124" fmla="*/ 5888542 h 6858000"/>
              <a:gd name="connsiteX125" fmla="*/ 6102493 w 6127689"/>
              <a:gd name="connsiteY125" fmla="*/ 5928602 h 6858000"/>
              <a:gd name="connsiteX126" fmla="*/ 6056863 w 6127689"/>
              <a:gd name="connsiteY126" fmla="*/ 6000643 h 6858000"/>
              <a:gd name="connsiteX127" fmla="*/ 6045436 w 6127689"/>
              <a:gd name="connsiteY127" fmla="*/ 6124480 h 6858000"/>
              <a:gd name="connsiteX128" fmla="*/ 6030489 w 6127689"/>
              <a:gd name="connsiteY128" fmla="*/ 6317666 h 6858000"/>
              <a:gd name="connsiteX129" fmla="*/ 6007492 w 6127689"/>
              <a:gd name="connsiteY129" fmla="*/ 6440818 h 6858000"/>
              <a:gd name="connsiteX130" fmla="*/ 6009467 w 6127689"/>
              <a:gd name="connsiteY130" fmla="*/ 6487076 h 6858000"/>
              <a:gd name="connsiteX131" fmla="*/ 5995064 w 6127689"/>
              <a:gd name="connsiteY131" fmla="*/ 6540791 h 6858000"/>
              <a:gd name="connsiteX132" fmla="*/ 5996309 w 6127689"/>
              <a:gd name="connsiteY132" fmla="*/ 6543961 h 6858000"/>
              <a:gd name="connsiteX133" fmla="*/ 5996048 w 6127689"/>
              <a:gd name="connsiteY133" fmla="*/ 6555444 h 6858000"/>
              <a:gd name="connsiteX134" fmla="*/ 6002524 w 6127689"/>
              <a:gd name="connsiteY134" fmla="*/ 6560188 h 6858000"/>
              <a:gd name="connsiteX135" fmla="*/ 6006823 w 6127689"/>
              <a:gd name="connsiteY135" fmla="*/ 6578546 h 6858000"/>
              <a:gd name="connsiteX136" fmla="*/ 6004510 w 6127689"/>
              <a:gd name="connsiteY136" fmla="*/ 6599256 h 6858000"/>
              <a:gd name="connsiteX137" fmla="*/ 5986207 w 6127689"/>
              <a:gd name="connsiteY137" fmla="*/ 6695855 h 6858000"/>
              <a:gd name="connsiteX138" fmla="*/ 5979428 w 6127689"/>
              <a:gd name="connsiteY138" fmla="*/ 6754678 h 6858000"/>
              <a:gd name="connsiteX139" fmla="*/ 5983398 w 6127689"/>
              <a:gd name="connsiteY139" fmla="*/ 6778641 h 6858000"/>
              <a:gd name="connsiteX140" fmla="*/ 5984543 w 6127689"/>
              <a:gd name="connsiteY140" fmla="*/ 6811016 h 6858000"/>
              <a:gd name="connsiteX141" fmla="*/ 5981802 w 6127689"/>
              <a:gd name="connsiteY141" fmla="*/ 6838578 h 6858000"/>
              <a:gd name="connsiteX142" fmla="*/ 5979671 w 6127689"/>
              <a:gd name="connsiteY142" fmla="*/ 6858000 h 6858000"/>
              <a:gd name="connsiteX143" fmla="*/ 0 w 6127689"/>
              <a:gd name="connsiteY143" fmla="*/ 6858000 h 6858000"/>
              <a:gd name="connsiteX144" fmla="*/ 0 w 6127689"/>
              <a:gd name="connsiteY14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899734 w 6127689"/>
              <a:gd name="connsiteY77" fmla="*/ 4145632 h 6858000"/>
              <a:gd name="connsiteX78" fmla="*/ 5903513 w 6127689"/>
              <a:gd name="connsiteY78" fmla="*/ 4187661 h 6858000"/>
              <a:gd name="connsiteX79" fmla="*/ 5917114 w 6127689"/>
              <a:gd name="connsiteY79" fmla="*/ 4213096 h 6858000"/>
              <a:gd name="connsiteX80" fmla="*/ 5924233 w 6127689"/>
              <a:gd name="connsiteY80" fmla="*/ 4242060 h 6858000"/>
              <a:gd name="connsiteX81" fmla="*/ 5928910 w 6127689"/>
              <a:gd name="connsiteY81" fmla="*/ 4300973 h 6858000"/>
              <a:gd name="connsiteX82" fmla="*/ 5939320 w 6127689"/>
              <a:gd name="connsiteY82" fmla="*/ 4340435 h 6858000"/>
              <a:gd name="connsiteX83" fmla="*/ 5946705 w 6127689"/>
              <a:gd name="connsiteY83" fmla="*/ 4428051 h 6858000"/>
              <a:gd name="connsiteX84" fmla="*/ 5949261 w 6127689"/>
              <a:gd name="connsiteY84" fmla="*/ 4449185 h 6858000"/>
              <a:gd name="connsiteX85" fmla="*/ 5957504 w 6127689"/>
              <a:gd name="connsiteY85" fmla="*/ 4465911 h 6858000"/>
              <a:gd name="connsiteX86" fmla="*/ 5964689 w 6127689"/>
              <a:gd name="connsiteY86" fmla="*/ 4468532 h 6858000"/>
              <a:gd name="connsiteX87" fmla="*/ 5967062 w 6127689"/>
              <a:gd name="connsiteY87" fmla="*/ 4479923 h 6858000"/>
              <a:gd name="connsiteX88" fmla="*/ 5968960 w 6127689"/>
              <a:gd name="connsiteY88" fmla="*/ 4482655 h 6858000"/>
              <a:gd name="connsiteX89" fmla="*/ 5978567 w 6127689"/>
              <a:gd name="connsiteY89" fmla="*/ 4498605 h 6858000"/>
              <a:gd name="connsiteX90" fmla="*/ 5980106 w 6127689"/>
              <a:gd name="connsiteY90" fmla="*/ 4585087 h 6858000"/>
              <a:gd name="connsiteX91" fmla="*/ 5998138 w 6127689"/>
              <a:gd name="connsiteY91" fmla="*/ 4697518 h 6858000"/>
              <a:gd name="connsiteX92" fmla="*/ 6013516 w 6127689"/>
              <a:gd name="connsiteY92" fmla="*/ 4786619 h 6858000"/>
              <a:gd name="connsiteX93" fmla="*/ 6025404 w 6127689"/>
              <a:gd name="connsiteY93" fmla="*/ 4858148 h 6858000"/>
              <a:gd name="connsiteX94" fmla="*/ 6007749 w 6127689"/>
              <a:gd name="connsiteY94" fmla="*/ 4964715 h 6858000"/>
              <a:gd name="connsiteX95" fmla="*/ 6005269 w 6127689"/>
              <a:gd name="connsiteY95" fmla="*/ 5150567 h 6858000"/>
              <a:gd name="connsiteX96" fmla="*/ 6001127 w 6127689"/>
              <a:gd name="connsiteY96" fmla="*/ 5164609 h 6858000"/>
              <a:gd name="connsiteX97" fmla="*/ 5996647 w 6127689"/>
              <a:gd name="connsiteY97" fmla="*/ 5185640 h 6858000"/>
              <a:gd name="connsiteX98" fmla="*/ 5998514 w 6127689"/>
              <a:gd name="connsiteY98" fmla="*/ 5189673 h 6858000"/>
              <a:gd name="connsiteX99" fmla="*/ 6018409 w 6127689"/>
              <a:gd name="connsiteY99" fmla="*/ 5227157 h 6858000"/>
              <a:gd name="connsiteX100" fmla="*/ 6036748 w 6127689"/>
              <a:gd name="connsiteY100" fmla="*/ 5322752 h 6858000"/>
              <a:gd name="connsiteX101" fmla="*/ 6036943 w 6127689"/>
              <a:gd name="connsiteY101" fmla="*/ 5329480 h 6858000"/>
              <a:gd name="connsiteX102" fmla="*/ 6037236 w 6127689"/>
              <a:gd name="connsiteY102" fmla="*/ 5329634 h 6858000"/>
              <a:gd name="connsiteX103" fmla="*/ 6038019 w 6127689"/>
              <a:gd name="connsiteY103" fmla="*/ 5336764 h 6858000"/>
              <a:gd name="connsiteX104" fmla="*/ 6037298 w 6127689"/>
              <a:gd name="connsiteY104" fmla="*/ 5341753 h 6858000"/>
              <a:gd name="connsiteX105" fmla="*/ 6037677 w 6127689"/>
              <a:gd name="connsiteY105" fmla="*/ 5354807 h 6858000"/>
              <a:gd name="connsiteX106" fmla="*/ 6039728 w 6127689"/>
              <a:gd name="connsiteY106" fmla="*/ 5359416 h 6858000"/>
              <a:gd name="connsiteX107" fmla="*/ 6043311 w 6127689"/>
              <a:gd name="connsiteY107" fmla="*/ 5361407 h 6858000"/>
              <a:gd name="connsiteX108" fmla="*/ 6042954 w 6127689"/>
              <a:gd name="connsiteY108" fmla="*/ 5362576 h 6858000"/>
              <a:gd name="connsiteX109" fmla="*/ 6053435 w 6127689"/>
              <a:gd name="connsiteY109" fmla="*/ 5387547 h 6858000"/>
              <a:gd name="connsiteX110" fmla="*/ 6065933 w 6127689"/>
              <a:gd name="connsiteY110" fmla="*/ 5443002 h 6858000"/>
              <a:gd name="connsiteX111" fmla="*/ 6068640 w 6127689"/>
              <a:gd name="connsiteY111" fmla="*/ 5474503 h 6858000"/>
              <a:gd name="connsiteX112" fmla="*/ 6080922 w 6127689"/>
              <a:gd name="connsiteY112" fmla="*/ 5561070 h 6858000"/>
              <a:gd name="connsiteX113" fmla="*/ 6096949 w 6127689"/>
              <a:gd name="connsiteY113" fmla="*/ 5648179 h 6858000"/>
              <a:gd name="connsiteX114" fmla="*/ 6125703 w 6127689"/>
              <a:gd name="connsiteY114" fmla="*/ 5692894 h 6858000"/>
              <a:gd name="connsiteX115" fmla="*/ 6126670 w 6127689"/>
              <a:gd name="connsiteY115" fmla="*/ 5697882 h 6858000"/>
              <a:gd name="connsiteX116" fmla="*/ 6124061 w 6127689"/>
              <a:gd name="connsiteY116" fmla="*/ 5710294 h 6858000"/>
              <a:gd name="connsiteX117" fmla="*/ 6122213 w 6127689"/>
              <a:gd name="connsiteY117" fmla="*/ 5714762 h 6858000"/>
              <a:gd name="connsiteX118" fmla="*/ 6121353 w 6127689"/>
              <a:gd name="connsiteY118" fmla="*/ 5721725 h 6858000"/>
              <a:gd name="connsiteX119" fmla="*/ 6121607 w 6127689"/>
              <a:gd name="connsiteY119" fmla="*/ 5721959 h 6858000"/>
              <a:gd name="connsiteX120" fmla="*/ 6120262 w 6127689"/>
              <a:gd name="connsiteY120" fmla="*/ 5728358 h 6858000"/>
              <a:gd name="connsiteX121" fmla="*/ 6127024 w 6127689"/>
              <a:gd name="connsiteY121" fmla="*/ 5786902 h 6858000"/>
              <a:gd name="connsiteX122" fmla="*/ 6127519 w 6127689"/>
              <a:gd name="connsiteY122" fmla="*/ 5865775 h 6858000"/>
              <a:gd name="connsiteX123" fmla="*/ 6119217 w 6127689"/>
              <a:gd name="connsiteY123" fmla="*/ 5888542 h 6858000"/>
              <a:gd name="connsiteX124" fmla="*/ 6102493 w 6127689"/>
              <a:gd name="connsiteY124" fmla="*/ 5928602 h 6858000"/>
              <a:gd name="connsiteX125" fmla="*/ 6056863 w 6127689"/>
              <a:gd name="connsiteY125" fmla="*/ 6000643 h 6858000"/>
              <a:gd name="connsiteX126" fmla="*/ 6045436 w 6127689"/>
              <a:gd name="connsiteY126" fmla="*/ 6124480 h 6858000"/>
              <a:gd name="connsiteX127" fmla="*/ 6030489 w 6127689"/>
              <a:gd name="connsiteY127" fmla="*/ 6317666 h 6858000"/>
              <a:gd name="connsiteX128" fmla="*/ 6007492 w 6127689"/>
              <a:gd name="connsiteY128" fmla="*/ 6440818 h 6858000"/>
              <a:gd name="connsiteX129" fmla="*/ 6009467 w 6127689"/>
              <a:gd name="connsiteY129" fmla="*/ 6487076 h 6858000"/>
              <a:gd name="connsiteX130" fmla="*/ 5995064 w 6127689"/>
              <a:gd name="connsiteY130" fmla="*/ 6540791 h 6858000"/>
              <a:gd name="connsiteX131" fmla="*/ 5996309 w 6127689"/>
              <a:gd name="connsiteY131" fmla="*/ 6543961 h 6858000"/>
              <a:gd name="connsiteX132" fmla="*/ 5996048 w 6127689"/>
              <a:gd name="connsiteY132" fmla="*/ 6555444 h 6858000"/>
              <a:gd name="connsiteX133" fmla="*/ 6002524 w 6127689"/>
              <a:gd name="connsiteY133" fmla="*/ 6560188 h 6858000"/>
              <a:gd name="connsiteX134" fmla="*/ 6006823 w 6127689"/>
              <a:gd name="connsiteY134" fmla="*/ 6578546 h 6858000"/>
              <a:gd name="connsiteX135" fmla="*/ 6004510 w 6127689"/>
              <a:gd name="connsiteY135" fmla="*/ 6599256 h 6858000"/>
              <a:gd name="connsiteX136" fmla="*/ 5986207 w 6127689"/>
              <a:gd name="connsiteY136" fmla="*/ 6695855 h 6858000"/>
              <a:gd name="connsiteX137" fmla="*/ 5979428 w 6127689"/>
              <a:gd name="connsiteY137" fmla="*/ 6754678 h 6858000"/>
              <a:gd name="connsiteX138" fmla="*/ 5983398 w 6127689"/>
              <a:gd name="connsiteY138" fmla="*/ 6778641 h 6858000"/>
              <a:gd name="connsiteX139" fmla="*/ 5984543 w 6127689"/>
              <a:gd name="connsiteY139" fmla="*/ 6811016 h 6858000"/>
              <a:gd name="connsiteX140" fmla="*/ 5981802 w 6127689"/>
              <a:gd name="connsiteY140" fmla="*/ 6838578 h 6858000"/>
              <a:gd name="connsiteX141" fmla="*/ 5979671 w 6127689"/>
              <a:gd name="connsiteY141" fmla="*/ 6858000 h 6858000"/>
              <a:gd name="connsiteX142" fmla="*/ 0 w 6127689"/>
              <a:gd name="connsiteY142" fmla="*/ 6858000 h 6858000"/>
              <a:gd name="connsiteX143" fmla="*/ 0 w 6127689"/>
              <a:gd name="connsiteY14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903513 w 6127689"/>
              <a:gd name="connsiteY77" fmla="*/ 4187661 h 6858000"/>
              <a:gd name="connsiteX78" fmla="*/ 5917114 w 6127689"/>
              <a:gd name="connsiteY78" fmla="*/ 4213096 h 6858000"/>
              <a:gd name="connsiteX79" fmla="*/ 5924233 w 6127689"/>
              <a:gd name="connsiteY79" fmla="*/ 4242060 h 6858000"/>
              <a:gd name="connsiteX80" fmla="*/ 5928910 w 6127689"/>
              <a:gd name="connsiteY80" fmla="*/ 4300973 h 6858000"/>
              <a:gd name="connsiteX81" fmla="*/ 5939320 w 6127689"/>
              <a:gd name="connsiteY81" fmla="*/ 4340435 h 6858000"/>
              <a:gd name="connsiteX82" fmla="*/ 5946705 w 6127689"/>
              <a:gd name="connsiteY82" fmla="*/ 4428051 h 6858000"/>
              <a:gd name="connsiteX83" fmla="*/ 5949261 w 6127689"/>
              <a:gd name="connsiteY83" fmla="*/ 4449185 h 6858000"/>
              <a:gd name="connsiteX84" fmla="*/ 5957504 w 6127689"/>
              <a:gd name="connsiteY84" fmla="*/ 4465911 h 6858000"/>
              <a:gd name="connsiteX85" fmla="*/ 5964689 w 6127689"/>
              <a:gd name="connsiteY85" fmla="*/ 4468532 h 6858000"/>
              <a:gd name="connsiteX86" fmla="*/ 5967062 w 6127689"/>
              <a:gd name="connsiteY86" fmla="*/ 4479923 h 6858000"/>
              <a:gd name="connsiteX87" fmla="*/ 5968960 w 6127689"/>
              <a:gd name="connsiteY87" fmla="*/ 4482655 h 6858000"/>
              <a:gd name="connsiteX88" fmla="*/ 5978567 w 6127689"/>
              <a:gd name="connsiteY88" fmla="*/ 4498605 h 6858000"/>
              <a:gd name="connsiteX89" fmla="*/ 5980106 w 6127689"/>
              <a:gd name="connsiteY89" fmla="*/ 4585087 h 6858000"/>
              <a:gd name="connsiteX90" fmla="*/ 5998138 w 6127689"/>
              <a:gd name="connsiteY90" fmla="*/ 4697518 h 6858000"/>
              <a:gd name="connsiteX91" fmla="*/ 6013516 w 6127689"/>
              <a:gd name="connsiteY91" fmla="*/ 4786619 h 6858000"/>
              <a:gd name="connsiteX92" fmla="*/ 6025404 w 6127689"/>
              <a:gd name="connsiteY92" fmla="*/ 4858148 h 6858000"/>
              <a:gd name="connsiteX93" fmla="*/ 6007749 w 6127689"/>
              <a:gd name="connsiteY93" fmla="*/ 4964715 h 6858000"/>
              <a:gd name="connsiteX94" fmla="*/ 6005269 w 6127689"/>
              <a:gd name="connsiteY94" fmla="*/ 5150567 h 6858000"/>
              <a:gd name="connsiteX95" fmla="*/ 6001127 w 6127689"/>
              <a:gd name="connsiteY95" fmla="*/ 5164609 h 6858000"/>
              <a:gd name="connsiteX96" fmla="*/ 5996647 w 6127689"/>
              <a:gd name="connsiteY96" fmla="*/ 5185640 h 6858000"/>
              <a:gd name="connsiteX97" fmla="*/ 5998514 w 6127689"/>
              <a:gd name="connsiteY97" fmla="*/ 5189673 h 6858000"/>
              <a:gd name="connsiteX98" fmla="*/ 6018409 w 6127689"/>
              <a:gd name="connsiteY98" fmla="*/ 5227157 h 6858000"/>
              <a:gd name="connsiteX99" fmla="*/ 6036748 w 6127689"/>
              <a:gd name="connsiteY99" fmla="*/ 5322752 h 6858000"/>
              <a:gd name="connsiteX100" fmla="*/ 6036943 w 6127689"/>
              <a:gd name="connsiteY100" fmla="*/ 5329480 h 6858000"/>
              <a:gd name="connsiteX101" fmla="*/ 6037236 w 6127689"/>
              <a:gd name="connsiteY101" fmla="*/ 5329634 h 6858000"/>
              <a:gd name="connsiteX102" fmla="*/ 6038019 w 6127689"/>
              <a:gd name="connsiteY102" fmla="*/ 5336764 h 6858000"/>
              <a:gd name="connsiteX103" fmla="*/ 6037298 w 6127689"/>
              <a:gd name="connsiteY103" fmla="*/ 5341753 h 6858000"/>
              <a:gd name="connsiteX104" fmla="*/ 6037677 w 6127689"/>
              <a:gd name="connsiteY104" fmla="*/ 5354807 h 6858000"/>
              <a:gd name="connsiteX105" fmla="*/ 6039728 w 6127689"/>
              <a:gd name="connsiteY105" fmla="*/ 5359416 h 6858000"/>
              <a:gd name="connsiteX106" fmla="*/ 6043311 w 6127689"/>
              <a:gd name="connsiteY106" fmla="*/ 5361407 h 6858000"/>
              <a:gd name="connsiteX107" fmla="*/ 6042954 w 6127689"/>
              <a:gd name="connsiteY107" fmla="*/ 5362576 h 6858000"/>
              <a:gd name="connsiteX108" fmla="*/ 6053435 w 6127689"/>
              <a:gd name="connsiteY108" fmla="*/ 5387547 h 6858000"/>
              <a:gd name="connsiteX109" fmla="*/ 6065933 w 6127689"/>
              <a:gd name="connsiteY109" fmla="*/ 5443002 h 6858000"/>
              <a:gd name="connsiteX110" fmla="*/ 6068640 w 6127689"/>
              <a:gd name="connsiteY110" fmla="*/ 5474503 h 6858000"/>
              <a:gd name="connsiteX111" fmla="*/ 6080922 w 6127689"/>
              <a:gd name="connsiteY111" fmla="*/ 5561070 h 6858000"/>
              <a:gd name="connsiteX112" fmla="*/ 6096949 w 6127689"/>
              <a:gd name="connsiteY112" fmla="*/ 5648179 h 6858000"/>
              <a:gd name="connsiteX113" fmla="*/ 6125703 w 6127689"/>
              <a:gd name="connsiteY113" fmla="*/ 5692894 h 6858000"/>
              <a:gd name="connsiteX114" fmla="*/ 6126670 w 6127689"/>
              <a:gd name="connsiteY114" fmla="*/ 5697882 h 6858000"/>
              <a:gd name="connsiteX115" fmla="*/ 6124061 w 6127689"/>
              <a:gd name="connsiteY115" fmla="*/ 5710294 h 6858000"/>
              <a:gd name="connsiteX116" fmla="*/ 6122213 w 6127689"/>
              <a:gd name="connsiteY116" fmla="*/ 5714762 h 6858000"/>
              <a:gd name="connsiteX117" fmla="*/ 6121353 w 6127689"/>
              <a:gd name="connsiteY117" fmla="*/ 5721725 h 6858000"/>
              <a:gd name="connsiteX118" fmla="*/ 6121607 w 6127689"/>
              <a:gd name="connsiteY118" fmla="*/ 5721959 h 6858000"/>
              <a:gd name="connsiteX119" fmla="*/ 6120262 w 6127689"/>
              <a:gd name="connsiteY119" fmla="*/ 5728358 h 6858000"/>
              <a:gd name="connsiteX120" fmla="*/ 6127024 w 6127689"/>
              <a:gd name="connsiteY120" fmla="*/ 5786902 h 6858000"/>
              <a:gd name="connsiteX121" fmla="*/ 6127519 w 6127689"/>
              <a:gd name="connsiteY121" fmla="*/ 5865775 h 6858000"/>
              <a:gd name="connsiteX122" fmla="*/ 6119217 w 6127689"/>
              <a:gd name="connsiteY122" fmla="*/ 5888542 h 6858000"/>
              <a:gd name="connsiteX123" fmla="*/ 6102493 w 6127689"/>
              <a:gd name="connsiteY123" fmla="*/ 5928602 h 6858000"/>
              <a:gd name="connsiteX124" fmla="*/ 6056863 w 6127689"/>
              <a:gd name="connsiteY124" fmla="*/ 6000643 h 6858000"/>
              <a:gd name="connsiteX125" fmla="*/ 6045436 w 6127689"/>
              <a:gd name="connsiteY125" fmla="*/ 6124480 h 6858000"/>
              <a:gd name="connsiteX126" fmla="*/ 6030489 w 6127689"/>
              <a:gd name="connsiteY126" fmla="*/ 6317666 h 6858000"/>
              <a:gd name="connsiteX127" fmla="*/ 6007492 w 6127689"/>
              <a:gd name="connsiteY127" fmla="*/ 6440818 h 6858000"/>
              <a:gd name="connsiteX128" fmla="*/ 6009467 w 6127689"/>
              <a:gd name="connsiteY128" fmla="*/ 6487076 h 6858000"/>
              <a:gd name="connsiteX129" fmla="*/ 5995064 w 6127689"/>
              <a:gd name="connsiteY129" fmla="*/ 6540791 h 6858000"/>
              <a:gd name="connsiteX130" fmla="*/ 5996309 w 6127689"/>
              <a:gd name="connsiteY130" fmla="*/ 6543961 h 6858000"/>
              <a:gd name="connsiteX131" fmla="*/ 5996048 w 6127689"/>
              <a:gd name="connsiteY131" fmla="*/ 6555444 h 6858000"/>
              <a:gd name="connsiteX132" fmla="*/ 6002524 w 6127689"/>
              <a:gd name="connsiteY132" fmla="*/ 6560188 h 6858000"/>
              <a:gd name="connsiteX133" fmla="*/ 6006823 w 6127689"/>
              <a:gd name="connsiteY133" fmla="*/ 6578546 h 6858000"/>
              <a:gd name="connsiteX134" fmla="*/ 6004510 w 6127689"/>
              <a:gd name="connsiteY134" fmla="*/ 6599256 h 6858000"/>
              <a:gd name="connsiteX135" fmla="*/ 5986207 w 6127689"/>
              <a:gd name="connsiteY135" fmla="*/ 6695855 h 6858000"/>
              <a:gd name="connsiteX136" fmla="*/ 5979428 w 6127689"/>
              <a:gd name="connsiteY136" fmla="*/ 6754678 h 6858000"/>
              <a:gd name="connsiteX137" fmla="*/ 5983398 w 6127689"/>
              <a:gd name="connsiteY137" fmla="*/ 6778641 h 6858000"/>
              <a:gd name="connsiteX138" fmla="*/ 5984543 w 6127689"/>
              <a:gd name="connsiteY138" fmla="*/ 6811016 h 6858000"/>
              <a:gd name="connsiteX139" fmla="*/ 5981802 w 6127689"/>
              <a:gd name="connsiteY139" fmla="*/ 6838578 h 6858000"/>
              <a:gd name="connsiteX140" fmla="*/ 5979671 w 6127689"/>
              <a:gd name="connsiteY140" fmla="*/ 6858000 h 6858000"/>
              <a:gd name="connsiteX141" fmla="*/ 0 w 6127689"/>
              <a:gd name="connsiteY141" fmla="*/ 6858000 h 6858000"/>
              <a:gd name="connsiteX142" fmla="*/ 0 w 6127689"/>
              <a:gd name="connsiteY14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57023 w 6127689"/>
              <a:gd name="connsiteY45" fmla="*/ 2858292 h 6858000"/>
              <a:gd name="connsiteX46" fmla="*/ 5479298 w 6127689"/>
              <a:gd name="connsiteY46" fmla="*/ 2947791 h 6858000"/>
              <a:gd name="connsiteX47" fmla="*/ 5481770 w 6127689"/>
              <a:gd name="connsiteY47" fmla="*/ 2951352 h 6858000"/>
              <a:gd name="connsiteX48" fmla="*/ 5482045 w 6127689"/>
              <a:gd name="connsiteY48" fmla="*/ 2984371 h 6858000"/>
              <a:gd name="connsiteX49" fmla="*/ 5482415 w 6127689"/>
              <a:gd name="connsiteY49" fmla="*/ 3004079 h 6858000"/>
              <a:gd name="connsiteX50" fmla="*/ 5503944 w 6127689"/>
              <a:gd name="connsiteY50" fmla="*/ 3123335 h 6858000"/>
              <a:gd name="connsiteX51" fmla="*/ 5516007 w 6127689"/>
              <a:gd name="connsiteY51" fmla="*/ 3258473 h 6858000"/>
              <a:gd name="connsiteX52" fmla="*/ 5566839 w 6127689"/>
              <a:gd name="connsiteY52" fmla="*/ 3345295 h 6858000"/>
              <a:gd name="connsiteX53" fmla="*/ 5589758 w 6127689"/>
              <a:gd name="connsiteY53" fmla="*/ 3506453 h 6858000"/>
              <a:gd name="connsiteX54" fmla="*/ 5596144 w 6127689"/>
              <a:gd name="connsiteY54" fmla="*/ 3534624 h 6858000"/>
              <a:gd name="connsiteX55" fmla="*/ 5597750 w 6127689"/>
              <a:gd name="connsiteY55" fmla="*/ 3534129 h 6858000"/>
              <a:gd name="connsiteX56" fmla="*/ 5599700 w 6127689"/>
              <a:gd name="connsiteY56" fmla="*/ 3547221 h 6858000"/>
              <a:gd name="connsiteX57" fmla="*/ 5615031 w 6127689"/>
              <a:gd name="connsiteY57" fmla="*/ 3557482 h 6858000"/>
              <a:gd name="connsiteX58" fmla="*/ 5618377 w 6127689"/>
              <a:gd name="connsiteY58" fmla="*/ 3588431 h 6858000"/>
              <a:gd name="connsiteX59" fmla="*/ 5612155 w 6127689"/>
              <a:gd name="connsiteY59" fmla="*/ 3589869 h 6858000"/>
              <a:gd name="connsiteX60" fmla="*/ 5620843 w 6127689"/>
              <a:gd name="connsiteY60" fmla="*/ 3606745 h 6858000"/>
              <a:gd name="connsiteX61" fmla="*/ 5655472 w 6127689"/>
              <a:gd name="connsiteY61" fmla="*/ 3678877 h 6858000"/>
              <a:gd name="connsiteX62" fmla="*/ 5683015 w 6127689"/>
              <a:gd name="connsiteY62" fmla="*/ 3762025 h 6858000"/>
              <a:gd name="connsiteX63" fmla="*/ 5696643 w 6127689"/>
              <a:gd name="connsiteY63" fmla="*/ 3773888 h 6858000"/>
              <a:gd name="connsiteX64" fmla="*/ 5699203 w 6127689"/>
              <a:gd name="connsiteY64" fmla="*/ 3775823 h 6858000"/>
              <a:gd name="connsiteX65" fmla="*/ 5704824 w 6127689"/>
              <a:gd name="connsiteY65" fmla="*/ 3785966 h 6858000"/>
              <a:gd name="connsiteX66" fmla="*/ 5733539 w 6127689"/>
              <a:gd name="connsiteY66" fmla="*/ 3818457 h 6858000"/>
              <a:gd name="connsiteX67" fmla="*/ 5768491 w 6127689"/>
              <a:gd name="connsiteY67" fmla="*/ 3914399 h 6858000"/>
              <a:gd name="connsiteX68" fmla="*/ 5793123 w 6127689"/>
              <a:gd name="connsiteY68" fmla="*/ 3969952 h 6858000"/>
              <a:gd name="connsiteX69" fmla="*/ 5808321 w 6127689"/>
              <a:gd name="connsiteY69" fmla="*/ 3988153 h 6858000"/>
              <a:gd name="connsiteX70" fmla="*/ 5825621 w 6127689"/>
              <a:gd name="connsiteY70" fmla="*/ 4015525 h 6858000"/>
              <a:gd name="connsiteX71" fmla="*/ 5860672 w 6127689"/>
              <a:gd name="connsiteY71" fmla="*/ 4061579 h 6858000"/>
              <a:gd name="connsiteX72" fmla="*/ 5872173 w 6127689"/>
              <a:gd name="connsiteY72" fmla="*/ 4088497 h 6858000"/>
              <a:gd name="connsiteX73" fmla="*/ 5883705 w 6127689"/>
              <a:gd name="connsiteY73" fmla="*/ 4101899 h 6858000"/>
              <a:gd name="connsiteX74" fmla="*/ 5894095 w 6127689"/>
              <a:gd name="connsiteY74" fmla="*/ 4128857 h 6858000"/>
              <a:gd name="connsiteX75" fmla="*/ 5898339 w 6127689"/>
              <a:gd name="connsiteY75" fmla="*/ 4140800 h 6858000"/>
              <a:gd name="connsiteX76" fmla="*/ 5903513 w 6127689"/>
              <a:gd name="connsiteY76" fmla="*/ 4187661 h 6858000"/>
              <a:gd name="connsiteX77" fmla="*/ 5917114 w 6127689"/>
              <a:gd name="connsiteY77" fmla="*/ 4213096 h 6858000"/>
              <a:gd name="connsiteX78" fmla="*/ 5924233 w 6127689"/>
              <a:gd name="connsiteY78" fmla="*/ 4242060 h 6858000"/>
              <a:gd name="connsiteX79" fmla="*/ 5928910 w 6127689"/>
              <a:gd name="connsiteY79" fmla="*/ 4300973 h 6858000"/>
              <a:gd name="connsiteX80" fmla="*/ 5939320 w 6127689"/>
              <a:gd name="connsiteY80" fmla="*/ 4340435 h 6858000"/>
              <a:gd name="connsiteX81" fmla="*/ 5946705 w 6127689"/>
              <a:gd name="connsiteY81" fmla="*/ 4428051 h 6858000"/>
              <a:gd name="connsiteX82" fmla="*/ 5949261 w 6127689"/>
              <a:gd name="connsiteY82" fmla="*/ 4449185 h 6858000"/>
              <a:gd name="connsiteX83" fmla="*/ 5957504 w 6127689"/>
              <a:gd name="connsiteY83" fmla="*/ 4465911 h 6858000"/>
              <a:gd name="connsiteX84" fmla="*/ 5964689 w 6127689"/>
              <a:gd name="connsiteY84" fmla="*/ 4468532 h 6858000"/>
              <a:gd name="connsiteX85" fmla="*/ 5967062 w 6127689"/>
              <a:gd name="connsiteY85" fmla="*/ 4479923 h 6858000"/>
              <a:gd name="connsiteX86" fmla="*/ 5968960 w 6127689"/>
              <a:gd name="connsiteY86" fmla="*/ 4482655 h 6858000"/>
              <a:gd name="connsiteX87" fmla="*/ 5978567 w 6127689"/>
              <a:gd name="connsiteY87" fmla="*/ 4498605 h 6858000"/>
              <a:gd name="connsiteX88" fmla="*/ 5980106 w 6127689"/>
              <a:gd name="connsiteY88" fmla="*/ 4585087 h 6858000"/>
              <a:gd name="connsiteX89" fmla="*/ 5998138 w 6127689"/>
              <a:gd name="connsiteY89" fmla="*/ 4697518 h 6858000"/>
              <a:gd name="connsiteX90" fmla="*/ 6013516 w 6127689"/>
              <a:gd name="connsiteY90" fmla="*/ 4786619 h 6858000"/>
              <a:gd name="connsiteX91" fmla="*/ 6025404 w 6127689"/>
              <a:gd name="connsiteY91" fmla="*/ 4858148 h 6858000"/>
              <a:gd name="connsiteX92" fmla="*/ 6007749 w 6127689"/>
              <a:gd name="connsiteY92" fmla="*/ 4964715 h 6858000"/>
              <a:gd name="connsiteX93" fmla="*/ 6005269 w 6127689"/>
              <a:gd name="connsiteY93" fmla="*/ 5150567 h 6858000"/>
              <a:gd name="connsiteX94" fmla="*/ 6001127 w 6127689"/>
              <a:gd name="connsiteY94" fmla="*/ 5164609 h 6858000"/>
              <a:gd name="connsiteX95" fmla="*/ 5996647 w 6127689"/>
              <a:gd name="connsiteY95" fmla="*/ 5185640 h 6858000"/>
              <a:gd name="connsiteX96" fmla="*/ 5998514 w 6127689"/>
              <a:gd name="connsiteY96" fmla="*/ 5189673 h 6858000"/>
              <a:gd name="connsiteX97" fmla="*/ 6018409 w 6127689"/>
              <a:gd name="connsiteY97" fmla="*/ 5227157 h 6858000"/>
              <a:gd name="connsiteX98" fmla="*/ 6036748 w 6127689"/>
              <a:gd name="connsiteY98" fmla="*/ 5322752 h 6858000"/>
              <a:gd name="connsiteX99" fmla="*/ 6036943 w 6127689"/>
              <a:gd name="connsiteY99" fmla="*/ 5329480 h 6858000"/>
              <a:gd name="connsiteX100" fmla="*/ 6037236 w 6127689"/>
              <a:gd name="connsiteY100" fmla="*/ 5329634 h 6858000"/>
              <a:gd name="connsiteX101" fmla="*/ 6038019 w 6127689"/>
              <a:gd name="connsiteY101" fmla="*/ 5336764 h 6858000"/>
              <a:gd name="connsiteX102" fmla="*/ 6037298 w 6127689"/>
              <a:gd name="connsiteY102" fmla="*/ 5341753 h 6858000"/>
              <a:gd name="connsiteX103" fmla="*/ 6037677 w 6127689"/>
              <a:gd name="connsiteY103" fmla="*/ 5354807 h 6858000"/>
              <a:gd name="connsiteX104" fmla="*/ 6039728 w 6127689"/>
              <a:gd name="connsiteY104" fmla="*/ 5359416 h 6858000"/>
              <a:gd name="connsiteX105" fmla="*/ 6043311 w 6127689"/>
              <a:gd name="connsiteY105" fmla="*/ 5361407 h 6858000"/>
              <a:gd name="connsiteX106" fmla="*/ 6042954 w 6127689"/>
              <a:gd name="connsiteY106" fmla="*/ 5362576 h 6858000"/>
              <a:gd name="connsiteX107" fmla="*/ 6053435 w 6127689"/>
              <a:gd name="connsiteY107" fmla="*/ 5387547 h 6858000"/>
              <a:gd name="connsiteX108" fmla="*/ 6065933 w 6127689"/>
              <a:gd name="connsiteY108" fmla="*/ 5443002 h 6858000"/>
              <a:gd name="connsiteX109" fmla="*/ 6068640 w 6127689"/>
              <a:gd name="connsiteY109" fmla="*/ 5474503 h 6858000"/>
              <a:gd name="connsiteX110" fmla="*/ 6080922 w 6127689"/>
              <a:gd name="connsiteY110" fmla="*/ 5561070 h 6858000"/>
              <a:gd name="connsiteX111" fmla="*/ 6096949 w 6127689"/>
              <a:gd name="connsiteY111" fmla="*/ 5648179 h 6858000"/>
              <a:gd name="connsiteX112" fmla="*/ 6125703 w 6127689"/>
              <a:gd name="connsiteY112" fmla="*/ 5692894 h 6858000"/>
              <a:gd name="connsiteX113" fmla="*/ 6126670 w 6127689"/>
              <a:gd name="connsiteY113" fmla="*/ 5697882 h 6858000"/>
              <a:gd name="connsiteX114" fmla="*/ 6124061 w 6127689"/>
              <a:gd name="connsiteY114" fmla="*/ 5710294 h 6858000"/>
              <a:gd name="connsiteX115" fmla="*/ 6122213 w 6127689"/>
              <a:gd name="connsiteY115" fmla="*/ 5714762 h 6858000"/>
              <a:gd name="connsiteX116" fmla="*/ 6121353 w 6127689"/>
              <a:gd name="connsiteY116" fmla="*/ 5721725 h 6858000"/>
              <a:gd name="connsiteX117" fmla="*/ 6121607 w 6127689"/>
              <a:gd name="connsiteY117" fmla="*/ 5721959 h 6858000"/>
              <a:gd name="connsiteX118" fmla="*/ 6120262 w 6127689"/>
              <a:gd name="connsiteY118" fmla="*/ 5728358 h 6858000"/>
              <a:gd name="connsiteX119" fmla="*/ 6127024 w 6127689"/>
              <a:gd name="connsiteY119" fmla="*/ 5786902 h 6858000"/>
              <a:gd name="connsiteX120" fmla="*/ 6127519 w 6127689"/>
              <a:gd name="connsiteY120" fmla="*/ 5865775 h 6858000"/>
              <a:gd name="connsiteX121" fmla="*/ 6119217 w 6127689"/>
              <a:gd name="connsiteY121" fmla="*/ 5888542 h 6858000"/>
              <a:gd name="connsiteX122" fmla="*/ 6102493 w 6127689"/>
              <a:gd name="connsiteY122" fmla="*/ 5928602 h 6858000"/>
              <a:gd name="connsiteX123" fmla="*/ 6056863 w 6127689"/>
              <a:gd name="connsiteY123" fmla="*/ 6000643 h 6858000"/>
              <a:gd name="connsiteX124" fmla="*/ 6045436 w 6127689"/>
              <a:gd name="connsiteY124" fmla="*/ 6124480 h 6858000"/>
              <a:gd name="connsiteX125" fmla="*/ 6030489 w 6127689"/>
              <a:gd name="connsiteY125" fmla="*/ 6317666 h 6858000"/>
              <a:gd name="connsiteX126" fmla="*/ 6007492 w 6127689"/>
              <a:gd name="connsiteY126" fmla="*/ 6440818 h 6858000"/>
              <a:gd name="connsiteX127" fmla="*/ 6009467 w 6127689"/>
              <a:gd name="connsiteY127" fmla="*/ 6487076 h 6858000"/>
              <a:gd name="connsiteX128" fmla="*/ 5995064 w 6127689"/>
              <a:gd name="connsiteY128" fmla="*/ 6540791 h 6858000"/>
              <a:gd name="connsiteX129" fmla="*/ 5996309 w 6127689"/>
              <a:gd name="connsiteY129" fmla="*/ 6543961 h 6858000"/>
              <a:gd name="connsiteX130" fmla="*/ 5996048 w 6127689"/>
              <a:gd name="connsiteY130" fmla="*/ 6555444 h 6858000"/>
              <a:gd name="connsiteX131" fmla="*/ 6002524 w 6127689"/>
              <a:gd name="connsiteY131" fmla="*/ 6560188 h 6858000"/>
              <a:gd name="connsiteX132" fmla="*/ 6006823 w 6127689"/>
              <a:gd name="connsiteY132" fmla="*/ 6578546 h 6858000"/>
              <a:gd name="connsiteX133" fmla="*/ 6004510 w 6127689"/>
              <a:gd name="connsiteY133" fmla="*/ 6599256 h 6858000"/>
              <a:gd name="connsiteX134" fmla="*/ 5986207 w 6127689"/>
              <a:gd name="connsiteY134" fmla="*/ 6695855 h 6858000"/>
              <a:gd name="connsiteX135" fmla="*/ 5979428 w 6127689"/>
              <a:gd name="connsiteY135" fmla="*/ 6754678 h 6858000"/>
              <a:gd name="connsiteX136" fmla="*/ 5983398 w 6127689"/>
              <a:gd name="connsiteY136" fmla="*/ 6778641 h 6858000"/>
              <a:gd name="connsiteX137" fmla="*/ 5984543 w 6127689"/>
              <a:gd name="connsiteY137" fmla="*/ 6811016 h 6858000"/>
              <a:gd name="connsiteX138" fmla="*/ 5981802 w 6127689"/>
              <a:gd name="connsiteY138" fmla="*/ 6838578 h 6858000"/>
              <a:gd name="connsiteX139" fmla="*/ 5979671 w 6127689"/>
              <a:gd name="connsiteY139" fmla="*/ 6858000 h 6858000"/>
              <a:gd name="connsiteX140" fmla="*/ 0 w 6127689"/>
              <a:gd name="connsiteY140" fmla="*/ 6858000 h 6858000"/>
              <a:gd name="connsiteX141" fmla="*/ 0 w 6127689"/>
              <a:gd name="connsiteY14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8542 w 6127689"/>
              <a:gd name="connsiteY43" fmla="*/ 2817745 h 6858000"/>
              <a:gd name="connsiteX44" fmla="*/ 5457023 w 6127689"/>
              <a:gd name="connsiteY44" fmla="*/ 2858292 h 6858000"/>
              <a:gd name="connsiteX45" fmla="*/ 5479298 w 6127689"/>
              <a:gd name="connsiteY45" fmla="*/ 2947791 h 6858000"/>
              <a:gd name="connsiteX46" fmla="*/ 5481770 w 6127689"/>
              <a:gd name="connsiteY46" fmla="*/ 2951352 h 6858000"/>
              <a:gd name="connsiteX47" fmla="*/ 5482045 w 6127689"/>
              <a:gd name="connsiteY47" fmla="*/ 2984371 h 6858000"/>
              <a:gd name="connsiteX48" fmla="*/ 5482415 w 6127689"/>
              <a:gd name="connsiteY48" fmla="*/ 3004079 h 6858000"/>
              <a:gd name="connsiteX49" fmla="*/ 5503944 w 6127689"/>
              <a:gd name="connsiteY49" fmla="*/ 3123335 h 6858000"/>
              <a:gd name="connsiteX50" fmla="*/ 5516007 w 6127689"/>
              <a:gd name="connsiteY50" fmla="*/ 3258473 h 6858000"/>
              <a:gd name="connsiteX51" fmla="*/ 5566839 w 6127689"/>
              <a:gd name="connsiteY51" fmla="*/ 3345295 h 6858000"/>
              <a:gd name="connsiteX52" fmla="*/ 5589758 w 6127689"/>
              <a:gd name="connsiteY52" fmla="*/ 3506453 h 6858000"/>
              <a:gd name="connsiteX53" fmla="*/ 5596144 w 6127689"/>
              <a:gd name="connsiteY53" fmla="*/ 3534624 h 6858000"/>
              <a:gd name="connsiteX54" fmla="*/ 5597750 w 6127689"/>
              <a:gd name="connsiteY54" fmla="*/ 3534129 h 6858000"/>
              <a:gd name="connsiteX55" fmla="*/ 5599700 w 6127689"/>
              <a:gd name="connsiteY55" fmla="*/ 3547221 h 6858000"/>
              <a:gd name="connsiteX56" fmla="*/ 5615031 w 6127689"/>
              <a:gd name="connsiteY56" fmla="*/ 3557482 h 6858000"/>
              <a:gd name="connsiteX57" fmla="*/ 5618377 w 6127689"/>
              <a:gd name="connsiteY57" fmla="*/ 3588431 h 6858000"/>
              <a:gd name="connsiteX58" fmla="*/ 5612155 w 6127689"/>
              <a:gd name="connsiteY58" fmla="*/ 3589869 h 6858000"/>
              <a:gd name="connsiteX59" fmla="*/ 5620843 w 6127689"/>
              <a:gd name="connsiteY59" fmla="*/ 3606745 h 6858000"/>
              <a:gd name="connsiteX60" fmla="*/ 5655472 w 6127689"/>
              <a:gd name="connsiteY60" fmla="*/ 3678877 h 6858000"/>
              <a:gd name="connsiteX61" fmla="*/ 5683015 w 6127689"/>
              <a:gd name="connsiteY61" fmla="*/ 3762025 h 6858000"/>
              <a:gd name="connsiteX62" fmla="*/ 5696643 w 6127689"/>
              <a:gd name="connsiteY62" fmla="*/ 3773888 h 6858000"/>
              <a:gd name="connsiteX63" fmla="*/ 5699203 w 6127689"/>
              <a:gd name="connsiteY63" fmla="*/ 3775823 h 6858000"/>
              <a:gd name="connsiteX64" fmla="*/ 5704824 w 6127689"/>
              <a:gd name="connsiteY64" fmla="*/ 3785966 h 6858000"/>
              <a:gd name="connsiteX65" fmla="*/ 5733539 w 6127689"/>
              <a:gd name="connsiteY65" fmla="*/ 3818457 h 6858000"/>
              <a:gd name="connsiteX66" fmla="*/ 5768491 w 6127689"/>
              <a:gd name="connsiteY66" fmla="*/ 3914399 h 6858000"/>
              <a:gd name="connsiteX67" fmla="*/ 5793123 w 6127689"/>
              <a:gd name="connsiteY67" fmla="*/ 3969952 h 6858000"/>
              <a:gd name="connsiteX68" fmla="*/ 5808321 w 6127689"/>
              <a:gd name="connsiteY68" fmla="*/ 3988153 h 6858000"/>
              <a:gd name="connsiteX69" fmla="*/ 5825621 w 6127689"/>
              <a:gd name="connsiteY69" fmla="*/ 4015525 h 6858000"/>
              <a:gd name="connsiteX70" fmla="*/ 5860672 w 6127689"/>
              <a:gd name="connsiteY70" fmla="*/ 4061579 h 6858000"/>
              <a:gd name="connsiteX71" fmla="*/ 5872173 w 6127689"/>
              <a:gd name="connsiteY71" fmla="*/ 4088497 h 6858000"/>
              <a:gd name="connsiteX72" fmla="*/ 5883705 w 6127689"/>
              <a:gd name="connsiteY72" fmla="*/ 4101899 h 6858000"/>
              <a:gd name="connsiteX73" fmla="*/ 5894095 w 6127689"/>
              <a:gd name="connsiteY73" fmla="*/ 4128857 h 6858000"/>
              <a:gd name="connsiteX74" fmla="*/ 5898339 w 6127689"/>
              <a:gd name="connsiteY74" fmla="*/ 4140800 h 6858000"/>
              <a:gd name="connsiteX75" fmla="*/ 5903513 w 6127689"/>
              <a:gd name="connsiteY75" fmla="*/ 4187661 h 6858000"/>
              <a:gd name="connsiteX76" fmla="*/ 5917114 w 6127689"/>
              <a:gd name="connsiteY76" fmla="*/ 4213096 h 6858000"/>
              <a:gd name="connsiteX77" fmla="*/ 5924233 w 6127689"/>
              <a:gd name="connsiteY77" fmla="*/ 4242060 h 6858000"/>
              <a:gd name="connsiteX78" fmla="*/ 5928910 w 6127689"/>
              <a:gd name="connsiteY78" fmla="*/ 4300973 h 6858000"/>
              <a:gd name="connsiteX79" fmla="*/ 5939320 w 6127689"/>
              <a:gd name="connsiteY79" fmla="*/ 4340435 h 6858000"/>
              <a:gd name="connsiteX80" fmla="*/ 5946705 w 6127689"/>
              <a:gd name="connsiteY80" fmla="*/ 4428051 h 6858000"/>
              <a:gd name="connsiteX81" fmla="*/ 5949261 w 6127689"/>
              <a:gd name="connsiteY81" fmla="*/ 4449185 h 6858000"/>
              <a:gd name="connsiteX82" fmla="*/ 5957504 w 6127689"/>
              <a:gd name="connsiteY82" fmla="*/ 4465911 h 6858000"/>
              <a:gd name="connsiteX83" fmla="*/ 5964689 w 6127689"/>
              <a:gd name="connsiteY83" fmla="*/ 4468532 h 6858000"/>
              <a:gd name="connsiteX84" fmla="*/ 5967062 w 6127689"/>
              <a:gd name="connsiteY84" fmla="*/ 4479923 h 6858000"/>
              <a:gd name="connsiteX85" fmla="*/ 5968960 w 6127689"/>
              <a:gd name="connsiteY85" fmla="*/ 4482655 h 6858000"/>
              <a:gd name="connsiteX86" fmla="*/ 5978567 w 6127689"/>
              <a:gd name="connsiteY86" fmla="*/ 4498605 h 6858000"/>
              <a:gd name="connsiteX87" fmla="*/ 5980106 w 6127689"/>
              <a:gd name="connsiteY87" fmla="*/ 4585087 h 6858000"/>
              <a:gd name="connsiteX88" fmla="*/ 5998138 w 6127689"/>
              <a:gd name="connsiteY88" fmla="*/ 4697518 h 6858000"/>
              <a:gd name="connsiteX89" fmla="*/ 6013516 w 6127689"/>
              <a:gd name="connsiteY89" fmla="*/ 4786619 h 6858000"/>
              <a:gd name="connsiteX90" fmla="*/ 6025404 w 6127689"/>
              <a:gd name="connsiteY90" fmla="*/ 4858148 h 6858000"/>
              <a:gd name="connsiteX91" fmla="*/ 6007749 w 6127689"/>
              <a:gd name="connsiteY91" fmla="*/ 4964715 h 6858000"/>
              <a:gd name="connsiteX92" fmla="*/ 6005269 w 6127689"/>
              <a:gd name="connsiteY92" fmla="*/ 5150567 h 6858000"/>
              <a:gd name="connsiteX93" fmla="*/ 6001127 w 6127689"/>
              <a:gd name="connsiteY93" fmla="*/ 5164609 h 6858000"/>
              <a:gd name="connsiteX94" fmla="*/ 5996647 w 6127689"/>
              <a:gd name="connsiteY94" fmla="*/ 5185640 h 6858000"/>
              <a:gd name="connsiteX95" fmla="*/ 5998514 w 6127689"/>
              <a:gd name="connsiteY95" fmla="*/ 5189673 h 6858000"/>
              <a:gd name="connsiteX96" fmla="*/ 6018409 w 6127689"/>
              <a:gd name="connsiteY96" fmla="*/ 5227157 h 6858000"/>
              <a:gd name="connsiteX97" fmla="*/ 6036748 w 6127689"/>
              <a:gd name="connsiteY97" fmla="*/ 5322752 h 6858000"/>
              <a:gd name="connsiteX98" fmla="*/ 6036943 w 6127689"/>
              <a:gd name="connsiteY98" fmla="*/ 5329480 h 6858000"/>
              <a:gd name="connsiteX99" fmla="*/ 6037236 w 6127689"/>
              <a:gd name="connsiteY99" fmla="*/ 5329634 h 6858000"/>
              <a:gd name="connsiteX100" fmla="*/ 6038019 w 6127689"/>
              <a:gd name="connsiteY100" fmla="*/ 5336764 h 6858000"/>
              <a:gd name="connsiteX101" fmla="*/ 6037298 w 6127689"/>
              <a:gd name="connsiteY101" fmla="*/ 5341753 h 6858000"/>
              <a:gd name="connsiteX102" fmla="*/ 6037677 w 6127689"/>
              <a:gd name="connsiteY102" fmla="*/ 5354807 h 6858000"/>
              <a:gd name="connsiteX103" fmla="*/ 6039728 w 6127689"/>
              <a:gd name="connsiteY103" fmla="*/ 5359416 h 6858000"/>
              <a:gd name="connsiteX104" fmla="*/ 6043311 w 6127689"/>
              <a:gd name="connsiteY104" fmla="*/ 5361407 h 6858000"/>
              <a:gd name="connsiteX105" fmla="*/ 6042954 w 6127689"/>
              <a:gd name="connsiteY105" fmla="*/ 5362576 h 6858000"/>
              <a:gd name="connsiteX106" fmla="*/ 6053435 w 6127689"/>
              <a:gd name="connsiteY106" fmla="*/ 5387547 h 6858000"/>
              <a:gd name="connsiteX107" fmla="*/ 6065933 w 6127689"/>
              <a:gd name="connsiteY107" fmla="*/ 5443002 h 6858000"/>
              <a:gd name="connsiteX108" fmla="*/ 6068640 w 6127689"/>
              <a:gd name="connsiteY108" fmla="*/ 5474503 h 6858000"/>
              <a:gd name="connsiteX109" fmla="*/ 6080922 w 6127689"/>
              <a:gd name="connsiteY109" fmla="*/ 5561070 h 6858000"/>
              <a:gd name="connsiteX110" fmla="*/ 6096949 w 6127689"/>
              <a:gd name="connsiteY110" fmla="*/ 5648179 h 6858000"/>
              <a:gd name="connsiteX111" fmla="*/ 6125703 w 6127689"/>
              <a:gd name="connsiteY111" fmla="*/ 5692894 h 6858000"/>
              <a:gd name="connsiteX112" fmla="*/ 6126670 w 6127689"/>
              <a:gd name="connsiteY112" fmla="*/ 5697882 h 6858000"/>
              <a:gd name="connsiteX113" fmla="*/ 6124061 w 6127689"/>
              <a:gd name="connsiteY113" fmla="*/ 5710294 h 6858000"/>
              <a:gd name="connsiteX114" fmla="*/ 6122213 w 6127689"/>
              <a:gd name="connsiteY114" fmla="*/ 5714762 h 6858000"/>
              <a:gd name="connsiteX115" fmla="*/ 6121353 w 6127689"/>
              <a:gd name="connsiteY115" fmla="*/ 5721725 h 6858000"/>
              <a:gd name="connsiteX116" fmla="*/ 6121607 w 6127689"/>
              <a:gd name="connsiteY116" fmla="*/ 5721959 h 6858000"/>
              <a:gd name="connsiteX117" fmla="*/ 6120262 w 6127689"/>
              <a:gd name="connsiteY117" fmla="*/ 5728358 h 6858000"/>
              <a:gd name="connsiteX118" fmla="*/ 6127024 w 6127689"/>
              <a:gd name="connsiteY118" fmla="*/ 5786902 h 6858000"/>
              <a:gd name="connsiteX119" fmla="*/ 6127519 w 6127689"/>
              <a:gd name="connsiteY119" fmla="*/ 5865775 h 6858000"/>
              <a:gd name="connsiteX120" fmla="*/ 6119217 w 6127689"/>
              <a:gd name="connsiteY120" fmla="*/ 5888542 h 6858000"/>
              <a:gd name="connsiteX121" fmla="*/ 6102493 w 6127689"/>
              <a:gd name="connsiteY121" fmla="*/ 5928602 h 6858000"/>
              <a:gd name="connsiteX122" fmla="*/ 6056863 w 6127689"/>
              <a:gd name="connsiteY122" fmla="*/ 6000643 h 6858000"/>
              <a:gd name="connsiteX123" fmla="*/ 6045436 w 6127689"/>
              <a:gd name="connsiteY123" fmla="*/ 6124480 h 6858000"/>
              <a:gd name="connsiteX124" fmla="*/ 6030489 w 6127689"/>
              <a:gd name="connsiteY124" fmla="*/ 6317666 h 6858000"/>
              <a:gd name="connsiteX125" fmla="*/ 6007492 w 6127689"/>
              <a:gd name="connsiteY125" fmla="*/ 6440818 h 6858000"/>
              <a:gd name="connsiteX126" fmla="*/ 6009467 w 6127689"/>
              <a:gd name="connsiteY126" fmla="*/ 6487076 h 6858000"/>
              <a:gd name="connsiteX127" fmla="*/ 5995064 w 6127689"/>
              <a:gd name="connsiteY127" fmla="*/ 6540791 h 6858000"/>
              <a:gd name="connsiteX128" fmla="*/ 5996309 w 6127689"/>
              <a:gd name="connsiteY128" fmla="*/ 6543961 h 6858000"/>
              <a:gd name="connsiteX129" fmla="*/ 5996048 w 6127689"/>
              <a:gd name="connsiteY129" fmla="*/ 6555444 h 6858000"/>
              <a:gd name="connsiteX130" fmla="*/ 6002524 w 6127689"/>
              <a:gd name="connsiteY130" fmla="*/ 6560188 h 6858000"/>
              <a:gd name="connsiteX131" fmla="*/ 6006823 w 6127689"/>
              <a:gd name="connsiteY131" fmla="*/ 6578546 h 6858000"/>
              <a:gd name="connsiteX132" fmla="*/ 6004510 w 6127689"/>
              <a:gd name="connsiteY132" fmla="*/ 6599256 h 6858000"/>
              <a:gd name="connsiteX133" fmla="*/ 5986207 w 6127689"/>
              <a:gd name="connsiteY133" fmla="*/ 6695855 h 6858000"/>
              <a:gd name="connsiteX134" fmla="*/ 5979428 w 6127689"/>
              <a:gd name="connsiteY134" fmla="*/ 6754678 h 6858000"/>
              <a:gd name="connsiteX135" fmla="*/ 5983398 w 6127689"/>
              <a:gd name="connsiteY135" fmla="*/ 6778641 h 6858000"/>
              <a:gd name="connsiteX136" fmla="*/ 5984543 w 6127689"/>
              <a:gd name="connsiteY136" fmla="*/ 6811016 h 6858000"/>
              <a:gd name="connsiteX137" fmla="*/ 5981802 w 6127689"/>
              <a:gd name="connsiteY137" fmla="*/ 6838578 h 6858000"/>
              <a:gd name="connsiteX138" fmla="*/ 5979671 w 6127689"/>
              <a:gd name="connsiteY138" fmla="*/ 6858000 h 6858000"/>
              <a:gd name="connsiteX139" fmla="*/ 0 w 6127689"/>
              <a:gd name="connsiteY139" fmla="*/ 6858000 h 6858000"/>
              <a:gd name="connsiteX140" fmla="*/ 0 w 6127689"/>
              <a:gd name="connsiteY14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78567 w 6127689"/>
              <a:gd name="connsiteY85" fmla="*/ 4498605 h 6858000"/>
              <a:gd name="connsiteX86" fmla="*/ 5980106 w 6127689"/>
              <a:gd name="connsiteY86" fmla="*/ 4585087 h 6858000"/>
              <a:gd name="connsiteX87" fmla="*/ 5998138 w 6127689"/>
              <a:gd name="connsiteY87" fmla="*/ 4697518 h 6858000"/>
              <a:gd name="connsiteX88" fmla="*/ 6013516 w 6127689"/>
              <a:gd name="connsiteY88" fmla="*/ 4786619 h 6858000"/>
              <a:gd name="connsiteX89" fmla="*/ 6025404 w 6127689"/>
              <a:gd name="connsiteY89" fmla="*/ 4858148 h 6858000"/>
              <a:gd name="connsiteX90" fmla="*/ 6007749 w 6127689"/>
              <a:gd name="connsiteY90" fmla="*/ 4964715 h 6858000"/>
              <a:gd name="connsiteX91" fmla="*/ 6005269 w 6127689"/>
              <a:gd name="connsiteY91" fmla="*/ 5150567 h 6858000"/>
              <a:gd name="connsiteX92" fmla="*/ 6001127 w 6127689"/>
              <a:gd name="connsiteY92" fmla="*/ 5164609 h 6858000"/>
              <a:gd name="connsiteX93" fmla="*/ 5996647 w 6127689"/>
              <a:gd name="connsiteY93" fmla="*/ 5185640 h 6858000"/>
              <a:gd name="connsiteX94" fmla="*/ 5998514 w 6127689"/>
              <a:gd name="connsiteY94" fmla="*/ 5189673 h 6858000"/>
              <a:gd name="connsiteX95" fmla="*/ 6018409 w 6127689"/>
              <a:gd name="connsiteY95" fmla="*/ 5227157 h 6858000"/>
              <a:gd name="connsiteX96" fmla="*/ 6036748 w 6127689"/>
              <a:gd name="connsiteY96" fmla="*/ 5322752 h 6858000"/>
              <a:gd name="connsiteX97" fmla="*/ 6036943 w 6127689"/>
              <a:gd name="connsiteY97" fmla="*/ 5329480 h 6858000"/>
              <a:gd name="connsiteX98" fmla="*/ 6037236 w 6127689"/>
              <a:gd name="connsiteY98" fmla="*/ 5329634 h 6858000"/>
              <a:gd name="connsiteX99" fmla="*/ 6038019 w 6127689"/>
              <a:gd name="connsiteY99" fmla="*/ 5336764 h 6858000"/>
              <a:gd name="connsiteX100" fmla="*/ 6037298 w 6127689"/>
              <a:gd name="connsiteY100" fmla="*/ 5341753 h 6858000"/>
              <a:gd name="connsiteX101" fmla="*/ 6037677 w 6127689"/>
              <a:gd name="connsiteY101" fmla="*/ 5354807 h 6858000"/>
              <a:gd name="connsiteX102" fmla="*/ 6039728 w 6127689"/>
              <a:gd name="connsiteY102" fmla="*/ 5359416 h 6858000"/>
              <a:gd name="connsiteX103" fmla="*/ 6043311 w 6127689"/>
              <a:gd name="connsiteY103" fmla="*/ 5361407 h 6858000"/>
              <a:gd name="connsiteX104" fmla="*/ 6042954 w 6127689"/>
              <a:gd name="connsiteY104" fmla="*/ 5362576 h 6858000"/>
              <a:gd name="connsiteX105" fmla="*/ 6053435 w 6127689"/>
              <a:gd name="connsiteY105" fmla="*/ 5387547 h 6858000"/>
              <a:gd name="connsiteX106" fmla="*/ 6065933 w 6127689"/>
              <a:gd name="connsiteY106" fmla="*/ 5443002 h 6858000"/>
              <a:gd name="connsiteX107" fmla="*/ 6068640 w 6127689"/>
              <a:gd name="connsiteY107" fmla="*/ 5474503 h 6858000"/>
              <a:gd name="connsiteX108" fmla="*/ 6080922 w 6127689"/>
              <a:gd name="connsiteY108" fmla="*/ 5561070 h 6858000"/>
              <a:gd name="connsiteX109" fmla="*/ 6096949 w 6127689"/>
              <a:gd name="connsiteY109" fmla="*/ 5648179 h 6858000"/>
              <a:gd name="connsiteX110" fmla="*/ 6125703 w 6127689"/>
              <a:gd name="connsiteY110" fmla="*/ 5692894 h 6858000"/>
              <a:gd name="connsiteX111" fmla="*/ 6126670 w 6127689"/>
              <a:gd name="connsiteY111" fmla="*/ 5697882 h 6858000"/>
              <a:gd name="connsiteX112" fmla="*/ 6124061 w 6127689"/>
              <a:gd name="connsiteY112" fmla="*/ 5710294 h 6858000"/>
              <a:gd name="connsiteX113" fmla="*/ 6122213 w 6127689"/>
              <a:gd name="connsiteY113" fmla="*/ 5714762 h 6858000"/>
              <a:gd name="connsiteX114" fmla="*/ 6121353 w 6127689"/>
              <a:gd name="connsiteY114" fmla="*/ 5721725 h 6858000"/>
              <a:gd name="connsiteX115" fmla="*/ 6121607 w 6127689"/>
              <a:gd name="connsiteY115" fmla="*/ 5721959 h 6858000"/>
              <a:gd name="connsiteX116" fmla="*/ 6120262 w 6127689"/>
              <a:gd name="connsiteY116" fmla="*/ 5728358 h 6858000"/>
              <a:gd name="connsiteX117" fmla="*/ 6127024 w 6127689"/>
              <a:gd name="connsiteY117" fmla="*/ 5786902 h 6858000"/>
              <a:gd name="connsiteX118" fmla="*/ 6127519 w 6127689"/>
              <a:gd name="connsiteY118" fmla="*/ 5865775 h 6858000"/>
              <a:gd name="connsiteX119" fmla="*/ 6119217 w 6127689"/>
              <a:gd name="connsiteY119" fmla="*/ 5888542 h 6858000"/>
              <a:gd name="connsiteX120" fmla="*/ 6102493 w 6127689"/>
              <a:gd name="connsiteY120" fmla="*/ 5928602 h 6858000"/>
              <a:gd name="connsiteX121" fmla="*/ 6056863 w 6127689"/>
              <a:gd name="connsiteY121" fmla="*/ 6000643 h 6858000"/>
              <a:gd name="connsiteX122" fmla="*/ 6045436 w 6127689"/>
              <a:gd name="connsiteY122" fmla="*/ 6124480 h 6858000"/>
              <a:gd name="connsiteX123" fmla="*/ 6030489 w 6127689"/>
              <a:gd name="connsiteY123" fmla="*/ 6317666 h 6858000"/>
              <a:gd name="connsiteX124" fmla="*/ 6007492 w 6127689"/>
              <a:gd name="connsiteY124" fmla="*/ 6440818 h 6858000"/>
              <a:gd name="connsiteX125" fmla="*/ 6009467 w 6127689"/>
              <a:gd name="connsiteY125" fmla="*/ 6487076 h 6858000"/>
              <a:gd name="connsiteX126" fmla="*/ 5995064 w 6127689"/>
              <a:gd name="connsiteY126" fmla="*/ 6540791 h 6858000"/>
              <a:gd name="connsiteX127" fmla="*/ 5996309 w 6127689"/>
              <a:gd name="connsiteY127" fmla="*/ 6543961 h 6858000"/>
              <a:gd name="connsiteX128" fmla="*/ 5996048 w 6127689"/>
              <a:gd name="connsiteY128" fmla="*/ 6555444 h 6858000"/>
              <a:gd name="connsiteX129" fmla="*/ 6002524 w 6127689"/>
              <a:gd name="connsiteY129" fmla="*/ 6560188 h 6858000"/>
              <a:gd name="connsiteX130" fmla="*/ 6006823 w 6127689"/>
              <a:gd name="connsiteY130" fmla="*/ 6578546 h 6858000"/>
              <a:gd name="connsiteX131" fmla="*/ 6004510 w 6127689"/>
              <a:gd name="connsiteY131" fmla="*/ 6599256 h 6858000"/>
              <a:gd name="connsiteX132" fmla="*/ 5986207 w 6127689"/>
              <a:gd name="connsiteY132" fmla="*/ 6695855 h 6858000"/>
              <a:gd name="connsiteX133" fmla="*/ 5979428 w 6127689"/>
              <a:gd name="connsiteY133" fmla="*/ 6754678 h 6858000"/>
              <a:gd name="connsiteX134" fmla="*/ 5983398 w 6127689"/>
              <a:gd name="connsiteY134" fmla="*/ 6778641 h 6858000"/>
              <a:gd name="connsiteX135" fmla="*/ 5984543 w 6127689"/>
              <a:gd name="connsiteY135" fmla="*/ 6811016 h 6858000"/>
              <a:gd name="connsiteX136" fmla="*/ 5981802 w 6127689"/>
              <a:gd name="connsiteY136" fmla="*/ 6838578 h 6858000"/>
              <a:gd name="connsiteX137" fmla="*/ 5979671 w 6127689"/>
              <a:gd name="connsiteY137" fmla="*/ 6858000 h 6858000"/>
              <a:gd name="connsiteX138" fmla="*/ 0 w 6127689"/>
              <a:gd name="connsiteY138" fmla="*/ 6858000 h 6858000"/>
              <a:gd name="connsiteX139" fmla="*/ 0 w 6127689"/>
              <a:gd name="connsiteY13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80106 w 6127689"/>
              <a:gd name="connsiteY85" fmla="*/ 4585087 h 6858000"/>
              <a:gd name="connsiteX86" fmla="*/ 5998138 w 6127689"/>
              <a:gd name="connsiteY86" fmla="*/ 4697518 h 6858000"/>
              <a:gd name="connsiteX87" fmla="*/ 6013516 w 6127689"/>
              <a:gd name="connsiteY87" fmla="*/ 4786619 h 6858000"/>
              <a:gd name="connsiteX88" fmla="*/ 6025404 w 6127689"/>
              <a:gd name="connsiteY88" fmla="*/ 4858148 h 6858000"/>
              <a:gd name="connsiteX89" fmla="*/ 6007749 w 6127689"/>
              <a:gd name="connsiteY89" fmla="*/ 4964715 h 6858000"/>
              <a:gd name="connsiteX90" fmla="*/ 6005269 w 6127689"/>
              <a:gd name="connsiteY90" fmla="*/ 5150567 h 6858000"/>
              <a:gd name="connsiteX91" fmla="*/ 6001127 w 6127689"/>
              <a:gd name="connsiteY91" fmla="*/ 5164609 h 6858000"/>
              <a:gd name="connsiteX92" fmla="*/ 5996647 w 6127689"/>
              <a:gd name="connsiteY92" fmla="*/ 5185640 h 6858000"/>
              <a:gd name="connsiteX93" fmla="*/ 5998514 w 6127689"/>
              <a:gd name="connsiteY93" fmla="*/ 5189673 h 6858000"/>
              <a:gd name="connsiteX94" fmla="*/ 6018409 w 6127689"/>
              <a:gd name="connsiteY94" fmla="*/ 5227157 h 6858000"/>
              <a:gd name="connsiteX95" fmla="*/ 6036748 w 6127689"/>
              <a:gd name="connsiteY95" fmla="*/ 5322752 h 6858000"/>
              <a:gd name="connsiteX96" fmla="*/ 6036943 w 6127689"/>
              <a:gd name="connsiteY96" fmla="*/ 5329480 h 6858000"/>
              <a:gd name="connsiteX97" fmla="*/ 6037236 w 6127689"/>
              <a:gd name="connsiteY97" fmla="*/ 5329634 h 6858000"/>
              <a:gd name="connsiteX98" fmla="*/ 6038019 w 6127689"/>
              <a:gd name="connsiteY98" fmla="*/ 5336764 h 6858000"/>
              <a:gd name="connsiteX99" fmla="*/ 6037298 w 6127689"/>
              <a:gd name="connsiteY99" fmla="*/ 5341753 h 6858000"/>
              <a:gd name="connsiteX100" fmla="*/ 6037677 w 6127689"/>
              <a:gd name="connsiteY100" fmla="*/ 5354807 h 6858000"/>
              <a:gd name="connsiteX101" fmla="*/ 6039728 w 6127689"/>
              <a:gd name="connsiteY101" fmla="*/ 5359416 h 6858000"/>
              <a:gd name="connsiteX102" fmla="*/ 6043311 w 6127689"/>
              <a:gd name="connsiteY102" fmla="*/ 5361407 h 6858000"/>
              <a:gd name="connsiteX103" fmla="*/ 6042954 w 6127689"/>
              <a:gd name="connsiteY103" fmla="*/ 5362576 h 6858000"/>
              <a:gd name="connsiteX104" fmla="*/ 6053435 w 6127689"/>
              <a:gd name="connsiteY104" fmla="*/ 5387547 h 6858000"/>
              <a:gd name="connsiteX105" fmla="*/ 6065933 w 6127689"/>
              <a:gd name="connsiteY105" fmla="*/ 5443002 h 6858000"/>
              <a:gd name="connsiteX106" fmla="*/ 6068640 w 6127689"/>
              <a:gd name="connsiteY106" fmla="*/ 5474503 h 6858000"/>
              <a:gd name="connsiteX107" fmla="*/ 6080922 w 6127689"/>
              <a:gd name="connsiteY107" fmla="*/ 5561070 h 6858000"/>
              <a:gd name="connsiteX108" fmla="*/ 6096949 w 6127689"/>
              <a:gd name="connsiteY108" fmla="*/ 5648179 h 6858000"/>
              <a:gd name="connsiteX109" fmla="*/ 6125703 w 6127689"/>
              <a:gd name="connsiteY109" fmla="*/ 5692894 h 6858000"/>
              <a:gd name="connsiteX110" fmla="*/ 6126670 w 6127689"/>
              <a:gd name="connsiteY110" fmla="*/ 5697882 h 6858000"/>
              <a:gd name="connsiteX111" fmla="*/ 6124061 w 6127689"/>
              <a:gd name="connsiteY111" fmla="*/ 5710294 h 6858000"/>
              <a:gd name="connsiteX112" fmla="*/ 6122213 w 6127689"/>
              <a:gd name="connsiteY112" fmla="*/ 5714762 h 6858000"/>
              <a:gd name="connsiteX113" fmla="*/ 6121353 w 6127689"/>
              <a:gd name="connsiteY113" fmla="*/ 5721725 h 6858000"/>
              <a:gd name="connsiteX114" fmla="*/ 6121607 w 6127689"/>
              <a:gd name="connsiteY114" fmla="*/ 5721959 h 6858000"/>
              <a:gd name="connsiteX115" fmla="*/ 6120262 w 6127689"/>
              <a:gd name="connsiteY115" fmla="*/ 5728358 h 6858000"/>
              <a:gd name="connsiteX116" fmla="*/ 6127024 w 6127689"/>
              <a:gd name="connsiteY116" fmla="*/ 5786902 h 6858000"/>
              <a:gd name="connsiteX117" fmla="*/ 6127519 w 6127689"/>
              <a:gd name="connsiteY117" fmla="*/ 5865775 h 6858000"/>
              <a:gd name="connsiteX118" fmla="*/ 6119217 w 6127689"/>
              <a:gd name="connsiteY118" fmla="*/ 5888542 h 6858000"/>
              <a:gd name="connsiteX119" fmla="*/ 6102493 w 6127689"/>
              <a:gd name="connsiteY119" fmla="*/ 5928602 h 6858000"/>
              <a:gd name="connsiteX120" fmla="*/ 6056863 w 6127689"/>
              <a:gd name="connsiteY120" fmla="*/ 6000643 h 6858000"/>
              <a:gd name="connsiteX121" fmla="*/ 6045436 w 6127689"/>
              <a:gd name="connsiteY121" fmla="*/ 6124480 h 6858000"/>
              <a:gd name="connsiteX122" fmla="*/ 6030489 w 6127689"/>
              <a:gd name="connsiteY122" fmla="*/ 6317666 h 6858000"/>
              <a:gd name="connsiteX123" fmla="*/ 6007492 w 6127689"/>
              <a:gd name="connsiteY123" fmla="*/ 6440818 h 6858000"/>
              <a:gd name="connsiteX124" fmla="*/ 6009467 w 6127689"/>
              <a:gd name="connsiteY124" fmla="*/ 6487076 h 6858000"/>
              <a:gd name="connsiteX125" fmla="*/ 5995064 w 6127689"/>
              <a:gd name="connsiteY125" fmla="*/ 6540791 h 6858000"/>
              <a:gd name="connsiteX126" fmla="*/ 5996309 w 6127689"/>
              <a:gd name="connsiteY126" fmla="*/ 6543961 h 6858000"/>
              <a:gd name="connsiteX127" fmla="*/ 5996048 w 6127689"/>
              <a:gd name="connsiteY127" fmla="*/ 6555444 h 6858000"/>
              <a:gd name="connsiteX128" fmla="*/ 6002524 w 6127689"/>
              <a:gd name="connsiteY128" fmla="*/ 6560188 h 6858000"/>
              <a:gd name="connsiteX129" fmla="*/ 6006823 w 6127689"/>
              <a:gd name="connsiteY129" fmla="*/ 6578546 h 6858000"/>
              <a:gd name="connsiteX130" fmla="*/ 6004510 w 6127689"/>
              <a:gd name="connsiteY130" fmla="*/ 6599256 h 6858000"/>
              <a:gd name="connsiteX131" fmla="*/ 5986207 w 6127689"/>
              <a:gd name="connsiteY131" fmla="*/ 6695855 h 6858000"/>
              <a:gd name="connsiteX132" fmla="*/ 5979428 w 6127689"/>
              <a:gd name="connsiteY132" fmla="*/ 6754678 h 6858000"/>
              <a:gd name="connsiteX133" fmla="*/ 5983398 w 6127689"/>
              <a:gd name="connsiteY133" fmla="*/ 6778641 h 6858000"/>
              <a:gd name="connsiteX134" fmla="*/ 5984543 w 6127689"/>
              <a:gd name="connsiteY134" fmla="*/ 6811016 h 6858000"/>
              <a:gd name="connsiteX135" fmla="*/ 5981802 w 6127689"/>
              <a:gd name="connsiteY135" fmla="*/ 6838578 h 6858000"/>
              <a:gd name="connsiteX136" fmla="*/ 5979671 w 6127689"/>
              <a:gd name="connsiteY136" fmla="*/ 6858000 h 6858000"/>
              <a:gd name="connsiteX137" fmla="*/ 0 w 6127689"/>
              <a:gd name="connsiteY137" fmla="*/ 6858000 h 6858000"/>
              <a:gd name="connsiteX138" fmla="*/ 0 w 6127689"/>
              <a:gd name="connsiteY13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7062 w 6127689"/>
              <a:gd name="connsiteY82" fmla="*/ 4479923 h 6858000"/>
              <a:gd name="connsiteX83" fmla="*/ 5968960 w 6127689"/>
              <a:gd name="connsiteY83" fmla="*/ 4482655 h 6858000"/>
              <a:gd name="connsiteX84" fmla="*/ 5980106 w 6127689"/>
              <a:gd name="connsiteY84" fmla="*/ 4585087 h 6858000"/>
              <a:gd name="connsiteX85" fmla="*/ 5998138 w 6127689"/>
              <a:gd name="connsiteY85" fmla="*/ 4697518 h 6858000"/>
              <a:gd name="connsiteX86" fmla="*/ 6013516 w 6127689"/>
              <a:gd name="connsiteY86" fmla="*/ 4786619 h 6858000"/>
              <a:gd name="connsiteX87" fmla="*/ 6025404 w 6127689"/>
              <a:gd name="connsiteY87" fmla="*/ 4858148 h 6858000"/>
              <a:gd name="connsiteX88" fmla="*/ 6007749 w 6127689"/>
              <a:gd name="connsiteY88" fmla="*/ 4964715 h 6858000"/>
              <a:gd name="connsiteX89" fmla="*/ 6005269 w 6127689"/>
              <a:gd name="connsiteY89" fmla="*/ 5150567 h 6858000"/>
              <a:gd name="connsiteX90" fmla="*/ 6001127 w 6127689"/>
              <a:gd name="connsiteY90" fmla="*/ 5164609 h 6858000"/>
              <a:gd name="connsiteX91" fmla="*/ 5996647 w 6127689"/>
              <a:gd name="connsiteY91" fmla="*/ 5185640 h 6858000"/>
              <a:gd name="connsiteX92" fmla="*/ 5998514 w 6127689"/>
              <a:gd name="connsiteY92" fmla="*/ 5189673 h 6858000"/>
              <a:gd name="connsiteX93" fmla="*/ 6018409 w 6127689"/>
              <a:gd name="connsiteY93" fmla="*/ 5227157 h 6858000"/>
              <a:gd name="connsiteX94" fmla="*/ 6036748 w 6127689"/>
              <a:gd name="connsiteY94" fmla="*/ 5322752 h 6858000"/>
              <a:gd name="connsiteX95" fmla="*/ 6036943 w 6127689"/>
              <a:gd name="connsiteY95" fmla="*/ 5329480 h 6858000"/>
              <a:gd name="connsiteX96" fmla="*/ 6037236 w 6127689"/>
              <a:gd name="connsiteY96" fmla="*/ 5329634 h 6858000"/>
              <a:gd name="connsiteX97" fmla="*/ 6038019 w 6127689"/>
              <a:gd name="connsiteY97" fmla="*/ 5336764 h 6858000"/>
              <a:gd name="connsiteX98" fmla="*/ 6037298 w 6127689"/>
              <a:gd name="connsiteY98" fmla="*/ 5341753 h 6858000"/>
              <a:gd name="connsiteX99" fmla="*/ 6037677 w 6127689"/>
              <a:gd name="connsiteY99" fmla="*/ 5354807 h 6858000"/>
              <a:gd name="connsiteX100" fmla="*/ 6039728 w 6127689"/>
              <a:gd name="connsiteY100" fmla="*/ 5359416 h 6858000"/>
              <a:gd name="connsiteX101" fmla="*/ 6043311 w 6127689"/>
              <a:gd name="connsiteY101" fmla="*/ 5361407 h 6858000"/>
              <a:gd name="connsiteX102" fmla="*/ 6042954 w 6127689"/>
              <a:gd name="connsiteY102" fmla="*/ 5362576 h 6858000"/>
              <a:gd name="connsiteX103" fmla="*/ 6053435 w 6127689"/>
              <a:gd name="connsiteY103" fmla="*/ 5387547 h 6858000"/>
              <a:gd name="connsiteX104" fmla="*/ 6065933 w 6127689"/>
              <a:gd name="connsiteY104" fmla="*/ 5443002 h 6858000"/>
              <a:gd name="connsiteX105" fmla="*/ 6068640 w 6127689"/>
              <a:gd name="connsiteY105" fmla="*/ 5474503 h 6858000"/>
              <a:gd name="connsiteX106" fmla="*/ 6080922 w 6127689"/>
              <a:gd name="connsiteY106" fmla="*/ 5561070 h 6858000"/>
              <a:gd name="connsiteX107" fmla="*/ 6096949 w 6127689"/>
              <a:gd name="connsiteY107" fmla="*/ 5648179 h 6858000"/>
              <a:gd name="connsiteX108" fmla="*/ 6125703 w 6127689"/>
              <a:gd name="connsiteY108" fmla="*/ 5692894 h 6858000"/>
              <a:gd name="connsiteX109" fmla="*/ 6126670 w 6127689"/>
              <a:gd name="connsiteY109" fmla="*/ 5697882 h 6858000"/>
              <a:gd name="connsiteX110" fmla="*/ 6124061 w 6127689"/>
              <a:gd name="connsiteY110" fmla="*/ 5710294 h 6858000"/>
              <a:gd name="connsiteX111" fmla="*/ 6122213 w 6127689"/>
              <a:gd name="connsiteY111" fmla="*/ 5714762 h 6858000"/>
              <a:gd name="connsiteX112" fmla="*/ 6121353 w 6127689"/>
              <a:gd name="connsiteY112" fmla="*/ 5721725 h 6858000"/>
              <a:gd name="connsiteX113" fmla="*/ 6121607 w 6127689"/>
              <a:gd name="connsiteY113" fmla="*/ 5721959 h 6858000"/>
              <a:gd name="connsiteX114" fmla="*/ 6120262 w 6127689"/>
              <a:gd name="connsiteY114" fmla="*/ 5728358 h 6858000"/>
              <a:gd name="connsiteX115" fmla="*/ 6127024 w 6127689"/>
              <a:gd name="connsiteY115" fmla="*/ 5786902 h 6858000"/>
              <a:gd name="connsiteX116" fmla="*/ 6127519 w 6127689"/>
              <a:gd name="connsiteY116" fmla="*/ 5865775 h 6858000"/>
              <a:gd name="connsiteX117" fmla="*/ 6119217 w 6127689"/>
              <a:gd name="connsiteY117" fmla="*/ 5888542 h 6858000"/>
              <a:gd name="connsiteX118" fmla="*/ 6102493 w 6127689"/>
              <a:gd name="connsiteY118" fmla="*/ 5928602 h 6858000"/>
              <a:gd name="connsiteX119" fmla="*/ 6056863 w 6127689"/>
              <a:gd name="connsiteY119" fmla="*/ 6000643 h 6858000"/>
              <a:gd name="connsiteX120" fmla="*/ 6045436 w 6127689"/>
              <a:gd name="connsiteY120" fmla="*/ 6124480 h 6858000"/>
              <a:gd name="connsiteX121" fmla="*/ 6030489 w 6127689"/>
              <a:gd name="connsiteY121" fmla="*/ 6317666 h 6858000"/>
              <a:gd name="connsiteX122" fmla="*/ 6007492 w 6127689"/>
              <a:gd name="connsiteY122" fmla="*/ 6440818 h 6858000"/>
              <a:gd name="connsiteX123" fmla="*/ 6009467 w 6127689"/>
              <a:gd name="connsiteY123" fmla="*/ 6487076 h 6858000"/>
              <a:gd name="connsiteX124" fmla="*/ 5995064 w 6127689"/>
              <a:gd name="connsiteY124" fmla="*/ 6540791 h 6858000"/>
              <a:gd name="connsiteX125" fmla="*/ 5996309 w 6127689"/>
              <a:gd name="connsiteY125" fmla="*/ 6543961 h 6858000"/>
              <a:gd name="connsiteX126" fmla="*/ 5996048 w 6127689"/>
              <a:gd name="connsiteY126" fmla="*/ 6555444 h 6858000"/>
              <a:gd name="connsiteX127" fmla="*/ 6002524 w 6127689"/>
              <a:gd name="connsiteY127" fmla="*/ 6560188 h 6858000"/>
              <a:gd name="connsiteX128" fmla="*/ 6006823 w 6127689"/>
              <a:gd name="connsiteY128" fmla="*/ 6578546 h 6858000"/>
              <a:gd name="connsiteX129" fmla="*/ 6004510 w 6127689"/>
              <a:gd name="connsiteY129" fmla="*/ 6599256 h 6858000"/>
              <a:gd name="connsiteX130" fmla="*/ 5986207 w 6127689"/>
              <a:gd name="connsiteY130" fmla="*/ 6695855 h 6858000"/>
              <a:gd name="connsiteX131" fmla="*/ 5979428 w 6127689"/>
              <a:gd name="connsiteY131" fmla="*/ 6754678 h 6858000"/>
              <a:gd name="connsiteX132" fmla="*/ 5983398 w 6127689"/>
              <a:gd name="connsiteY132" fmla="*/ 6778641 h 6858000"/>
              <a:gd name="connsiteX133" fmla="*/ 5984543 w 6127689"/>
              <a:gd name="connsiteY133" fmla="*/ 6811016 h 6858000"/>
              <a:gd name="connsiteX134" fmla="*/ 5981802 w 6127689"/>
              <a:gd name="connsiteY134" fmla="*/ 6838578 h 6858000"/>
              <a:gd name="connsiteX135" fmla="*/ 5979671 w 6127689"/>
              <a:gd name="connsiteY135" fmla="*/ 6858000 h 6858000"/>
              <a:gd name="connsiteX136" fmla="*/ 0 w 6127689"/>
              <a:gd name="connsiteY136" fmla="*/ 6858000 h 6858000"/>
              <a:gd name="connsiteX137" fmla="*/ 0 w 6127689"/>
              <a:gd name="connsiteY13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8960 w 6127689"/>
              <a:gd name="connsiteY82" fmla="*/ 4482655 h 6858000"/>
              <a:gd name="connsiteX83" fmla="*/ 5980106 w 6127689"/>
              <a:gd name="connsiteY83" fmla="*/ 4585087 h 6858000"/>
              <a:gd name="connsiteX84" fmla="*/ 5998138 w 6127689"/>
              <a:gd name="connsiteY84" fmla="*/ 4697518 h 6858000"/>
              <a:gd name="connsiteX85" fmla="*/ 6013516 w 6127689"/>
              <a:gd name="connsiteY85" fmla="*/ 4786619 h 6858000"/>
              <a:gd name="connsiteX86" fmla="*/ 6025404 w 6127689"/>
              <a:gd name="connsiteY86" fmla="*/ 4858148 h 6858000"/>
              <a:gd name="connsiteX87" fmla="*/ 6007749 w 6127689"/>
              <a:gd name="connsiteY87" fmla="*/ 4964715 h 6858000"/>
              <a:gd name="connsiteX88" fmla="*/ 6005269 w 6127689"/>
              <a:gd name="connsiteY88" fmla="*/ 5150567 h 6858000"/>
              <a:gd name="connsiteX89" fmla="*/ 6001127 w 6127689"/>
              <a:gd name="connsiteY89" fmla="*/ 5164609 h 6858000"/>
              <a:gd name="connsiteX90" fmla="*/ 5996647 w 6127689"/>
              <a:gd name="connsiteY90" fmla="*/ 5185640 h 6858000"/>
              <a:gd name="connsiteX91" fmla="*/ 5998514 w 6127689"/>
              <a:gd name="connsiteY91" fmla="*/ 5189673 h 6858000"/>
              <a:gd name="connsiteX92" fmla="*/ 6018409 w 6127689"/>
              <a:gd name="connsiteY92" fmla="*/ 5227157 h 6858000"/>
              <a:gd name="connsiteX93" fmla="*/ 6036748 w 6127689"/>
              <a:gd name="connsiteY93" fmla="*/ 5322752 h 6858000"/>
              <a:gd name="connsiteX94" fmla="*/ 6036943 w 6127689"/>
              <a:gd name="connsiteY94" fmla="*/ 5329480 h 6858000"/>
              <a:gd name="connsiteX95" fmla="*/ 6037236 w 6127689"/>
              <a:gd name="connsiteY95" fmla="*/ 5329634 h 6858000"/>
              <a:gd name="connsiteX96" fmla="*/ 6038019 w 6127689"/>
              <a:gd name="connsiteY96" fmla="*/ 5336764 h 6858000"/>
              <a:gd name="connsiteX97" fmla="*/ 6037298 w 6127689"/>
              <a:gd name="connsiteY97" fmla="*/ 5341753 h 6858000"/>
              <a:gd name="connsiteX98" fmla="*/ 6037677 w 6127689"/>
              <a:gd name="connsiteY98" fmla="*/ 5354807 h 6858000"/>
              <a:gd name="connsiteX99" fmla="*/ 6039728 w 6127689"/>
              <a:gd name="connsiteY99" fmla="*/ 5359416 h 6858000"/>
              <a:gd name="connsiteX100" fmla="*/ 6043311 w 6127689"/>
              <a:gd name="connsiteY100" fmla="*/ 5361407 h 6858000"/>
              <a:gd name="connsiteX101" fmla="*/ 6042954 w 6127689"/>
              <a:gd name="connsiteY101" fmla="*/ 5362576 h 6858000"/>
              <a:gd name="connsiteX102" fmla="*/ 6053435 w 6127689"/>
              <a:gd name="connsiteY102" fmla="*/ 5387547 h 6858000"/>
              <a:gd name="connsiteX103" fmla="*/ 6065933 w 6127689"/>
              <a:gd name="connsiteY103" fmla="*/ 5443002 h 6858000"/>
              <a:gd name="connsiteX104" fmla="*/ 6068640 w 6127689"/>
              <a:gd name="connsiteY104" fmla="*/ 5474503 h 6858000"/>
              <a:gd name="connsiteX105" fmla="*/ 6080922 w 6127689"/>
              <a:gd name="connsiteY105" fmla="*/ 5561070 h 6858000"/>
              <a:gd name="connsiteX106" fmla="*/ 6096949 w 6127689"/>
              <a:gd name="connsiteY106" fmla="*/ 5648179 h 6858000"/>
              <a:gd name="connsiteX107" fmla="*/ 6125703 w 6127689"/>
              <a:gd name="connsiteY107" fmla="*/ 5692894 h 6858000"/>
              <a:gd name="connsiteX108" fmla="*/ 6126670 w 6127689"/>
              <a:gd name="connsiteY108" fmla="*/ 5697882 h 6858000"/>
              <a:gd name="connsiteX109" fmla="*/ 6124061 w 6127689"/>
              <a:gd name="connsiteY109" fmla="*/ 5710294 h 6858000"/>
              <a:gd name="connsiteX110" fmla="*/ 6122213 w 6127689"/>
              <a:gd name="connsiteY110" fmla="*/ 5714762 h 6858000"/>
              <a:gd name="connsiteX111" fmla="*/ 6121353 w 6127689"/>
              <a:gd name="connsiteY111" fmla="*/ 5721725 h 6858000"/>
              <a:gd name="connsiteX112" fmla="*/ 6121607 w 6127689"/>
              <a:gd name="connsiteY112" fmla="*/ 5721959 h 6858000"/>
              <a:gd name="connsiteX113" fmla="*/ 6120262 w 6127689"/>
              <a:gd name="connsiteY113" fmla="*/ 5728358 h 6858000"/>
              <a:gd name="connsiteX114" fmla="*/ 6127024 w 6127689"/>
              <a:gd name="connsiteY114" fmla="*/ 5786902 h 6858000"/>
              <a:gd name="connsiteX115" fmla="*/ 6127519 w 6127689"/>
              <a:gd name="connsiteY115" fmla="*/ 5865775 h 6858000"/>
              <a:gd name="connsiteX116" fmla="*/ 6119217 w 6127689"/>
              <a:gd name="connsiteY116" fmla="*/ 5888542 h 6858000"/>
              <a:gd name="connsiteX117" fmla="*/ 6102493 w 6127689"/>
              <a:gd name="connsiteY117" fmla="*/ 5928602 h 6858000"/>
              <a:gd name="connsiteX118" fmla="*/ 6056863 w 6127689"/>
              <a:gd name="connsiteY118" fmla="*/ 6000643 h 6858000"/>
              <a:gd name="connsiteX119" fmla="*/ 6045436 w 6127689"/>
              <a:gd name="connsiteY119" fmla="*/ 6124480 h 6858000"/>
              <a:gd name="connsiteX120" fmla="*/ 6030489 w 6127689"/>
              <a:gd name="connsiteY120" fmla="*/ 6317666 h 6858000"/>
              <a:gd name="connsiteX121" fmla="*/ 6007492 w 6127689"/>
              <a:gd name="connsiteY121" fmla="*/ 6440818 h 6858000"/>
              <a:gd name="connsiteX122" fmla="*/ 6009467 w 6127689"/>
              <a:gd name="connsiteY122" fmla="*/ 6487076 h 6858000"/>
              <a:gd name="connsiteX123" fmla="*/ 5995064 w 6127689"/>
              <a:gd name="connsiteY123" fmla="*/ 6540791 h 6858000"/>
              <a:gd name="connsiteX124" fmla="*/ 5996309 w 6127689"/>
              <a:gd name="connsiteY124" fmla="*/ 6543961 h 6858000"/>
              <a:gd name="connsiteX125" fmla="*/ 5996048 w 6127689"/>
              <a:gd name="connsiteY125" fmla="*/ 6555444 h 6858000"/>
              <a:gd name="connsiteX126" fmla="*/ 6002524 w 6127689"/>
              <a:gd name="connsiteY126" fmla="*/ 6560188 h 6858000"/>
              <a:gd name="connsiteX127" fmla="*/ 6006823 w 6127689"/>
              <a:gd name="connsiteY127" fmla="*/ 6578546 h 6858000"/>
              <a:gd name="connsiteX128" fmla="*/ 6004510 w 6127689"/>
              <a:gd name="connsiteY128" fmla="*/ 6599256 h 6858000"/>
              <a:gd name="connsiteX129" fmla="*/ 5986207 w 6127689"/>
              <a:gd name="connsiteY129" fmla="*/ 6695855 h 6858000"/>
              <a:gd name="connsiteX130" fmla="*/ 5979428 w 6127689"/>
              <a:gd name="connsiteY130" fmla="*/ 6754678 h 6858000"/>
              <a:gd name="connsiteX131" fmla="*/ 5983398 w 6127689"/>
              <a:gd name="connsiteY131" fmla="*/ 6778641 h 6858000"/>
              <a:gd name="connsiteX132" fmla="*/ 5984543 w 6127689"/>
              <a:gd name="connsiteY132" fmla="*/ 6811016 h 6858000"/>
              <a:gd name="connsiteX133" fmla="*/ 5981802 w 6127689"/>
              <a:gd name="connsiteY133" fmla="*/ 6838578 h 6858000"/>
              <a:gd name="connsiteX134" fmla="*/ 5979671 w 6127689"/>
              <a:gd name="connsiteY134" fmla="*/ 6858000 h 6858000"/>
              <a:gd name="connsiteX135" fmla="*/ 0 w 6127689"/>
              <a:gd name="connsiteY135" fmla="*/ 6858000 h 6858000"/>
              <a:gd name="connsiteX136" fmla="*/ 0 w 6127689"/>
              <a:gd name="connsiteY13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68960 w 6127689"/>
              <a:gd name="connsiteY81" fmla="*/ 4482655 h 6858000"/>
              <a:gd name="connsiteX82" fmla="*/ 5980106 w 6127689"/>
              <a:gd name="connsiteY82" fmla="*/ 4585087 h 6858000"/>
              <a:gd name="connsiteX83" fmla="*/ 5998138 w 6127689"/>
              <a:gd name="connsiteY83" fmla="*/ 4697518 h 6858000"/>
              <a:gd name="connsiteX84" fmla="*/ 6013516 w 6127689"/>
              <a:gd name="connsiteY84" fmla="*/ 4786619 h 6858000"/>
              <a:gd name="connsiteX85" fmla="*/ 6025404 w 6127689"/>
              <a:gd name="connsiteY85" fmla="*/ 4858148 h 6858000"/>
              <a:gd name="connsiteX86" fmla="*/ 6007749 w 6127689"/>
              <a:gd name="connsiteY86" fmla="*/ 4964715 h 6858000"/>
              <a:gd name="connsiteX87" fmla="*/ 6005269 w 6127689"/>
              <a:gd name="connsiteY87" fmla="*/ 5150567 h 6858000"/>
              <a:gd name="connsiteX88" fmla="*/ 6001127 w 6127689"/>
              <a:gd name="connsiteY88" fmla="*/ 5164609 h 6858000"/>
              <a:gd name="connsiteX89" fmla="*/ 5996647 w 6127689"/>
              <a:gd name="connsiteY89" fmla="*/ 5185640 h 6858000"/>
              <a:gd name="connsiteX90" fmla="*/ 5998514 w 6127689"/>
              <a:gd name="connsiteY90" fmla="*/ 5189673 h 6858000"/>
              <a:gd name="connsiteX91" fmla="*/ 6018409 w 6127689"/>
              <a:gd name="connsiteY91" fmla="*/ 5227157 h 6858000"/>
              <a:gd name="connsiteX92" fmla="*/ 6036748 w 6127689"/>
              <a:gd name="connsiteY92" fmla="*/ 5322752 h 6858000"/>
              <a:gd name="connsiteX93" fmla="*/ 6036943 w 6127689"/>
              <a:gd name="connsiteY93" fmla="*/ 5329480 h 6858000"/>
              <a:gd name="connsiteX94" fmla="*/ 6037236 w 6127689"/>
              <a:gd name="connsiteY94" fmla="*/ 5329634 h 6858000"/>
              <a:gd name="connsiteX95" fmla="*/ 6038019 w 6127689"/>
              <a:gd name="connsiteY95" fmla="*/ 5336764 h 6858000"/>
              <a:gd name="connsiteX96" fmla="*/ 6037298 w 6127689"/>
              <a:gd name="connsiteY96" fmla="*/ 5341753 h 6858000"/>
              <a:gd name="connsiteX97" fmla="*/ 6037677 w 6127689"/>
              <a:gd name="connsiteY97" fmla="*/ 5354807 h 6858000"/>
              <a:gd name="connsiteX98" fmla="*/ 6039728 w 6127689"/>
              <a:gd name="connsiteY98" fmla="*/ 5359416 h 6858000"/>
              <a:gd name="connsiteX99" fmla="*/ 6043311 w 6127689"/>
              <a:gd name="connsiteY99" fmla="*/ 5361407 h 6858000"/>
              <a:gd name="connsiteX100" fmla="*/ 6042954 w 6127689"/>
              <a:gd name="connsiteY100" fmla="*/ 5362576 h 6858000"/>
              <a:gd name="connsiteX101" fmla="*/ 6053435 w 6127689"/>
              <a:gd name="connsiteY101" fmla="*/ 5387547 h 6858000"/>
              <a:gd name="connsiteX102" fmla="*/ 6065933 w 6127689"/>
              <a:gd name="connsiteY102" fmla="*/ 5443002 h 6858000"/>
              <a:gd name="connsiteX103" fmla="*/ 6068640 w 6127689"/>
              <a:gd name="connsiteY103" fmla="*/ 5474503 h 6858000"/>
              <a:gd name="connsiteX104" fmla="*/ 6080922 w 6127689"/>
              <a:gd name="connsiteY104" fmla="*/ 5561070 h 6858000"/>
              <a:gd name="connsiteX105" fmla="*/ 6096949 w 6127689"/>
              <a:gd name="connsiteY105" fmla="*/ 5648179 h 6858000"/>
              <a:gd name="connsiteX106" fmla="*/ 6125703 w 6127689"/>
              <a:gd name="connsiteY106" fmla="*/ 5692894 h 6858000"/>
              <a:gd name="connsiteX107" fmla="*/ 6126670 w 6127689"/>
              <a:gd name="connsiteY107" fmla="*/ 5697882 h 6858000"/>
              <a:gd name="connsiteX108" fmla="*/ 6124061 w 6127689"/>
              <a:gd name="connsiteY108" fmla="*/ 5710294 h 6858000"/>
              <a:gd name="connsiteX109" fmla="*/ 6122213 w 6127689"/>
              <a:gd name="connsiteY109" fmla="*/ 5714762 h 6858000"/>
              <a:gd name="connsiteX110" fmla="*/ 6121353 w 6127689"/>
              <a:gd name="connsiteY110" fmla="*/ 5721725 h 6858000"/>
              <a:gd name="connsiteX111" fmla="*/ 6121607 w 6127689"/>
              <a:gd name="connsiteY111" fmla="*/ 5721959 h 6858000"/>
              <a:gd name="connsiteX112" fmla="*/ 6120262 w 6127689"/>
              <a:gd name="connsiteY112" fmla="*/ 5728358 h 6858000"/>
              <a:gd name="connsiteX113" fmla="*/ 6127024 w 6127689"/>
              <a:gd name="connsiteY113" fmla="*/ 5786902 h 6858000"/>
              <a:gd name="connsiteX114" fmla="*/ 6127519 w 6127689"/>
              <a:gd name="connsiteY114" fmla="*/ 5865775 h 6858000"/>
              <a:gd name="connsiteX115" fmla="*/ 6119217 w 6127689"/>
              <a:gd name="connsiteY115" fmla="*/ 5888542 h 6858000"/>
              <a:gd name="connsiteX116" fmla="*/ 6102493 w 6127689"/>
              <a:gd name="connsiteY116" fmla="*/ 5928602 h 6858000"/>
              <a:gd name="connsiteX117" fmla="*/ 6056863 w 6127689"/>
              <a:gd name="connsiteY117" fmla="*/ 6000643 h 6858000"/>
              <a:gd name="connsiteX118" fmla="*/ 6045436 w 6127689"/>
              <a:gd name="connsiteY118" fmla="*/ 6124480 h 6858000"/>
              <a:gd name="connsiteX119" fmla="*/ 6030489 w 6127689"/>
              <a:gd name="connsiteY119" fmla="*/ 6317666 h 6858000"/>
              <a:gd name="connsiteX120" fmla="*/ 6007492 w 6127689"/>
              <a:gd name="connsiteY120" fmla="*/ 6440818 h 6858000"/>
              <a:gd name="connsiteX121" fmla="*/ 6009467 w 6127689"/>
              <a:gd name="connsiteY121" fmla="*/ 6487076 h 6858000"/>
              <a:gd name="connsiteX122" fmla="*/ 5995064 w 6127689"/>
              <a:gd name="connsiteY122" fmla="*/ 6540791 h 6858000"/>
              <a:gd name="connsiteX123" fmla="*/ 5996309 w 6127689"/>
              <a:gd name="connsiteY123" fmla="*/ 6543961 h 6858000"/>
              <a:gd name="connsiteX124" fmla="*/ 5996048 w 6127689"/>
              <a:gd name="connsiteY124" fmla="*/ 6555444 h 6858000"/>
              <a:gd name="connsiteX125" fmla="*/ 6002524 w 6127689"/>
              <a:gd name="connsiteY125" fmla="*/ 6560188 h 6858000"/>
              <a:gd name="connsiteX126" fmla="*/ 6006823 w 6127689"/>
              <a:gd name="connsiteY126" fmla="*/ 6578546 h 6858000"/>
              <a:gd name="connsiteX127" fmla="*/ 6004510 w 6127689"/>
              <a:gd name="connsiteY127" fmla="*/ 6599256 h 6858000"/>
              <a:gd name="connsiteX128" fmla="*/ 5986207 w 6127689"/>
              <a:gd name="connsiteY128" fmla="*/ 6695855 h 6858000"/>
              <a:gd name="connsiteX129" fmla="*/ 5979428 w 6127689"/>
              <a:gd name="connsiteY129" fmla="*/ 6754678 h 6858000"/>
              <a:gd name="connsiteX130" fmla="*/ 5983398 w 6127689"/>
              <a:gd name="connsiteY130" fmla="*/ 6778641 h 6858000"/>
              <a:gd name="connsiteX131" fmla="*/ 5984543 w 6127689"/>
              <a:gd name="connsiteY131" fmla="*/ 6811016 h 6858000"/>
              <a:gd name="connsiteX132" fmla="*/ 5981802 w 6127689"/>
              <a:gd name="connsiteY132" fmla="*/ 6838578 h 6858000"/>
              <a:gd name="connsiteX133" fmla="*/ 5979671 w 6127689"/>
              <a:gd name="connsiteY133" fmla="*/ 6858000 h 6858000"/>
              <a:gd name="connsiteX134" fmla="*/ 0 w 6127689"/>
              <a:gd name="connsiteY134" fmla="*/ 6858000 h 6858000"/>
              <a:gd name="connsiteX135" fmla="*/ 0 w 6127689"/>
              <a:gd name="connsiteY13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42954 w 6127689"/>
              <a:gd name="connsiteY99" fmla="*/ 5362576 h 6858000"/>
              <a:gd name="connsiteX100" fmla="*/ 6053435 w 6127689"/>
              <a:gd name="connsiteY100" fmla="*/ 5387547 h 6858000"/>
              <a:gd name="connsiteX101" fmla="*/ 6065933 w 6127689"/>
              <a:gd name="connsiteY101" fmla="*/ 5443002 h 6858000"/>
              <a:gd name="connsiteX102" fmla="*/ 6068640 w 6127689"/>
              <a:gd name="connsiteY102" fmla="*/ 5474503 h 6858000"/>
              <a:gd name="connsiteX103" fmla="*/ 6080922 w 6127689"/>
              <a:gd name="connsiteY103" fmla="*/ 5561070 h 6858000"/>
              <a:gd name="connsiteX104" fmla="*/ 6096949 w 6127689"/>
              <a:gd name="connsiteY104" fmla="*/ 5648179 h 6858000"/>
              <a:gd name="connsiteX105" fmla="*/ 6125703 w 6127689"/>
              <a:gd name="connsiteY105" fmla="*/ 5692894 h 6858000"/>
              <a:gd name="connsiteX106" fmla="*/ 6126670 w 6127689"/>
              <a:gd name="connsiteY106" fmla="*/ 5697882 h 6858000"/>
              <a:gd name="connsiteX107" fmla="*/ 6124061 w 6127689"/>
              <a:gd name="connsiteY107" fmla="*/ 5710294 h 6858000"/>
              <a:gd name="connsiteX108" fmla="*/ 6122213 w 6127689"/>
              <a:gd name="connsiteY108" fmla="*/ 5714762 h 6858000"/>
              <a:gd name="connsiteX109" fmla="*/ 6121353 w 6127689"/>
              <a:gd name="connsiteY109" fmla="*/ 5721725 h 6858000"/>
              <a:gd name="connsiteX110" fmla="*/ 6121607 w 6127689"/>
              <a:gd name="connsiteY110" fmla="*/ 5721959 h 6858000"/>
              <a:gd name="connsiteX111" fmla="*/ 6120262 w 6127689"/>
              <a:gd name="connsiteY111" fmla="*/ 5728358 h 6858000"/>
              <a:gd name="connsiteX112" fmla="*/ 6127024 w 6127689"/>
              <a:gd name="connsiteY112" fmla="*/ 5786902 h 6858000"/>
              <a:gd name="connsiteX113" fmla="*/ 6127519 w 6127689"/>
              <a:gd name="connsiteY113" fmla="*/ 5865775 h 6858000"/>
              <a:gd name="connsiteX114" fmla="*/ 6119217 w 6127689"/>
              <a:gd name="connsiteY114" fmla="*/ 5888542 h 6858000"/>
              <a:gd name="connsiteX115" fmla="*/ 6102493 w 6127689"/>
              <a:gd name="connsiteY115" fmla="*/ 5928602 h 6858000"/>
              <a:gd name="connsiteX116" fmla="*/ 6056863 w 6127689"/>
              <a:gd name="connsiteY116" fmla="*/ 6000643 h 6858000"/>
              <a:gd name="connsiteX117" fmla="*/ 6045436 w 6127689"/>
              <a:gd name="connsiteY117" fmla="*/ 6124480 h 6858000"/>
              <a:gd name="connsiteX118" fmla="*/ 6030489 w 6127689"/>
              <a:gd name="connsiteY118" fmla="*/ 6317666 h 6858000"/>
              <a:gd name="connsiteX119" fmla="*/ 6007492 w 6127689"/>
              <a:gd name="connsiteY119" fmla="*/ 6440818 h 6858000"/>
              <a:gd name="connsiteX120" fmla="*/ 6009467 w 6127689"/>
              <a:gd name="connsiteY120" fmla="*/ 6487076 h 6858000"/>
              <a:gd name="connsiteX121" fmla="*/ 5995064 w 6127689"/>
              <a:gd name="connsiteY121" fmla="*/ 6540791 h 6858000"/>
              <a:gd name="connsiteX122" fmla="*/ 5996309 w 6127689"/>
              <a:gd name="connsiteY122" fmla="*/ 6543961 h 6858000"/>
              <a:gd name="connsiteX123" fmla="*/ 5996048 w 6127689"/>
              <a:gd name="connsiteY123" fmla="*/ 6555444 h 6858000"/>
              <a:gd name="connsiteX124" fmla="*/ 6002524 w 6127689"/>
              <a:gd name="connsiteY124" fmla="*/ 6560188 h 6858000"/>
              <a:gd name="connsiteX125" fmla="*/ 6006823 w 6127689"/>
              <a:gd name="connsiteY125" fmla="*/ 6578546 h 6858000"/>
              <a:gd name="connsiteX126" fmla="*/ 6004510 w 6127689"/>
              <a:gd name="connsiteY126" fmla="*/ 6599256 h 6858000"/>
              <a:gd name="connsiteX127" fmla="*/ 5986207 w 6127689"/>
              <a:gd name="connsiteY127" fmla="*/ 6695855 h 6858000"/>
              <a:gd name="connsiteX128" fmla="*/ 5979428 w 6127689"/>
              <a:gd name="connsiteY128" fmla="*/ 6754678 h 6858000"/>
              <a:gd name="connsiteX129" fmla="*/ 5983398 w 6127689"/>
              <a:gd name="connsiteY129" fmla="*/ 6778641 h 6858000"/>
              <a:gd name="connsiteX130" fmla="*/ 5984543 w 6127689"/>
              <a:gd name="connsiteY130" fmla="*/ 6811016 h 6858000"/>
              <a:gd name="connsiteX131" fmla="*/ 5981802 w 6127689"/>
              <a:gd name="connsiteY131" fmla="*/ 6838578 h 6858000"/>
              <a:gd name="connsiteX132" fmla="*/ 5979671 w 6127689"/>
              <a:gd name="connsiteY132" fmla="*/ 6858000 h 6858000"/>
              <a:gd name="connsiteX133" fmla="*/ 0 w 6127689"/>
              <a:gd name="connsiteY133" fmla="*/ 6858000 h 6858000"/>
              <a:gd name="connsiteX134" fmla="*/ 0 w 6127689"/>
              <a:gd name="connsiteY13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53435 w 6127689"/>
              <a:gd name="connsiteY99" fmla="*/ 5387547 h 6858000"/>
              <a:gd name="connsiteX100" fmla="*/ 6065933 w 6127689"/>
              <a:gd name="connsiteY100" fmla="*/ 5443002 h 6858000"/>
              <a:gd name="connsiteX101" fmla="*/ 6068640 w 6127689"/>
              <a:gd name="connsiteY101" fmla="*/ 5474503 h 6858000"/>
              <a:gd name="connsiteX102" fmla="*/ 6080922 w 6127689"/>
              <a:gd name="connsiteY102" fmla="*/ 5561070 h 6858000"/>
              <a:gd name="connsiteX103" fmla="*/ 6096949 w 6127689"/>
              <a:gd name="connsiteY103" fmla="*/ 5648179 h 6858000"/>
              <a:gd name="connsiteX104" fmla="*/ 6125703 w 6127689"/>
              <a:gd name="connsiteY104" fmla="*/ 5692894 h 6858000"/>
              <a:gd name="connsiteX105" fmla="*/ 6126670 w 6127689"/>
              <a:gd name="connsiteY105" fmla="*/ 5697882 h 6858000"/>
              <a:gd name="connsiteX106" fmla="*/ 6124061 w 6127689"/>
              <a:gd name="connsiteY106" fmla="*/ 5710294 h 6858000"/>
              <a:gd name="connsiteX107" fmla="*/ 6122213 w 6127689"/>
              <a:gd name="connsiteY107" fmla="*/ 5714762 h 6858000"/>
              <a:gd name="connsiteX108" fmla="*/ 6121353 w 6127689"/>
              <a:gd name="connsiteY108" fmla="*/ 5721725 h 6858000"/>
              <a:gd name="connsiteX109" fmla="*/ 6121607 w 6127689"/>
              <a:gd name="connsiteY109" fmla="*/ 5721959 h 6858000"/>
              <a:gd name="connsiteX110" fmla="*/ 6120262 w 6127689"/>
              <a:gd name="connsiteY110" fmla="*/ 5728358 h 6858000"/>
              <a:gd name="connsiteX111" fmla="*/ 6127024 w 6127689"/>
              <a:gd name="connsiteY111" fmla="*/ 5786902 h 6858000"/>
              <a:gd name="connsiteX112" fmla="*/ 6127519 w 6127689"/>
              <a:gd name="connsiteY112" fmla="*/ 5865775 h 6858000"/>
              <a:gd name="connsiteX113" fmla="*/ 6119217 w 6127689"/>
              <a:gd name="connsiteY113" fmla="*/ 5888542 h 6858000"/>
              <a:gd name="connsiteX114" fmla="*/ 6102493 w 6127689"/>
              <a:gd name="connsiteY114" fmla="*/ 5928602 h 6858000"/>
              <a:gd name="connsiteX115" fmla="*/ 6056863 w 6127689"/>
              <a:gd name="connsiteY115" fmla="*/ 6000643 h 6858000"/>
              <a:gd name="connsiteX116" fmla="*/ 6045436 w 6127689"/>
              <a:gd name="connsiteY116" fmla="*/ 6124480 h 6858000"/>
              <a:gd name="connsiteX117" fmla="*/ 6030489 w 6127689"/>
              <a:gd name="connsiteY117" fmla="*/ 6317666 h 6858000"/>
              <a:gd name="connsiteX118" fmla="*/ 6007492 w 6127689"/>
              <a:gd name="connsiteY118" fmla="*/ 6440818 h 6858000"/>
              <a:gd name="connsiteX119" fmla="*/ 6009467 w 6127689"/>
              <a:gd name="connsiteY119" fmla="*/ 6487076 h 6858000"/>
              <a:gd name="connsiteX120" fmla="*/ 5995064 w 6127689"/>
              <a:gd name="connsiteY120" fmla="*/ 6540791 h 6858000"/>
              <a:gd name="connsiteX121" fmla="*/ 5996309 w 6127689"/>
              <a:gd name="connsiteY121" fmla="*/ 6543961 h 6858000"/>
              <a:gd name="connsiteX122" fmla="*/ 5996048 w 6127689"/>
              <a:gd name="connsiteY122" fmla="*/ 6555444 h 6858000"/>
              <a:gd name="connsiteX123" fmla="*/ 6002524 w 6127689"/>
              <a:gd name="connsiteY123" fmla="*/ 6560188 h 6858000"/>
              <a:gd name="connsiteX124" fmla="*/ 6006823 w 6127689"/>
              <a:gd name="connsiteY124" fmla="*/ 6578546 h 6858000"/>
              <a:gd name="connsiteX125" fmla="*/ 6004510 w 6127689"/>
              <a:gd name="connsiteY125" fmla="*/ 6599256 h 6858000"/>
              <a:gd name="connsiteX126" fmla="*/ 5986207 w 6127689"/>
              <a:gd name="connsiteY126" fmla="*/ 6695855 h 6858000"/>
              <a:gd name="connsiteX127" fmla="*/ 5979428 w 6127689"/>
              <a:gd name="connsiteY127" fmla="*/ 6754678 h 6858000"/>
              <a:gd name="connsiteX128" fmla="*/ 5983398 w 6127689"/>
              <a:gd name="connsiteY128" fmla="*/ 6778641 h 6858000"/>
              <a:gd name="connsiteX129" fmla="*/ 5984543 w 6127689"/>
              <a:gd name="connsiteY129" fmla="*/ 6811016 h 6858000"/>
              <a:gd name="connsiteX130" fmla="*/ 5981802 w 6127689"/>
              <a:gd name="connsiteY130" fmla="*/ 6838578 h 6858000"/>
              <a:gd name="connsiteX131" fmla="*/ 5979671 w 6127689"/>
              <a:gd name="connsiteY131" fmla="*/ 6858000 h 6858000"/>
              <a:gd name="connsiteX132" fmla="*/ 0 w 6127689"/>
              <a:gd name="connsiteY132" fmla="*/ 6858000 h 6858000"/>
              <a:gd name="connsiteX133" fmla="*/ 0 w 6127689"/>
              <a:gd name="connsiteY13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677 w 6127689"/>
              <a:gd name="connsiteY95" fmla="*/ 5354807 h 6858000"/>
              <a:gd name="connsiteX96" fmla="*/ 6039728 w 6127689"/>
              <a:gd name="connsiteY96" fmla="*/ 5359416 h 6858000"/>
              <a:gd name="connsiteX97" fmla="*/ 6043311 w 6127689"/>
              <a:gd name="connsiteY97" fmla="*/ 5361407 h 6858000"/>
              <a:gd name="connsiteX98" fmla="*/ 6053435 w 6127689"/>
              <a:gd name="connsiteY98" fmla="*/ 5387547 h 6858000"/>
              <a:gd name="connsiteX99" fmla="*/ 6065933 w 6127689"/>
              <a:gd name="connsiteY99" fmla="*/ 5443002 h 6858000"/>
              <a:gd name="connsiteX100" fmla="*/ 6068640 w 6127689"/>
              <a:gd name="connsiteY100" fmla="*/ 5474503 h 6858000"/>
              <a:gd name="connsiteX101" fmla="*/ 6080922 w 6127689"/>
              <a:gd name="connsiteY101" fmla="*/ 5561070 h 6858000"/>
              <a:gd name="connsiteX102" fmla="*/ 6096949 w 6127689"/>
              <a:gd name="connsiteY102" fmla="*/ 5648179 h 6858000"/>
              <a:gd name="connsiteX103" fmla="*/ 6125703 w 6127689"/>
              <a:gd name="connsiteY103" fmla="*/ 5692894 h 6858000"/>
              <a:gd name="connsiteX104" fmla="*/ 6126670 w 6127689"/>
              <a:gd name="connsiteY104" fmla="*/ 5697882 h 6858000"/>
              <a:gd name="connsiteX105" fmla="*/ 6124061 w 6127689"/>
              <a:gd name="connsiteY105" fmla="*/ 5710294 h 6858000"/>
              <a:gd name="connsiteX106" fmla="*/ 6122213 w 6127689"/>
              <a:gd name="connsiteY106" fmla="*/ 5714762 h 6858000"/>
              <a:gd name="connsiteX107" fmla="*/ 6121353 w 6127689"/>
              <a:gd name="connsiteY107" fmla="*/ 5721725 h 6858000"/>
              <a:gd name="connsiteX108" fmla="*/ 6121607 w 6127689"/>
              <a:gd name="connsiteY108" fmla="*/ 5721959 h 6858000"/>
              <a:gd name="connsiteX109" fmla="*/ 6120262 w 6127689"/>
              <a:gd name="connsiteY109" fmla="*/ 5728358 h 6858000"/>
              <a:gd name="connsiteX110" fmla="*/ 6127024 w 6127689"/>
              <a:gd name="connsiteY110" fmla="*/ 5786902 h 6858000"/>
              <a:gd name="connsiteX111" fmla="*/ 6127519 w 6127689"/>
              <a:gd name="connsiteY111" fmla="*/ 5865775 h 6858000"/>
              <a:gd name="connsiteX112" fmla="*/ 6119217 w 6127689"/>
              <a:gd name="connsiteY112" fmla="*/ 5888542 h 6858000"/>
              <a:gd name="connsiteX113" fmla="*/ 6102493 w 6127689"/>
              <a:gd name="connsiteY113" fmla="*/ 5928602 h 6858000"/>
              <a:gd name="connsiteX114" fmla="*/ 6056863 w 6127689"/>
              <a:gd name="connsiteY114" fmla="*/ 6000643 h 6858000"/>
              <a:gd name="connsiteX115" fmla="*/ 6045436 w 6127689"/>
              <a:gd name="connsiteY115" fmla="*/ 6124480 h 6858000"/>
              <a:gd name="connsiteX116" fmla="*/ 6030489 w 6127689"/>
              <a:gd name="connsiteY116" fmla="*/ 6317666 h 6858000"/>
              <a:gd name="connsiteX117" fmla="*/ 6007492 w 6127689"/>
              <a:gd name="connsiteY117" fmla="*/ 6440818 h 6858000"/>
              <a:gd name="connsiteX118" fmla="*/ 6009467 w 6127689"/>
              <a:gd name="connsiteY118" fmla="*/ 6487076 h 6858000"/>
              <a:gd name="connsiteX119" fmla="*/ 5995064 w 6127689"/>
              <a:gd name="connsiteY119" fmla="*/ 6540791 h 6858000"/>
              <a:gd name="connsiteX120" fmla="*/ 5996309 w 6127689"/>
              <a:gd name="connsiteY120" fmla="*/ 6543961 h 6858000"/>
              <a:gd name="connsiteX121" fmla="*/ 5996048 w 6127689"/>
              <a:gd name="connsiteY121" fmla="*/ 6555444 h 6858000"/>
              <a:gd name="connsiteX122" fmla="*/ 6002524 w 6127689"/>
              <a:gd name="connsiteY122" fmla="*/ 6560188 h 6858000"/>
              <a:gd name="connsiteX123" fmla="*/ 6006823 w 6127689"/>
              <a:gd name="connsiteY123" fmla="*/ 6578546 h 6858000"/>
              <a:gd name="connsiteX124" fmla="*/ 6004510 w 6127689"/>
              <a:gd name="connsiteY124" fmla="*/ 6599256 h 6858000"/>
              <a:gd name="connsiteX125" fmla="*/ 5986207 w 6127689"/>
              <a:gd name="connsiteY125" fmla="*/ 6695855 h 6858000"/>
              <a:gd name="connsiteX126" fmla="*/ 5979428 w 6127689"/>
              <a:gd name="connsiteY126" fmla="*/ 6754678 h 6858000"/>
              <a:gd name="connsiteX127" fmla="*/ 5983398 w 6127689"/>
              <a:gd name="connsiteY127" fmla="*/ 6778641 h 6858000"/>
              <a:gd name="connsiteX128" fmla="*/ 5984543 w 6127689"/>
              <a:gd name="connsiteY128" fmla="*/ 6811016 h 6858000"/>
              <a:gd name="connsiteX129" fmla="*/ 5981802 w 6127689"/>
              <a:gd name="connsiteY129" fmla="*/ 6838578 h 6858000"/>
              <a:gd name="connsiteX130" fmla="*/ 5979671 w 6127689"/>
              <a:gd name="connsiteY130" fmla="*/ 6858000 h 6858000"/>
              <a:gd name="connsiteX131" fmla="*/ 0 w 6127689"/>
              <a:gd name="connsiteY131" fmla="*/ 6858000 h 6858000"/>
              <a:gd name="connsiteX132" fmla="*/ 0 w 6127689"/>
              <a:gd name="connsiteY13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7677 w 6127689"/>
              <a:gd name="connsiteY94" fmla="*/ 5354807 h 6858000"/>
              <a:gd name="connsiteX95" fmla="*/ 6039728 w 6127689"/>
              <a:gd name="connsiteY95" fmla="*/ 5359416 h 6858000"/>
              <a:gd name="connsiteX96" fmla="*/ 6043311 w 6127689"/>
              <a:gd name="connsiteY96" fmla="*/ 5361407 h 6858000"/>
              <a:gd name="connsiteX97" fmla="*/ 6053435 w 6127689"/>
              <a:gd name="connsiteY97" fmla="*/ 5387547 h 6858000"/>
              <a:gd name="connsiteX98" fmla="*/ 6065933 w 6127689"/>
              <a:gd name="connsiteY98" fmla="*/ 5443002 h 6858000"/>
              <a:gd name="connsiteX99" fmla="*/ 6068640 w 6127689"/>
              <a:gd name="connsiteY99" fmla="*/ 5474503 h 6858000"/>
              <a:gd name="connsiteX100" fmla="*/ 6080922 w 6127689"/>
              <a:gd name="connsiteY100" fmla="*/ 5561070 h 6858000"/>
              <a:gd name="connsiteX101" fmla="*/ 6096949 w 6127689"/>
              <a:gd name="connsiteY101" fmla="*/ 5648179 h 6858000"/>
              <a:gd name="connsiteX102" fmla="*/ 6125703 w 6127689"/>
              <a:gd name="connsiteY102" fmla="*/ 5692894 h 6858000"/>
              <a:gd name="connsiteX103" fmla="*/ 6126670 w 6127689"/>
              <a:gd name="connsiteY103" fmla="*/ 5697882 h 6858000"/>
              <a:gd name="connsiteX104" fmla="*/ 6124061 w 6127689"/>
              <a:gd name="connsiteY104" fmla="*/ 5710294 h 6858000"/>
              <a:gd name="connsiteX105" fmla="*/ 6122213 w 6127689"/>
              <a:gd name="connsiteY105" fmla="*/ 5714762 h 6858000"/>
              <a:gd name="connsiteX106" fmla="*/ 6121353 w 6127689"/>
              <a:gd name="connsiteY106" fmla="*/ 5721725 h 6858000"/>
              <a:gd name="connsiteX107" fmla="*/ 6121607 w 6127689"/>
              <a:gd name="connsiteY107" fmla="*/ 5721959 h 6858000"/>
              <a:gd name="connsiteX108" fmla="*/ 6120262 w 6127689"/>
              <a:gd name="connsiteY108" fmla="*/ 5728358 h 6858000"/>
              <a:gd name="connsiteX109" fmla="*/ 6127024 w 6127689"/>
              <a:gd name="connsiteY109" fmla="*/ 5786902 h 6858000"/>
              <a:gd name="connsiteX110" fmla="*/ 6127519 w 6127689"/>
              <a:gd name="connsiteY110" fmla="*/ 5865775 h 6858000"/>
              <a:gd name="connsiteX111" fmla="*/ 6119217 w 6127689"/>
              <a:gd name="connsiteY111" fmla="*/ 5888542 h 6858000"/>
              <a:gd name="connsiteX112" fmla="*/ 6102493 w 6127689"/>
              <a:gd name="connsiteY112" fmla="*/ 5928602 h 6858000"/>
              <a:gd name="connsiteX113" fmla="*/ 6056863 w 6127689"/>
              <a:gd name="connsiteY113" fmla="*/ 6000643 h 6858000"/>
              <a:gd name="connsiteX114" fmla="*/ 6045436 w 6127689"/>
              <a:gd name="connsiteY114" fmla="*/ 6124480 h 6858000"/>
              <a:gd name="connsiteX115" fmla="*/ 6030489 w 6127689"/>
              <a:gd name="connsiteY115" fmla="*/ 6317666 h 6858000"/>
              <a:gd name="connsiteX116" fmla="*/ 6007492 w 6127689"/>
              <a:gd name="connsiteY116" fmla="*/ 6440818 h 6858000"/>
              <a:gd name="connsiteX117" fmla="*/ 6009467 w 6127689"/>
              <a:gd name="connsiteY117" fmla="*/ 6487076 h 6858000"/>
              <a:gd name="connsiteX118" fmla="*/ 5995064 w 6127689"/>
              <a:gd name="connsiteY118" fmla="*/ 6540791 h 6858000"/>
              <a:gd name="connsiteX119" fmla="*/ 5996309 w 6127689"/>
              <a:gd name="connsiteY119" fmla="*/ 6543961 h 6858000"/>
              <a:gd name="connsiteX120" fmla="*/ 5996048 w 6127689"/>
              <a:gd name="connsiteY120" fmla="*/ 6555444 h 6858000"/>
              <a:gd name="connsiteX121" fmla="*/ 6002524 w 6127689"/>
              <a:gd name="connsiteY121" fmla="*/ 6560188 h 6858000"/>
              <a:gd name="connsiteX122" fmla="*/ 6006823 w 6127689"/>
              <a:gd name="connsiteY122" fmla="*/ 6578546 h 6858000"/>
              <a:gd name="connsiteX123" fmla="*/ 6004510 w 6127689"/>
              <a:gd name="connsiteY123" fmla="*/ 6599256 h 6858000"/>
              <a:gd name="connsiteX124" fmla="*/ 5986207 w 6127689"/>
              <a:gd name="connsiteY124" fmla="*/ 6695855 h 6858000"/>
              <a:gd name="connsiteX125" fmla="*/ 5979428 w 6127689"/>
              <a:gd name="connsiteY125" fmla="*/ 6754678 h 6858000"/>
              <a:gd name="connsiteX126" fmla="*/ 5983398 w 6127689"/>
              <a:gd name="connsiteY126" fmla="*/ 6778641 h 6858000"/>
              <a:gd name="connsiteX127" fmla="*/ 5984543 w 6127689"/>
              <a:gd name="connsiteY127" fmla="*/ 6811016 h 6858000"/>
              <a:gd name="connsiteX128" fmla="*/ 5981802 w 6127689"/>
              <a:gd name="connsiteY128" fmla="*/ 6838578 h 6858000"/>
              <a:gd name="connsiteX129" fmla="*/ 5979671 w 6127689"/>
              <a:gd name="connsiteY129" fmla="*/ 6858000 h 6858000"/>
              <a:gd name="connsiteX130" fmla="*/ 0 w 6127689"/>
              <a:gd name="connsiteY130" fmla="*/ 6858000 h 6858000"/>
              <a:gd name="connsiteX131" fmla="*/ 0 w 6127689"/>
              <a:gd name="connsiteY13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43311 w 6127689"/>
              <a:gd name="connsiteY95" fmla="*/ 5361407 h 6858000"/>
              <a:gd name="connsiteX96" fmla="*/ 6053435 w 6127689"/>
              <a:gd name="connsiteY96" fmla="*/ 5387547 h 6858000"/>
              <a:gd name="connsiteX97" fmla="*/ 6065933 w 6127689"/>
              <a:gd name="connsiteY97" fmla="*/ 5443002 h 6858000"/>
              <a:gd name="connsiteX98" fmla="*/ 6068640 w 6127689"/>
              <a:gd name="connsiteY98" fmla="*/ 5474503 h 6858000"/>
              <a:gd name="connsiteX99" fmla="*/ 6080922 w 6127689"/>
              <a:gd name="connsiteY99" fmla="*/ 5561070 h 6858000"/>
              <a:gd name="connsiteX100" fmla="*/ 6096949 w 6127689"/>
              <a:gd name="connsiteY100" fmla="*/ 5648179 h 6858000"/>
              <a:gd name="connsiteX101" fmla="*/ 6125703 w 6127689"/>
              <a:gd name="connsiteY101" fmla="*/ 5692894 h 6858000"/>
              <a:gd name="connsiteX102" fmla="*/ 6126670 w 6127689"/>
              <a:gd name="connsiteY102" fmla="*/ 5697882 h 6858000"/>
              <a:gd name="connsiteX103" fmla="*/ 6124061 w 6127689"/>
              <a:gd name="connsiteY103" fmla="*/ 5710294 h 6858000"/>
              <a:gd name="connsiteX104" fmla="*/ 6122213 w 6127689"/>
              <a:gd name="connsiteY104" fmla="*/ 5714762 h 6858000"/>
              <a:gd name="connsiteX105" fmla="*/ 6121353 w 6127689"/>
              <a:gd name="connsiteY105" fmla="*/ 5721725 h 6858000"/>
              <a:gd name="connsiteX106" fmla="*/ 6121607 w 6127689"/>
              <a:gd name="connsiteY106" fmla="*/ 5721959 h 6858000"/>
              <a:gd name="connsiteX107" fmla="*/ 6120262 w 6127689"/>
              <a:gd name="connsiteY107" fmla="*/ 5728358 h 6858000"/>
              <a:gd name="connsiteX108" fmla="*/ 6127024 w 6127689"/>
              <a:gd name="connsiteY108" fmla="*/ 5786902 h 6858000"/>
              <a:gd name="connsiteX109" fmla="*/ 6127519 w 6127689"/>
              <a:gd name="connsiteY109" fmla="*/ 5865775 h 6858000"/>
              <a:gd name="connsiteX110" fmla="*/ 6119217 w 6127689"/>
              <a:gd name="connsiteY110" fmla="*/ 5888542 h 6858000"/>
              <a:gd name="connsiteX111" fmla="*/ 6102493 w 6127689"/>
              <a:gd name="connsiteY111" fmla="*/ 5928602 h 6858000"/>
              <a:gd name="connsiteX112" fmla="*/ 6056863 w 6127689"/>
              <a:gd name="connsiteY112" fmla="*/ 6000643 h 6858000"/>
              <a:gd name="connsiteX113" fmla="*/ 6045436 w 6127689"/>
              <a:gd name="connsiteY113" fmla="*/ 6124480 h 6858000"/>
              <a:gd name="connsiteX114" fmla="*/ 6030489 w 6127689"/>
              <a:gd name="connsiteY114" fmla="*/ 6317666 h 6858000"/>
              <a:gd name="connsiteX115" fmla="*/ 6007492 w 6127689"/>
              <a:gd name="connsiteY115" fmla="*/ 6440818 h 6858000"/>
              <a:gd name="connsiteX116" fmla="*/ 6009467 w 6127689"/>
              <a:gd name="connsiteY116" fmla="*/ 6487076 h 6858000"/>
              <a:gd name="connsiteX117" fmla="*/ 5995064 w 6127689"/>
              <a:gd name="connsiteY117" fmla="*/ 6540791 h 6858000"/>
              <a:gd name="connsiteX118" fmla="*/ 5996309 w 6127689"/>
              <a:gd name="connsiteY118" fmla="*/ 6543961 h 6858000"/>
              <a:gd name="connsiteX119" fmla="*/ 5996048 w 6127689"/>
              <a:gd name="connsiteY119" fmla="*/ 6555444 h 6858000"/>
              <a:gd name="connsiteX120" fmla="*/ 6002524 w 6127689"/>
              <a:gd name="connsiteY120" fmla="*/ 6560188 h 6858000"/>
              <a:gd name="connsiteX121" fmla="*/ 6006823 w 6127689"/>
              <a:gd name="connsiteY121" fmla="*/ 6578546 h 6858000"/>
              <a:gd name="connsiteX122" fmla="*/ 6004510 w 6127689"/>
              <a:gd name="connsiteY122" fmla="*/ 6599256 h 6858000"/>
              <a:gd name="connsiteX123" fmla="*/ 5986207 w 6127689"/>
              <a:gd name="connsiteY123" fmla="*/ 6695855 h 6858000"/>
              <a:gd name="connsiteX124" fmla="*/ 5979428 w 6127689"/>
              <a:gd name="connsiteY124" fmla="*/ 6754678 h 6858000"/>
              <a:gd name="connsiteX125" fmla="*/ 5983398 w 6127689"/>
              <a:gd name="connsiteY125" fmla="*/ 6778641 h 6858000"/>
              <a:gd name="connsiteX126" fmla="*/ 5984543 w 6127689"/>
              <a:gd name="connsiteY126" fmla="*/ 6811016 h 6858000"/>
              <a:gd name="connsiteX127" fmla="*/ 5981802 w 6127689"/>
              <a:gd name="connsiteY127" fmla="*/ 6838578 h 6858000"/>
              <a:gd name="connsiteX128" fmla="*/ 5979671 w 6127689"/>
              <a:gd name="connsiteY128" fmla="*/ 6858000 h 6858000"/>
              <a:gd name="connsiteX129" fmla="*/ 0 w 6127689"/>
              <a:gd name="connsiteY129" fmla="*/ 6858000 h 6858000"/>
              <a:gd name="connsiteX130" fmla="*/ 0 w 6127689"/>
              <a:gd name="connsiteY13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53435 w 6127689"/>
              <a:gd name="connsiteY95" fmla="*/ 5387547 h 6858000"/>
              <a:gd name="connsiteX96" fmla="*/ 6065933 w 6127689"/>
              <a:gd name="connsiteY96" fmla="*/ 5443002 h 6858000"/>
              <a:gd name="connsiteX97" fmla="*/ 6068640 w 6127689"/>
              <a:gd name="connsiteY97" fmla="*/ 5474503 h 6858000"/>
              <a:gd name="connsiteX98" fmla="*/ 6080922 w 6127689"/>
              <a:gd name="connsiteY98" fmla="*/ 5561070 h 6858000"/>
              <a:gd name="connsiteX99" fmla="*/ 6096949 w 6127689"/>
              <a:gd name="connsiteY99" fmla="*/ 5648179 h 6858000"/>
              <a:gd name="connsiteX100" fmla="*/ 6125703 w 6127689"/>
              <a:gd name="connsiteY100" fmla="*/ 5692894 h 6858000"/>
              <a:gd name="connsiteX101" fmla="*/ 6126670 w 6127689"/>
              <a:gd name="connsiteY101" fmla="*/ 5697882 h 6858000"/>
              <a:gd name="connsiteX102" fmla="*/ 6124061 w 6127689"/>
              <a:gd name="connsiteY102" fmla="*/ 5710294 h 6858000"/>
              <a:gd name="connsiteX103" fmla="*/ 6122213 w 6127689"/>
              <a:gd name="connsiteY103" fmla="*/ 5714762 h 6858000"/>
              <a:gd name="connsiteX104" fmla="*/ 6121353 w 6127689"/>
              <a:gd name="connsiteY104" fmla="*/ 5721725 h 6858000"/>
              <a:gd name="connsiteX105" fmla="*/ 6121607 w 6127689"/>
              <a:gd name="connsiteY105" fmla="*/ 5721959 h 6858000"/>
              <a:gd name="connsiteX106" fmla="*/ 6120262 w 6127689"/>
              <a:gd name="connsiteY106" fmla="*/ 5728358 h 6858000"/>
              <a:gd name="connsiteX107" fmla="*/ 6127024 w 6127689"/>
              <a:gd name="connsiteY107" fmla="*/ 5786902 h 6858000"/>
              <a:gd name="connsiteX108" fmla="*/ 6127519 w 6127689"/>
              <a:gd name="connsiteY108" fmla="*/ 5865775 h 6858000"/>
              <a:gd name="connsiteX109" fmla="*/ 6119217 w 6127689"/>
              <a:gd name="connsiteY109" fmla="*/ 5888542 h 6858000"/>
              <a:gd name="connsiteX110" fmla="*/ 6102493 w 6127689"/>
              <a:gd name="connsiteY110" fmla="*/ 5928602 h 6858000"/>
              <a:gd name="connsiteX111" fmla="*/ 6056863 w 6127689"/>
              <a:gd name="connsiteY111" fmla="*/ 6000643 h 6858000"/>
              <a:gd name="connsiteX112" fmla="*/ 6045436 w 6127689"/>
              <a:gd name="connsiteY112" fmla="*/ 6124480 h 6858000"/>
              <a:gd name="connsiteX113" fmla="*/ 6030489 w 6127689"/>
              <a:gd name="connsiteY113" fmla="*/ 6317666 h 6858000"/>
              <a:gd name="connsiteX114" fmla="*/ 6007492 w 6127689"/>
              <a:gd name="connsiteY114" fmla="*/ 6440818 h 6858000"/>
              <a:gd name="connsiteX115" fmla="*/ 6009467 w 6127689"/>
              <a:gd name="connsiteY115" fmla="*/ 6487076 h 6858000"/>
              <a:gd name="connsiteX116" fmla="*/ 5995064 w 6127689"/>
              <a:gd name="connsiteY116" fmla="*/ 6540791 h 6858000"/>
              <a:gd name="connsiteX117" fmla="*/ 5996309 w 6127689"/>
              <a:gd name="connsiteY117" fmla="*/ 6543961 h 6858000"/>
              <a:gd name="connsiteX118" fmla="*/ 5996048 w 6127689"/>
              <a:gd name="connsiteY118" fmla="*/ 6555444 h 6858000"/>
              <a:gd name="connsiteX119" fmla="*/ 6002524 w 6127689"/>
              <a:gd name="connsiteY119" fmla="*/ 6560188 h 6858000"/>
              <a:gd name="connsiteX120" fmla="*/ 6006823 w 6127689"/>
              <a:gd name="connsiteY120" fmla="*/ 6578546 h 6858000"/>
              <a:gd name="connsiteX121" fmla="*/ 6004510 w 6127689"/>
              <a:gd name="connsiteY121" fmla="*/ 6599256 h 6858000"/>
              <a:gd name="connsiteX122" fmla="*/ 5986207 w 6127689"/>
              <a:gd name="connsiteY122" fmla="*/ 6695855 h 6858000"/>
              <a:gd name="connsiteX123" fmla="*/ 5979428 w 6127689"/>
              <a:gd name="connsiteY123" fmla="*/ 6754678 h 6858000"/>
              <a:gd name="connsiteX124" fmla="*/ 5983398 w 6127689"/>
              <a:gd name="connsiteY124" fmla="*/ 6778641 h 6858000"/>
              <a:gd name="connsiteX125" fmla="*/ 5984543 w 6127689"/>
              <a:gd name="connsiteY125" fmla="*/ 6811016 h 6858000"/>
              <a:gd name="connsiteX126" fmla="*/ 5981802 w 6127689"/>
              <a:gd name="connsiteY126" fmla="*/ 6838578 h 6858000"/>
              <a:gd name="connsiteX127" fmla="*/ 5979671 w 6127689"/>
              <a:gd name="connsiteY127" fmla="*/ 6858000 h 6858000"/>
              <a:gd name="connsiteX128" fmla="*/ 0 w 6127689"/>
              <a:gd name="connsiteY128" fmla="*/ 6858000 h 6858000"/>
              <a:gd name="connsiteX129" fmla="*/ 0 w 6127689"/>
              <a:gd name="connsiteY12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677 w 6127689"/>
              <a:gd name="connsiteY92" fmla="*/ 5354807 h 6858000"/>
              <a:gd name="connsiteX93" fmla="*/ 6039728 w 6127689"/>
              <a:gd name="connsiteY93" fmla="*/ 5359416 h 6858000"/>
              <a:gd name="connsiteX94" fmla="*/ 6053435 w 6127689"/>
              <a:gd name="connsiteY94" fmla="*/ 5387547 h 6858000"/>
              <a:gd name="connsiteX95" fmla="*/ 6065933 w 6127689"/>
              <a:gd name="connsiteY95" fmla="*/ 5443002 h 6858000"/>
              <a:gd name="connsiteX96" fmla="*/ 6068640 w 6127689"/>
              <a:gd name="connsiteY96" fmla="*/ 5474503 h 6858000"/>
              <a:gd name="connsiteX97" fmla="*/ 6080922 w 6127689"/>
              <a:gd name="connsiteY97" fmla="*/ 5561070 h 6858000"/>
              <a:gd name="connsiteX98" fmla="*/ 6096949 w 6127689"/>
              <a:gd name="connsiteY98" fmla="*/ 5648179 h 6858000"/>
              <a:gd name="connsiteX99" fmla="*/ 6125703 w 6127689"/>
              <a:gd name="connsiteY99" fmla="*/ 5692894 h 6858000"/>
              <a:gd name="connsiteX100" fmla="*/ 6126670 w 6127689"/>
              <a:gd name="connsiteY100" fmla="*/ 5697882 h 6858000"/>
              <a:gd name="connsiteX101" fmla="*/ 6124061 w 6127689"/>
              <a:gd name="connsiteY101" fmla="*/ 5710294 h 6858000"/>
              <a:gd name="connsiteX102" fmla="*/ 6122213 w 6127689"/>
              <a:gd name="connsiteY102" fmla="*/ 5714762 h 6858000"/>
              <a:gd name="connsiteX103" fmla="*/ 6121353 w 6127689"/>
              <a:gd name="connsiteY103" fmla="*/ 5721725 h 6858000"/>
              <a:gd name="connsiteX104" fmla="*/ 6121607 w 6127689"/>
              <a:gd name="connsiteY104" fmla="*/ 5721959 h 6858000"/>
              <a:gd name="connsiteX105" fmla="*/ 6120262 w 6127689"/>
              <a:gd name="connsiteY105" fmla="*/ 5728358 h 6858000"/>
              <a:gd name="connsiteX106" fmla="*/ 6127024 w 6127689"/>
              <a:gd name="connsiteY106" fmla="*/ 5786902 h 6858000"/>
              <a:gd name="connsiteX107" fmla="*/ 6127519 w 6127689"/>
              <a:gd name="connsiteY107" fmla="*/ 5865775 h 6858000"/>
              <a:gd name="connsiteX108" fmla="*/ 6119217 w 6127689"/>
              <a:gd name="connsiteY108" fmla="*/ 5888542 h 6858000"/>
              <a:gd name="connsiteX109" fmla="*/ 6102493 w 6127689"/>
              <a:gd name="connsiteY109" fmla="*/ 5928602 h 6858000"/>
              <a:gd name="connsiteX110" fmla="*/ 6056863 w 6127689"/>
              <a:gd name="connsiteY110" fmla="*/ 6000643 h 6858000"/>
              <a:gd name="connsiteX111" fmla="*/ 6045436 w 6127689"/>
              <a:gd name="connsiteY111" fmla="*/ 6124480 h 6858000"/>
              <a:gd name="connsiteX112" fmla="*/ 6030489 w 6127689"/>
              <a:gd name="connsiteY112" fmla="*/ 6317666 h 6858000"/>
              <a:gd name="connsiteX113" fmla="*/ 6007492 w 6127689"/>
              <a:gd name="connsiteY113" fmla="*/ 6440818 h 6858000"/>
              <a:gd name="connsiteX114" fmla="*/ 6009467 w 6127689"/>
              <a:gd name="connsiteY114" fmla="*/ 6487076 h 6858000"/>
              <a:gd name="connsiteX115" fmla="*/ 5995064 w 6127689"/>
              <a:gd name="connsiteY115" fmla="*/ 6540791 h 6858000"/>
              <a:gd name="connsiteX116" fmla="*/ 5996309 w 6127689"/>
              <a:gd name="connsiteY116" fmla="*/ 6543961 h 6858000"/>
              <a:gd name="connsiteX117" fmla="*/ 5996048 w 6127689"/>
              <a:gd name="connsiteY117" fmla="*/ 6555444 h 6858000"/>
              <a:gd name="connsiteX118" fmla="*/ 6002524 w 6127689"/>
              <a:gd name="connsiteY118" fmla="*/ 6560188 h 6858000"/>
              <a:gd name="connsiteX119" fmla="*/ 6006823 w 6127689"/>
              <a:gd name="connsiteY119" fmla="*/ 6578546 h 6858000"/>
              <a:gd name="connsiteX120" fmla="*/ 6004510 w 6127689"/>
              <a:gd name="connsiteY120" fmla="*/ 6599256 h 6858000"/>
              <a:gd name="connsiteX121" fmla="*/ 5986207 w 6127689"/>
              <a:gd name="connsiteY121" fmla="*/ 6695855 h 6858000"/>
              <a:gd name="connsiteX122" fmla="*/ 5979428 w 6127689"/>
              <a:gd name="connsiteY122" fmla="*/ 6754678 h 6858000"/>
              <a:gd name="connsiteX123" fmla="*/ 5983398 w 6127689"/>
              <a:gd name="connsiteY123" fmla="*/ 6778641 h 6858000"/>
              <a:gd name="connsiteX124" fmla="*/ 5984543 w 6127689"/>
              <a:gd name="connsiteY124" fmla="*/ 6811016 h 6858000"/>
              <a:gd name="connsiteX125" fmla="*/ 5981802 w 6127689"/>
              <a:gd name="connsiteY125" fmla="*/ 6838578 h 6858000"/>
              <a:gd name="connsiteX126" fmla="*/ 5979671 w 6127689"/>
              <a:gd name="connsiteY126" fmla="*/ 6858000 h 6858000"/>
              <a:gd name="connsiteX127" fmla="*/ 0 w 6127689"/>
              <a:gd name="connsiteY127" fmla="*/ 6858000 h 6858000"/>
              <a:gd name="connsiteX128" fmla="*/ 0 w 6127689"/>
              <a:gd name="connsiteY12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2213 w 6127689"/>
              <a:gd name="connsiteY101" fmla="*/ 5714762 h 6858000"/>
              <a:gd name="connsiteX102" fmla="*/ 6121353 w 6127689"/>
              <a:gd name="connsiteY102" fmla="*/ 5721725 h 6858000"/>
              <a:gd name="connsiteX103" fmla="*/ 6121607 w 6127689"/>
              <a:gd name="connsiteY103" fmla="*/ 5721959 h 6858000"/>
              <a:gd name="connsiteX104" fmla="*/ 6120262 w 6127689"/>
              <a:gd name="connsiteY104" fmla="*/ 5728358 h 6858000"/>
              <a:gd name="connsiteX105" fmla="*/ 6127024 w 6127689"/>
              <a:gd name="connsiteY105" fmla="*/ 5786902 h 6858000"/>
              <a:gd name="connsiteX106" fmla="*/ 6127519 w 6127689"/>
              <a:gd name="connsiteY106" fmla="*/ 5865775 h 6858000"/>
              <a:gd name="connsiteX107" fmla="*/ 6119217 w 6127689"/>
              <a:gd name="connsiteY107" fmla="*/ 5888542 h 6858000"/>
              <a:gd name="connsiteX108" fmla="*/ 6102493 w 6127689"/>
              <a:gd name="connsiteY108" fmla="*/ 5928602 h 6858000"/>
              <a:gd name="connsiteX109" fmla="*/ 6056863 w 6127689"/>
              <a:gd name="connsiteY109" fmla="*/ 6000643 h 6858000"/>
              <a:gd name="connsiteX110" fmla="*/ 6045436 w 6127689"/>
              <a:gd name="connsiteY110" fmla="*/ 6124480 h 6858000"/>
              <a:gd name="connsiteX111" fmla="*/ 6030489 w 6127689"/>
              <a:gd name="connsiteY111" fmla="*/ 6317666 h 6858000"/>
              <a:gd name="connsiteX112" fmla="*/ 6007492 w 6127689"/>
              <a:gd name="connsiteY112" fmla="*/ 6440818 h 6858000"/>
              <a:gd name="connsiteX113" fmla="*/ 6009467 w 6127689"/>
              <a:gd name="connsiteY113" fmla="*/ 6487076 h 6858000"/>
              <a:gd name="connsiteX114" fmla="*/ 5995064 w 6127689"/>
              <a:gd name="connsiteY114" fmla="*/ 6540791 h 6858000"/>
              <a:gd name="connsiteX115" fmla="*/ 5996309 w 6127689"/>
              <a:gd name="connsiteY115" fmla="*/ 6543961 h 6858000"/>
              <a:gd name="connsiteX116" fmla="*/ 5996048 w 6127689"/>
              <a:gd name="connsiteY116" fmla="*/ 6555444 h 6858000"/>
              <a:gd name="connsiteX117" fmla="*/ 6002524 w 6127689"/>
              <a:gd name="connsiteY117" fmla="*/ 6560188 h 6858000"/>
              <a:gd name="connsiteX118" fmla="*/ 6006823 w 6127689"/>
              <a:gd name="connsiteY118" fmla="*/ 6578546 h 6858000"/>
              <a:gd name="connsiteX119" fmla="*/ 6004510 w 6127689"/>
              <a:gd name="connsiteY119" fmla="*/ 6599256 h 6858000"/>
              <a:gd name="connsiteX120" fmla="*/ 5986207 w 6127689"/>
              <a:gd name="connsiteY120" fmla="*/ 6695855 h 6858000"/>
              <a:gd name="connsiteX121" fmla="*/ 5979428 w 6127689"/>
              <a:gd name="connsiteY121" fmla="*/ 6754678 h 6858000"/>
              <a:gd name="connsiteX122" fmla="*/ 5983398 w 6127689"/>
              <a:gd name="connsiteY122" fmla="*/ 6778641 h 6858000"/>
              <a:gd name="connsiteX123" fmla="*/ 5984543 w 6127689"/>
              <a:gd name="connsiteY123" fmla="*/ 6811016 h 6858000"/>
              <a:gd name="connsiteX124" fmla="*/ 5981802 w 6127689"/>
              <a:gd name="connsiteY124" fmla="*/ 6838578 h 6858000"/>
              <a:gd name="connsiteX125" fmla="*/ 5979671 w 6127689"/>
              <a:gd name="connsiteY125" fmla="*/ 6858000 h 6858000"/>
              <a:gd name="connsiteX126" fmla="*/ 0 w 6127689"/>
              <a:gd name="connsiteY126" fmla="*/ 6858000 h 6858000"/>
              <a:gd name="connsiteX127" fmla="*/ 0 w 6127689"/>
              <a:gd name="connsiteY12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1353 w 6127689"/>
              <a:gd name="connsiteY101" fmla="*/ 5721725 h 6858000"/>
              <a:gd name="connsiteX102" fmla="*/ 6121607 w 6127689"/>
              <a:gd name="connsiteY102" fmla="*/ 5721959 h 6858000"/>
              <a:gd name="connsiteX103" fmla="*/ 6120262 w 6127689"/>
              <a:gd name="connsiteY103" fmla="*/ 5728358 h 6858000"/>
              <a:gd name="connsiteX104" fmla="*/ 6127024 w 6127689"/>
              <a:gd name="connsiteY104" fmla="*/ 5786902 h 6858000"/>
              <a:gd name="connsiteX105" fmla="*/ 6127519 w 6127689"/>
              <a:gd name="connsiteY105" fmla="*/ 5865775 h 6858000"/>
              <a:gd name="connsiteX106" fmla="*/ 6119217 w 6127689"/>
              <a:gd name="connsiteY106" fmla="*/ 5888542 h 6858000"/>
              <a:gd name="connsiteX107" fmla="*/ 6102493 w 6127689"/>
              <a:gd name="connsiteY107" fmla="*/ 5928602 h 6858000"/>
              <a:gd name="connsiteX108" fmla="*/ 6056863 w 6127689"/>
              <a:gd name="connsiteY108" fmla="*/ 6000643 h 6858000"/>
              <a:gd name="connsiteX109" fmla="*/ 6045436 w 6127689"/>
              <a:gd name="connsiteY109" fmla="*/ 6124480 h 6858000"/>
              <a:gd name="connsiteX110" fmla="*/ 6030489 w 6127689"/>
              <a:gd name="connsiteY110" fmla="*/ 6317666 h 6858000"/>
              <a:gd name="connsiteX111" fmla="*/ 6007492 w 6127689"/>
              <a:gd name="connsiteY111" fmla="*/ 6440818 h 6858000"/>
              <a:gd name="connsiteX112" fmla="*/ 6009467 w 6127689"/>
              <a:gd name="connsiteY112" fmla="*/ 6487076 h 6858000"/>
              <a:gd name="connsiteX113" fmla="*/ 5995064 w 6127689"/>
              <a:gd name="connsiteY113" fmla="*/ 6540791 h 6858000"/>
              <a:gd name="connsiteX114" fmla="*/ 5996309 w 6127689"/>
              <a:gd name="connsiteY114" fmla="*/ 6543961 h 6858000"/>
              <a:gd name="connsiteX115" fmla="*/ 5996048 w 6127689"/>
              <a:gd name="connsiteY115" fmla="*/ 6555444 h 6858000"/>
              <a:gd name="connsiteX116" fmla="*/ 6002524 w 6127689"/>
              <a:gd name="connsiteY116" fmla="*/ 6560188 h 6858000"/>
              <a:gd name="connsiteX117" fmla="*/ 6006823 w 6127689"/>
              <a:gd name="connsiteY117" fmla="*/ 6578546 h 6858000"/>
              <a:gd name="connsiteX118" fmla="*/ 6004510 w 6127689"/>
              <a:gd name="connsiteY118" fmla="*/ 6599256 h 6858000"/>
              <a:gd name="connsiteX119" fmla="*/ 5986207 w 6127689"/>
              <a:gd name="connsiteY119" fmla="*/ 6695855 h 6858000"/>
              <a:gd name="connsiteX120" fmla="*/ 5979428 w 6127689"/>
              <a:gd name="connsiteY120" fmla="*/ 6754678 h 6858000"/>
              <a:gd name="connsiteX121" fmla="*/ 5983398 w 6127689"/>
              <a:gd name="connsiteY121" fmla="*/ 6778641 h 6858000"/>
              <a:gd name="connsiteX122" fmla="*/ 5984543 w 6127689"/>
              <a:gd name="connsiteY122" fmla="*/ 6811016 h 6858000"/>
              <a:gd name="connsiteX123" fmla="*/ 5981802 w 6127689"/>
              <a:gd name="connsiteY123" fmla="*/ 6838578 h 6858000"/>
              <a:gd name="connsiteX124" fmla="*/ 5979671 w 6127689"/>
              <a:gd name="connsiteY124" fmla="*/ 6858000 h 6858000"/>
              <a:gd name="connsiteX125" fmla="*/ 0 w 6127689"/>
              <a:gd name="connsiteY125" fmla="*/ 6858000 h 6858000"/>
              <a:gd name="connsiteX126" fmla="*/ 0 w 6127689"/>
              <a:gd name="connsiteY12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1353 w 6127689"/>
              <a:gd name="connsiteY100" fmla="*/ 5721725 h 6858000"/>
              <a:gd name="connsiteX101" fmla="*/ 6121607 w 6127689"/>
              <a:gd name="connsiteY101" fmla="*/ 5721959 h 6858000"/>
              <a:gd name="connsiteX102" fmla="*/ 6120262 w 6127689"/>
              <a:gd name="connsiteY102" fmla="*/ 5728358 h 6858000"/>
              <a:gd name="connsiteX103" fmla="*/ 6127024 w 6127689"/>
              <a:gd name="connsiteY103" fmla="*/ 5786902 h 6858000"/>
              <a:gd name="connsiteX104" fmla="*/ 6127519 w 6127689"/>
              <a:gd name="connsiteY104" fmla="*/ 5865775 h 6858000"/>
              <a:gd name="connsiteX105" fmla="*/ 6119217 w 6127689"/>
              <a:gd name="connsiteY105" fmla="*/ 5888542 h 6858000"/>
              <a:gd name="connsiteX106" fmla="*/ 6102493 w 6127689"/>
              <a:gd name="connsiteY106" fmla="*/ 5928602 h 6858000"/>
              <a:gd name="connsiteX107" fmla="*/ 6056863 w 6127689"/>
              <a:gd name="connsiteY107" fmla="*/ 6000643 h 6858000"/>
              <a:gd name="connsiteX108" fmla="*/ 6045436 w 6127689"/>
              <a:gd name="connsiteY108" fmla="*/ 6124480 h 6858000"/>
              <a:gd name="connsiteX109" fmla="*/ 6030489 w 6127689"/>
              <a:gd name="connsiteY109" fmla="*/ 6317666 h 6858000"/>
              <a:gd name="connsiteX110" fmla="*/ 6007492 w 6127689"/>
              <a:gd name="connsiteY110" fmla="*/ 6440818 h 6858000"/>
              <a:gd name="connsiteX111" fmla="*/ 6009467 w 6127689"/>
              <a:gd name="connsiteY111" fmla="*/ 6487076 h 6858000"/>
              <a:gd name="connsiteX112" fmla="*/ 5995064 w 6127689"/>
              <a:gd name="connsiteY112" fmla="*/ 6540791 h 6858000"/>
              <a:gd name="connsiteX113" fmla="*/ 5996309 w 6127689"/>
              <a:gd name="connsiteY113" fmla="*/ 6543961 h 6858000"/>
              <a:gd name="connsiteX114" fmla="*/ 5996048 w 6127689"/>
              <a:gd name="connsiteY114" fmla="*/ 6555444 h 6858000"/>
              <a:gd name="connsiteX115" fmla="*/ 6002524 w 6127689"/>
              <a:gd name="connsiteY115" fmla="*/ 6560188 h 6858000"/>
              <a:gd name="connsiteX116" fmla="*/ 6006823 w 6127689"/>
              <a:gd name="connsiteY116" fmla="*/ 6578546 h 6858000"/>
              <a:gd name="connsiteX117" fmla="*/ 6004510 w 6127689"/>
              <a:gd name="connsiteY117" fmla="*/ 6599256 h 6858000"/>
              <a:gd name="connsiteX118" fmla="*/ 5986207 w 6127689"/>
              <a:gd name="connsiteY118" fmla="*/ 6695855 h 6858000"/>
              <a:gd name="connsiteX119" fmla="*/ 5979428 w 6127689"/>
              <a:gd name="connsiteY119" fmla="*/ 6754678 h 6858000"/>
              <a:gd name="connsiteX120" fmla="*/ 5983398 w 6127689"/>
              <a:gd name="connsiteY120" fmla="*/ 6778641 h 6858000"/>
              <a:gd name="connsiteX121" fmla="*/ 5984543 w 6127689"/>
              <a:gd name="connsiteY121" fmla="*/ 6811016 h 6858000"/>
              <a:gd name="connsiteX122" fmla="*/ 5981802 w 6127689"/>
              <a:gd name="connsiteY122" fmla="*/ 6838578 h 6858000"/>
              <a:gd name="connsiteX123" fmla="*/ 5979671 w 6127689"/>
              <a:gd name="connsiteY123" fmla="*/ 6858000 h 6858000"/>
              <a:gd name="connsiteX124" fmla="*/ 0 w 6127689"/>
              <a:gd name="connsiteY124" fmla="*/ 6858000 h 6858000"/>
              <a:gd name="connsiteX125" fmla="*/ 0 w 6127689"/>
              <a:gd name="connsiteY12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6670 w 6127519"/>
              <a:gd name="connsiteY99" fmla="*/ 5697882 h 6858000"/>
              <a:gd name="connsiteX100" fmla="*/ 6121353 w 6127519"/>
              <a:gd name="connsiteY100" fmla="*/ 5721725 h 6858000"/>
              <a:gd name="connsiteX101" fmla="*/ 6121607 w 6127519"/>
              <a:gd name="connsiteY101" fmla="*/ 5721959 h 6858000"/>
              <a:gd name="connsiteX102" fmla="*/ 6127024 w 6127519"/>
              <a:gd name="connsiteY102" fmla="*/ 5786902 h 6858000"/>
              <a:gd name="connsiteX103" fmla="*/ 6127519 w 6127519"/>
              <a:gd name="connsiteY103" fmla="*/ 5865775 h 6858000"/>
              <a:gd name="connsiteX104" fmla="*/ 6119217 w 6127519"/>
              <a:gd name="connsiteY104" fmla="*/ 5888542 h 6858000"/>
              <a:gd name="connsiteX105" fmla="*/ 6102493 w 6127519"/>
              <a:gd name="connsiteY105" fmla="*/ 5928602 h 6858000"/>
              <a:gd name="connsiteX106" fmla="*/ 6056863 w 6127519"/>
              <a:gd name="connsiteY106" fmla="*/ 6000643 h 6858000"/>
              <a:gd name="connsiteX107" fmla="*/ 6045436 w 6127519"/>
              <a:gd name="connsiteY107" fmla="*/ 6124480 h 6858000"/>
              <a:gd name="connsiteX108" fmla="*/ 6030489 w 6127519"/>
              <a:gd name="connsiteY108" fmla="*/ 6317666 h 6858000"/>
              <a:gd name="connsiteX109" fmla="*/ 6007492 w 6127519"/>
              <a:gd name="connsiteY109" fmla="*/ 6440818 h 6858000"/>
              <a:gd name="connsiteX110" fmla="*/ 6009467 w 6127519"/>
              <a:gd name="connsiteY110" fmla="*/ 6487076 h 6858000"/>
              <a:gd name="connsiteX111" fmla="*/ 5995064 w 6127519"/>
              <a:gd name="connsiteY111" fmla="*/ 6540791 h 6858000"/>
              <a:gd name="connsiteX112" fmla="*/ 5996309 w 6127519"/>
              <a:gd name="connsiteY112" fmla="*/ 6543961 h 6858000"/>
              <a:gd name="connsiteX113" fmla="*/ 5996048 w 6127519"/>
              <a:gd name="connsiteY113" fmla="*/ 6555444 h 6858000"/>
              <a:gd name="connsiteX114" fmla="*/ 6002524 w 6127519"/>
              <a:gd name="connsiteY114" fmla="*/ 6560188 h 6858000"/>
              <a:gd name="connsiteX115" fmla="*/ 6006823 w 6127519"/>
              <a:gd name="connsiteY115" fmla="*/ 6578546 h 6858000"/>
              <a:gd name="connsiteX116" fmla="*/ 6004510 w 6127519"/>
              <a:gd name="connsiteY116" fmla="*/ 6599256 h 6858000"/>
              <a:gd name="connsiteX117" fmla="*/ 5986207 w 6127519"/>
              <a:gd name="connsiteY117" fmla="*/ 6695855 h 6858000"/>
              <a:gd name="connsiteX118" fmla="*/ 5979428 w 6127519"/>
              <a:gd name="connsiteY118" fmla="*/ 6754678 h 6858000"/>
              <a:gd name="connsiteX119" fmla="*/ 5983398 w 6127519"/>
              <a:gd name="connsiteY119" fmla="*/ 6778641 h 6858000"/>
              <a:gd name="connsiteX120" fmla="*/ 5984543 w 6127519"/>
              <a:gd name="connsiteY120" fmla="*/ 6811016 h 6858000"/>
              <a:gd name="connsiteX121" fmla="*/ 5981802 w 6127519"/>
              <a:gd name="connsiteY121" fmla="*/ 6838578 h 6858000"/>
              <a:gd name="connsiteX122" fmla="*/ 5979671 w 6127519"/>
              <a:gd name="connsiteY122" fmla="*/ 6858000 h 6858000"/>
              <a:gd name="connsiteX123" fmla="*/ 0 w 6127519"/>
              <a:gd name="connsiteY123" fmla="*/ 6858000 h 6858000"/>
              <a:gd name="connsiteX124" fmla="*/ 0 w 6127519"/>
              <a:gd name="connsiteY12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6823 w 6127519"/>
              <a:gd name="connsiteY114" fmla="*/ 6578546 h 6858000"/>
              <a:gd name="connsiteX115" fmla="*/ 6004510 w 6127519"/>
              <a:gd name="connsiteY115" fmla="*/ 6599256 h 6858000"/>
              <a:gd name="connsiteX116" fmla="*/ 5986207 w 6127519"/>
              <a:gd name="connsiteY116" fmla="*/ 6695855 h 6858000"/>
              <a:gd name="connsiteX117" fmla="*/ 5979428 w 6127519"/>
              <a:gd name="connsiteY117" fmla="*/ 6754678 h 6858000"/>
              <a:gd name="connsiteX118" fmla="*/ 5983398 w 6127519"/>
              <a:gd name="connsiteY118" fmla="*/ 6778641 h 6858000"/>
              <a:gd name="connsiteX119" fmla="*/ 5984543 w 6127519"/>
              <a:gd name="connsiteY119" fmla="*/ 6811016 h 6858000"/>
              <a:gd name="connsiteX120" fmla="*/ 5981802 w 6127519"/>
              <a:gd name="connsiteY120" fmla="*/ 6838578 h 6858000"/>
              <a:gd name="connsiteX121" fmla="*/ 5979671 w 6127519"/>
              <a:gd name="connsiteY121" fmla="*/ 6858000 h 6858000"/>
              <a:gd name="connsiteX122" fmla="*/ 0 w 6127519"/>
              <a:gd name="connsiteY122" fmla="*/ 6858000 h 6858000"/>
              <a:gd name="connsiteX123" fmla="*/ 0 w 6127519"/>
              <a:gd name="connsiteY12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4510 w 6127519"/>
              <a:gd name="connsiteY114" fmla="*/ 6599256 h 6858000"/>
              <a:gd name="connsiteX115" fmla="*/ 5986207 w 6127519"/>
              <a:gd name="connsiteY115" fmla="*/ 6695855 h 6858000"/>
              <a:gd name="connsiteX116" fmla="*/ 5979428 w 6127519"/>
              <a:gd name="connsiteY116" fmla="*/ 6754678 h 6858000"/>
              <a:gd name="connsiteX117" fmla="*/ 5983398 w 6127519"/>
              <a:gd name="connsiteY117" fmla="*/ 6778641 h 6858000"/>
              <a:gd name="connsiteX118" fmla="*/ 5984543 w 6127519"/>
              <a:gd name="connsiteY118" fmla="*/ 6811016 h 6858000"/>
              <a:gd name="connsiteX119" fmla="*/ 5981802 w 6127519"/>
              <a:gd name="connsiteY119" fmla="*/ 6838578 h 6858000"/>
              <a:gd name="connsiteX120" fmla="*/ 5979671 w 6127519"/>
              <a:gd name="connsiteY120" fmla="*/ 6858000 h 6858000"/>
              <a:gd name="connsiteX121" fmla="*/ 0 w 6127519"/>
              <a:gd name="connsiteY121" fmla="*/ 6858000 h 6858000"/>
              <a:gd name="connsiteX122" fmla="*/ 0 w 6127519"/>
              <a:gd name="connsiteY12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4510 w 6127519"/>
              <a:gd name="connsiteY113" fmla="*/ 6599256 h 6858000"/>
              <a:gd name="connsiteX114" fmla="*/ 5986207 w 6127519"/>
              <a:gd name="connsiteY114" fmla="*/ 6695855 h 6858000"/>
              <a:gd name="connsiteX115" fmla="*/ 5979428 w 6127519"/>
              <a:gd name="connsiteY115" fmla="*/ 6754678 h 6858000"/>
              <a:gd name="connsiteX116" fmla="*/ 5983398 w 6127519"/>
              <a:gd name="connsiteY116" fmla="*/ 6778641 h 6858000"/>
              <a:gd name="connsiteX117" fmla="*/ 5984543 w 6127519"/>
              <a:gd name="connsiteY117" fmla="*/ 6811016 h 6858000"/>
              <a:gd name="connsiteX118" fmla="*/ 5981802 w 6127519"/>
              <a:gd name="connsiteY118" fmla="*/ 6838578 h 6858000"/>
              <a:gd name="connsiteX119" fmla="*/ 5979671 w 6127519"/>
              <a:gd name="connsiteY119" fmla="*/ 6858000 h 6858000"/>
              <a:gd name="connsiteX120" fmla="*/ 0 w 6127519"/>
              <a:gd name="connsiteY120" fmla="*/ 6858000 h 6858000"/>
              <a:gd name="connsiteX121" fmla="*/ 0 w 6127519"/>
              <a:gd name="connsiteY12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6004510 w 6127519"/>
              <a:gd name="connsiteY112" fmla="*/ 6599256 h 6858000"/>
              <a:gd name="connsiteX113" fmla="*/ 5986207 w 6127519"/>
              <a:gd name="connsiteY113" fmla="*/ 6695855 h 6858000"/>
              <a:gd name="connsiteX114" fmla="*/ 5979428 w 6127519"/>
              <a:gd name="connsiteY114" fmla="*/ 6754678 h 6858000"/>
              <a:gd name="connsiteX115" fmla="*/ 5983398 w 6127519"/>
              <a:gd name="connsiteY115" fmla="*/ 6778641 h 6858000"/>
              <a:gd name="connsiteX116" fmla="*/ 5984543 w 6127519"/>
              <a:gd name="connsiteY116" fmla="*/ 6811016 h 6858000"/>
              <a:gd name="connsiteX117" fmla="*/ 5981802 w 6127519"/>
              <a:gd name="connsiteY117" fmla="*/ 6838578 h 6858000"/>
              <a:gd name="connsiteX118" fmla="*/ 5979671 w 6127519"/>
              <a:gd name="connsiteY118" fmla="*/ 6858000 h 6858000"/>
              <a:gd name="connsiteX119" fmla="*/ 0 w 6127519"/>
              <a:gd name="connsiteY119" fmla="*/ 6858000 h 6858000"/>
              <a:gd name="connsiteX120" fmla="*/ 0 w 6127519"/>
              <a:gd name="connsiteY12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424098"/>
              <a:gd name="connsiteY0" fmla="*/ 0 h 6858000"/>
              <a:gd name="connsiteX1" fmla="*/ 4965888 w 6424098"/>
              <a:gd name="connsiteY1" fmla="*/ 0 h 6858000"/>
              <a:gd name="connsiteX2" fmla="*/ 4967767 w 6424098"/>
              <a:gd name="connsiteY2" fmla="*/ 7930 h 6858000"/>
              <a:gd name="connsiteX3" fmla="*/ 4979444 w 6424098"/>
              <a:gd name="connsiteY3" fmla="*/ 43921 h 6858000"/>
              <a:gd name="connsiteX4" fmla="*/ 5021173 w 6424098"/>
              <a:gd name="connsiteY4" fmla="*/ 123738 h 6858000"/>
              <a:gd name="connsiteX5" fmla="*/ 5075458 w 6424098"/>
              <a:gd name="connsiteY5" fmla="*/ 264355 h 6858000"/>
              <a:gd name="connsiteX6" fmla="*/ 5081175 w 6424098"/>
              <a:gd name="connsiteY6" fmla="*/ 277448 h 6858000"/>
              <a:gd name="connsiteX7" fmla="*/ 5097011 w 6424098"/>
              <a:gd name="connsiteY7" fmla="*/ 355616 h 6858000"/>
              <a:gd name="connsiteX8" fmla="*/ 5130982 w 6424098"/>
              <a:gd name="connsiteY8" fmla="*/ 412030 h 6858000"/>
              <a:gd name="connsiteX9" fmla="*/ 5153000 w 6424098"/>
              <a:gd name="connsiteY9" fmla="*/ 507134 h 6858000"/>
              <a:gd name="connsiteX10" fmla="*/ 5171282 w 6424098"/>
              <a:gd name="connsiteY10" fmla="*/ 602071 h 6858000"/>
              <a:gd name="connsiteX11" fmla="*/ 5176196 w 6424098"/>
              <a:gd name="connsiteY11" fmla="*/ 636822 h 6858000"/>
              <a:gd name="connsiteX12" fmla="*/ 5189051 w 6424098"/>
              <a:gd name="connsiteY12" fmla="*/ 782518 h 6858000"/>
              <a:gd name="connsiteX13" fmla="*/ 5210428 w 6424098"/>
              <a:gd name="connsiteY13" fmla="*/ 815772 h 6858000"/>
              <a:gd name="connsiteX14" fmla="*/ 5221088 w 6424098"/>
              <a:gd name="connsiteY14" fmla="*/ 860193 h 6858000"/>
              <a:gd name="connsiteX15" fmla="*/ 5230806 w 6424098"/>
              <a:gd name="connsiteY15" fmla="*/ 961354 h 6858000"/>
              <a:gd name="connsiteX16" fmla="*/ 5201018 w 6424098"/>
              <a:gd name="connsiteY16" fmla="*/ 1095027 h 6858000"/>
              <a:gd name="connsiteX17" fmla="*/ 5202153 w 6424098"/>
              <a:gd name="connsiteY17" fmla="*/ 1133224 h 6858000"/>
              <a:gd name="connsiteX18" fmla="*/ 5207370 w 6424098"/>
              <a:gd name="connsiteY18" fmla="*/ 1138097 h 6858000"/>
              <a:gd name="connsiteX19" fmla="*/ 5189234 w 6424098"/>
              <a:gd name="connsiteY19" fmla="*/ 1193495 h 6858000"/>
              <a:gd name="connsiteX20" fmla="*/ 5202769 w 6424098"/>
              <a:gd name="connsiteY20" fmla="*/ 1269450 h 6858000"/>
              <a:gd name="connsiteX21" fmla="*/ 5225968 w 6424098"/>
              <a:gd name="connsiteY21" fmla="*/ 1357994 h 6858000"/>
              <a:gd name="connsiteX22" fmla="*/ 5233819 w 6424098"/>
              <a:gd name="connsiteY22" fmla="*/ 1380922 h 6858000"/>
              <a:gd name="connsiteX23" fmla="*/ 5237226 w 6424098"/>
              <a:gd name="connsiteY23" fmla="*/ 1441327 h 6858000"/>
              <a:gd name="connsiteX24" fmla="*/ 5255653 w 6424098"/>
              <a:gd name="connsiteY24" fmla="*/ 1524712 h 6858000"/>
              <a:gd name="connsiteX25" fmla="*/ 5263491 w 6424098"/>
              <a:gd name="connsiteY25" fmla="*/ 1642938 h 6858000"/>
              <a:gd name="connsiteX26" fmla="*/ 5261314 w 6424098"/>
              <a:gd name="connsiteY26" fmla="*/ 1689177 h 6858000"/>
              <a:gd name="connsiteX27" fmla="*/ 5259788 w 6424098"/>
              <a:gd name="connsiteY27" fmla="*/ 1768516 h 6858000"/>
              <a:gd name="connsiteX28" fmla="*/ 5255696 w 6424098"/>
              <a:gd name="connsiteY28" fmla="*/ 1953770 h 6858000"/>
              <a:gd name="connsiteX29" fmla="*/ 5252592 w 6424098"/>
              <a:gd name="connsiteY29" fmla="*/ 2092210 h 6858000"/>
              <a:gd name="connsiteX30" fmla="*/ 5264303 w 6424098"/>
              <a:gd name="connsiteY30" fmla="*/ 2225157 h 6858000"/>
              <a:gd name="connsiteX31" fmla="*/ 5254949 w 6424098"/>
              <a:gd name="connsiteY31" fmla="*/ 2236160 h 6858000"/>
              <a:gd name="connsiteX32" fmla="*/ 5250104 w 6424098"/>
              <a:gd name="connsiteY32" fmla="*/ 2249166 h 6858000"/>
              <a:gd name="connsiteX33" fmla="*/ 5251214 w 6424098"/>
              <a:gd name="connsiteY33" fmla="*/ 2250944 h 6858000"/>
              <a:gd name="connsiteX34" fmla="*/ 5250644 w 6424098"/>
              <a:gd name="connsiteY34" fmla="*/ 2266619 h 6858000"/>
              <a:gd name="connsiteX35" fmla="*/ 5293877 w 6424098"/>
              <a:gd name="connsiteY35" fmla="*/ 2368649 h 6858000"/>
              <a:gd name="connsiteX36" fmla="*/ 5311338 w 6424098"/>
              <a:gd name="connsiteY36" fmla="*/ 2404034 h 6858000"/>
              <a:gd name="connsiteX37" fmla="*/ 5338366 w 6424098"/>
              <a:gd name="connsiteY37" fmla="*/ 2465052 h 6858000"/>
              <a:gd name="connsiteX38" fmla="*/ 5371263 w 6424098"/>
              <a:gd name="connsiteY38" fmla="*/ 2586413 h 6858000"/>
              <a:gd name="connsiteX39" fmla="*/ 5407503 w 6424098"/>
              <a:gd name="connsiteY39" fmla="*/ 2786290 h 6858000"/>
              <a:gd name="connsiteX40" fmla="*/ 5407356 w 6424098"/>
              <a:gd name="connsiteY40" fmla="*/ 2787545 h 6858000"/>
              <a:gd name="connsiteX41" fmla="*/ 5411130 w 6424098"/>
              <a:gd name="connsiteY41" fmla="*/ 2788640 h 6858000"/>
              <a:gd name="connsiteX42" fmla="*/ 5416439 w 6424098"/>
              <a:gd name="connsiteY42" fmla="*/ 2805666 h 6858000"/>
              <a:gd name="connsiteX43" fmla="*/ 5457023 w 6424098"/>
              <a:gd name="connsiteY43" fmla="*/ 2858292 h 6858000"/>
              <a:gd name="connsiteX44" fmla="*/ 5479298 w 6424098"/>
              <a:gd name="connsiteY44" fmla="*/ 2947791 h 6858000"/>
              <a:gd name="connsiteX45" fmla="*/ 5481770 w 6424098"/>
              <a:gd name="connsiteY45" fmla="*/ 2951352 h 6858000"/>
              <a:gd name="connsiteX46" fmla="*/ 5482045 w 6424098"/>
              <a:gd name="connsiteY46" fmla="*/ 2984371 h 6858000"/>
              <a:gd name="connsiteX47" fmla="*/ 5482415 w 6424098"/>
              <a:gd name="connsiteY47" fmla="*/ 3004079 h 6858000"/>
              <a:gd name="connsiteX48" fmla="*/ 5503944 w 6424098"/>
              <a:gd name="connsiteY48" fmla="*/ 3123335 h 6858000"/>
              <a:gd name="connsiteX49" fmla="*/ 5516007 w 6424098"/>
              <a:gd name="connsiteY49" fmla="*/ 3258473 h 6858000"/>
              <a:gd name="connsiteX50" fmla="*/ 5566839 w 6424098"/>
              <a:gd name="connsiteY50" fmla="*/ 3345295 h 6858000"/>
              <a:gd name="connsiteX51" fmla="*/ 5589758 w 6424098"/>
              <a:gd name="connsiteY51" fmla="*/ 3506453 h 6858000"/>
              <a:gd name="connsiteX52" fmla="*/ 5596144 w 6424098"/>
              <a:gd name="connsiteY52" fmla="*/ 3534624 h 6858000"/>
              <a:gd name="connsiteX53" fmla="*/ 5597750 w 6424098"/>
              <a:gd name="connsiteY53" fmla="*/ 3534129 h 6858000"/>
              <a:gd name="connsiteX54" fmla="*/ 5599700 w 6424098"/>
              <a:gd name="connsiteY54" fmla="*/ 3547221 h 6858000"/>
              <a:gd name="connsiteX55" fmla="*/ 5615031 w 6424098"/>
              <a:gd name="connsiteY55" fmla="*/ 3557482 h 6858000"/>
              <a:gd name="connsiteX56" fmla="*/ 5618377 w 6424098"/>
              <a:gd name="connsiteY56" fmla="*/ 3588431 h 6858000"/>
              <a:gd name="connsiteX57" fmla="*/ 5612155 w 6424098"/>
              <a:gd name="connsiteY57" fmla="*/ 3589869 h 6858000"/>
              <a:gd name="connsiteX58" fmla="*/ 5620843 w 6424098"/>
              <a:gd name="connsiteY58" fmla="*/ 3606745 h 6858000"/>
              <a:gd name="connsiteX59" fmla="*/ 5655472 w 6424098"/>
              <a:gd name="connsiteY59" fmla="*/ 3678877 h 6858000"/>
              <a:gd name="connsiteX60" fmla="*/ 5683015 w 6424098"/>
              <a:gd name="connsiteY60" fmla="*/ 3762025 h 6858000"/>
              <a:gd name="connsiteX61" fmla="*/ 5696643 w 6424098"/>
              <a:gd name="connsiteY61" fmla="*/ 3773888 h 6858000"/>
              <a:gd name="connsiteX62" fmla="*/ 5699203 w 6424098"/>
              <a:gd name="connsiteY62" fmla="*/ 3775823 h 6858000"/>
              <a:gd name="connsiteX63" fmla="*/ 5704824 w 6424098"/>
              <a:gd name="connsiteY63" fmla="*/ 3785966 h 6858000"/>
              <a:gd name="connsiteX64" fmla="*/ 5733539 w 6424098"/>
              <a:gd name="connsiteY64" fmla="*/ 3818457 h 6858000"/>
              <a:gd name="connsiteX65" fmla="*/ 5768491 w 6424098"/>
              <a:gd name="connsiteY65" fmla="*/ 3914399 h 6858000"/>
              <a:gd name="connsiteX66" fmla="*/ 5793123 w 6424098"/>
              <a:gd name="connsiteY66" fmla="*/ 3969952 h 6858000"/>
              <a:gd name="connsiteX67" fmla="*/ 5808321 w 6424098"/>
              <a:gd name="connsiteY67" fmla="*/ 3988153 h 6858000"/>
              <a:gd name="connsiteX68" fmla="*/ 5825621 w 6424098"/>
              <a:gd name="connsiteY68" fmla="*/ 4015525 h 6858000"/>
              <a:gd name="connsiteX69" fmla="*/ 5860672 w 6424098"/>
              <a:gd name="connsiteY69" fmla="*/ 4061579 h 6858000"/>
              <a:gd name="connsiteX70" fmla="*/ 5872173 w 6424098"/>
              <a:gd name="connsiteY70" fmla="*/ 4088497 h 6858000"/>
              <a:gd name="connsiteX71" fmla="*/ 5894095 w 6424098"/>
              <a:gd name="connsiteY71" fmla="*/ 4128857 h 6858000"/>
              <a:gd name="connsiteX72" fmla="*/ 5903513 w 6424098"/>
              <a:gd name="connsiteY72" fmla="*/ 4187661 h 6858000"/>
              <a:gd name="connsiteX73" fmla="*/ 5917114 w 6424098"/>
              <a:gd name="connsiteY73" fmla="*/ 4213096 h 6858000"/>
              <a:gd name="connsiteX74" fmla="*/ 5924233 w 6424098"/>
              <a:gd name="connsiteY74" fmla="*/ 4242060 h 6858000"/>
              <a:gd name="connsiteX75" fmla="*/ 5928910 w 6424098"/>
              <a:gd name="connsiteY75" fmla="*/ 4300973 h 6858000"/>
              <a:gd name="connsiteX76" fmla="*/ 5939320 w 6424098"/>
              <a:gd name="connsiteY76" fmla="*/ 4340435 h 6858000"/>
              <a:gd name="connsiteX77" fmla="*/ 5946705 w 6424098"/>
              <a:gd name="connsiteY77" fmla="*/ 4428051 h 6858000"/>
              <a:gd name="connsiteX78" fmla="*/ 5949261 w 6424098"/>
              <a:gd name="connsiteY78" fmla="*/ 4449185 h 6858000"/>
              <a:gd name="connsiteX79" fmla="*/ 5968960 w 6424098"/>
              <a:gd name="connsiteY79" fmla="*/ 4482655 h 6858000"/>
              <a:gd name="connsiteX80" fmla="*/ 5980106 w 6424098"/>
              <a:gd name="connsiteY80" fmla="*/ 4585087 h 6858000"/>
              <a:gd name="connsiteX81" fmla="*/ 5998138 w 6424098"/>
              <a:gd name="connsiteY81" fmla="*/ 4697518 h 6858000"/>
              <a:gd name="connsiteX82" fmla="*/ 6013516 w 6424098"/>
              <a:gd name="connsiteY82" fmla="*/ 4786619 h 6858000"/>
              <a:gd name="connsiteX83" fmla="*/ 6025404 w 6424098"/>
              <a:gd name="connsiteY83" fmla="*/ 4858148 h 6858000"/>
              <a:gd name="connsiteX84" fmla="*/ 6007749 w 6424098"/>
              <a:gd name="connsiteY84" fmla="*/ 4964715 h 6858000"/>
              <a:gd name="connsiteX85" fmla="*/ 6005269 w 6424098"/>
              <a:gd name="connsiteY85" fmla="*/ 5150567 h 6858000"/>
              <a:gd name="connsiteX86" fmla="*/ 6001127 w 6424098"/>
              <a:gd name="connsiteY86" fmla="*/ 5164609 h 6858000"/>
              <a:gd name="connsiteX87" fmla="*/ 5998514 w 6424098"/>
              <a:gd name="connsiteY87" fmla="*/ 5189673 h 6858000"/>
              <a:gd name="connsiteX88" fmla="*/ 6018409 w 6424098"/>
              <a:gd name="connsiteY88" fmla="*/ 5227157 h 6858000"/>
              <a:gd name="connsiteX89" fmla="*/ 6036748 w 6424098"/>
              <a:gd name="connsiteY89" fmla="*/ 5322752 h 6858000"/>
              <a:gd name="connsiteX90" fmla="*/ 6036943 w 6424098"/>
              <a:gd name="connsiteY90" fmla="*/ 5329480 h 6858000"/>
              <a:gd name="connsiteX91" fmla="*/ 6037677 w 6424098"/>
              <a:gd name="connsiteY91" fmla="*/ 5354807 h 6858000"/>
              <a:gd name="connsiteX92" fmla="*/ 6039728 w 6424098"/>
              <a:gd name="connsiteY92" fmla="*/ 5359416 h 6858000"/>
              <a:gd name="connsiteX93" fmla="*/ 6053435 w 6424098"/>
              <a:gd name="connsiteY93" fmla="*/ 5387547 h 6858000"/>
              <a:gd name="connsiteX94" fmla="*/ 6065933 w 6424098"/>
              <a:gd name="connsiteY94" fmla="*/ 5443002 h 6858000"/>
              <a:gd name="connsiteX95" fmla="*/ 6068640 w 6424098"/>
              <a:gd name="connsiteY95" fmla="*/ 5474503 h 6858000"/>
              <a:gd name="connsiteX96" fmla="*/ 6080922 w 6424098"/>
              <a:gd name="connsiteY96" fmla="*/ 5561070 h 6858000"/>
              <a:gd name="connsiteX97" fmla="*/ 6096949 w 6424098"/>
              <a:gd name="connsiteY97" fmla="*/ 5648179 h 6858000"/>
              <a:gd name="connsiteX98" fmla="*/ 6125703 w 6424098"/>
              <a:gd name="connsiteY98" fmla="*/ 5692894 h 6858000"/>
              <a:gd name="connsiteX99" fmla="*/ 6121353 w 6424098"/>
              <a:gd name="connsiteY99" fmla="*/ 5721725 h 6858000"/>
              <a:gd name="connsiteX100" fmla="*/ 6121607 w 6424098"/>
              <a:gd name="connsiteY100" fmla="*/ 5721959 h 6858000"/>
              <a:gd name="connsiteX101" fmla="*/ 6127024 w 6424098"/>
              <a:gd name="connsiteY101" fmla="*/ 5786902 h 6858000"/>
              <a:gd name="connsiteX102" fmla="*/ 6127519 w 6424098"/>
              <a:gd name="connsiteY102" fmla="*/ 5865775 h 6858000"/>
              <a:gd name="connsiteX103" fmla="*/ 6119217 w 6424098"/>
              <a:gd name="connsiteY103" fmla="*/ 5888542 h 6858000"/>
              <a:gd name="connsiteX104" fmla="*/ 6102493 w 6424098"/>
              <a:gd name="connsiteY104" fmla="*/ 5928602 h 6858000"/>
              <a:gd name="connsiteX105" fmla="*/ 6056863 w 6424098"/>
              <a:gd name="connsiteY105" fmla="*/ 6000643 h 6858000"/>
              <a:gd name="connsiteX106" fmla="*/ 6045436 w 6424098"/>
              <a:gd name="connsiteY106" fmla="*/ 6124480 h 6858000"/>
              <a:gd name="connsiteX107" fmla="*/ 6030489 w 6424098"/>
              <a:gd name="connsiteY107" fmla="*/ 6317666 h 6858000"/>
              <a:gd name="connsiteX108" fmla="*/ 6007492 w 6424098"/>
              <a:gd name="connsiteY108" fmla="*/ 6440818 h 6858000"/>
              <a:gd name="connsiteX109" fmla="*/ 6009467 w 6424098"/>
              <a:gd name="connsiteY109" fmla="*/ 6487076 h 6858000"/>
              <a:gd name="connsiteX110" fmla="*/ 5995064 w 6424098"/>
              <a:gd name="connsiteY110" fmla="*/ 6540791 h 6858000"/>
              <a:gd name="connsiteX111" fmla="*/ 6004510 w 6424098"/>
              <a:gd name="connsiteY111" fmla="*/ 6599256 h 6858000"/>
              <a:gd name="connsiteX112" fmla="*/ 5986207 w 6424098"/>
              <a:gd name="connsiteY112" fmla="*/ 6695855 h 6858000"/>
              <a:gd name="connsiteX113" fmla="*/ 5979428 w 6424098"/>
              <a:gd name="connsiteY113" fmla="*/ 6754678 h 6858000"/>
              <a:gd name="connsiteX114" fmla="*/ 5983398 w 6424098"/>
              <a:gd name="connsiteY114" fmla="*/ 6778641 h 6858000"/>
              <a:gd name="connsiteX115" fmla="*/ 5984543 w 6424098"/>
              <a:gd name="connsiteY115" fmla="*/ 6811016 h 6858000"/>
              <a:gd name="connsiteX116" fmla="*/ 5979671 w 6424098"/>
              <a:gd name="connsiteY116" fmla="*/ 6858000 h 6858000"/>
              <a:gd name="connsiteX117" fmla="*/ 0 w 6424098"/>
              <a:gd name="connsiteY117" fmla="*/ 6858000 h 6858000"/>
              <a:gd name="connsiteX118" fmla="*/ 0 w 6424098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79671 w 6127519"/>
              <a:gd name="connsiteY116" fmla="*/ 6858000 h 6858000"/>
              <a:gd name="connsiteX117" fmla="*/ 0 w 6127519"/>
              <a:gd name="connsiteY117" fmla="*/ 6858000 h 6858000"/>
              <a:gd name="connsiteX118" fmla="*/ 0 w 6127519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25404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07819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68491 w 6127519"/>
              <a:gd name="connsiteY64" fmla="*/ 3914399 h 6858000"/>
              <a:gd name="connsiteX65" fmla="*/ 5793123 w 6127519"/>
              <a:gd name="connsiteY65" fmla="*/ 3969952 h 6858000"/>
              <a:gd name="connsiteX66" fmla="*/ 5808321 w 6127519"/>
              <a:gd name="connsiteY66" fmla="*/ 3988153 h 6858000"/>
              <a:gd name="connsiteX67" fmla="*/ 5825621 w 6127519"/>
              <a:gd name="connsiteY67" fmla="*/ 4015525 h 6858000"/>
              <a:gd name="connsiteX68" fmla="*/ 5860672 w 6127519"/>
              <a:gd name="connsiteY68" fmla="*/ 4061579 h 6858000"/>
              <a:gd name="connsiteX69" fmla="*/ 5872173 w 6127519"/>
              <a:gd name="connsiteY69" fmla="*/ 4088497 h 6858000"/>
              <a:gd name="connsiteX70" fmla="*/ 5894095 w 6127519"/>
              <a:gd name="connsiteY70" fmla="*/ 4128857 h 6858000"/>
              <a:gd name="connsiteX71" fmla="*/ 5903513 w 6127519"/>
              <a:gd name="connsiteY71" fmla="*/ 4187661 h 6858000"/>
              <a:gd name="connsiteX72" fmla="*/ 5917114 w 6127519"/>
              <a:gd name="connsiteY72" fmla="*/ 4213096 h 6858000"/>
              <a:gd name="connsiteX73" fmla="*/ 5924233 w 6127519"/>
              <a:gd name="connsiteY73" fmla="*/ 4242060 h 6858000"/>
              <a:gd name="connsiteX74" fmla="*/ 5928910 w 6127519"/>
              <a:gd name="connsiteY74" fmla="*/ 4300973 h 6858000"/>
              <a:gd name="connsiteX75" fmla="*/ 5939320 w 6127519"/>
              <a:gd name="connsiteY75" fmla="*/ 4340435 h 6858000"/>
              <a:gd name="connsiteX76" fmla="*/ 5946705 w 6127519"/>
              <a:gd name="connsiteY76" fmla="*/ 4428051 h 6858000"/>
              <a:gd name="connsiteX77" fmla="*/ 5949261 w 6127519"/>
              <a:gd name="connsiteY77" fmla="*/ 4449185 h 6858000"/>
              <a:gd name="connsiteX78" fmla="*/ 5968960 w 6127519"/>
              <a:gd name="connsiteY78" fmla="*/ 4482655 h 6858000"/>
              <a:gd name="connsiteX79" fmla="*/ 5980106 w 6127519"/>
              <a:gd name="connsiteY79" fmla="*/ 4585087 h 6858000"/>
              <a:gd name="connsiteX80" fmla="*/ 5998138 w 6127519"/>
              <a:gd name="connsiteY80" fmla="*/ 4697518 h 6858000"/>
              <a:gd name="connsiteX81" fmla="*/ 6007819 w 6127519"/>
              <a:gd name="connsiteY81" fmla="*/ 4858148 h 6858000"/>
              <a:gd name="connsiteX82" fmla="*/ 6007749 w 6127519"/>
              <a:gd name="connsiteY82" fmla="*/ 4964715 h 6858000"/>
              <a:gd name="connsiteX83" fmla="*/ 6005269 w 6127519"/>
              <a:gd name="connsiteY83" fmla="*/ 5150567 h 6858000"/>
              <a:gd name="connsiteX84" fmla="*/ 6001127 w 6127519"/>
              <a:gd name="connsiteY84" fmla="*/ 5164609 h 6858000"/>
              <a:gd name="connsiteX85" fmla="*/ 5998514 w 6127519"/>
              <a:gd name="connsiteY85" fmla="*/ 5189673 h 6858000"/>
              <a:gd name="connsiteX86" fmla="*/ 6018409 w 6127519"/>
              <a:gd name="connsiteY86" fmla="*/ 5227157 h 6858000"/>
              <a:gd name="connsiteX87" fmla="*/ 6036748 w 6127519"/>
              <a:gd name="connsiteY87" fmla="*/ 5322752 h 6858000"/>
              <a:gd name="connsiteX88" fmla="*/ 6036943 w 6127519"/>
              <a:gd name="connsiteY88" fmla="*/ 5329480 h 6858000"/>
              <a:gd name="connsiteX89" fmla="*/ 6037677 w 6127519"/>
              <a:gd name="connsiteY89" fmla="*/ 5354807 h 6858000"/>
              <a:gd name="connsiteX90" fmla="*/ 6039728 w 6127519"/>
              <a:gd name="connsiteY90" fmla="*/ 5359416 h 6858000"/>
              <a:gd name="connsiteX91" fmla="*/ 6053435 w 6127519"/>
              <a:gd name="connsiteY91" fmla="*/ 5387547 h 6858000"/>
              <a:gd name="connsiteX92" fmla="*/ 6065933 w 6127519"/>
              <a:gd name="connsiteY92" fmla="*/ 5443002 h 6858000"/>
              <a:gd name="connsiteX93" fmla="*/ 6068640 w 6127519"/>
              <a:gd name="connsiteY93" fmla="*/ 5474503 h 6858000"/>
              <a:gd name="connsiteX94" fmla="*/ 6080922 w 6127519"/>
              <a:gd name="connsiteY94" fmla="*/ 5561070 h 6858000"/>
              <a:gd name="connsiteX95" fmla="*/ 6096949 w 6127519"/>
              <a:gd name="connsiteY95" fmla="*/ 5648179 h 6858000"/>
              <a:gd name="connsiteX96" fmla="*/ 6125703 w 6127519"/>
              <a:gd name="connsiteY96" fmla="*/ 5692894 h 6858000"/>
              <a:gd name="connsiteX97" fmla="*/ 6121353 w 6127519"/>
              <a:gd name="connsiteY97" fmla="*/ 5721725 h 6858000"/>
              <a:gd name="connsiteX98" fmla="*/ 6121607 w 6127519"/>
              <a:gd name="connsiteY98" fmla="*/ 5721959 h 6858000"/>
              <a:gd name="connsiteX99" fmla="*/ 6127024 w 6127519"/>
              <a:gd name="connsiteY99" fmla="*/ 5786902 h 6858000"/>
              <a:gd name="connsiteX100" fmla="*/ 6127519 w 6127519"/>
              <a:gd name="connsiteY100" fmla="*/ 5865775 h 6858000"/>
              <a:gd name="connsiteX101" fmla="*/ 6119217 w 6127519"/>
              <a:gd name="connsiteY101" fmla="*/ 5888542 h 6858000"/>
              <a:gd name="connsiteX102" fmla="*/ 6102493 w 6127519"/>
              <a:gd name="connsiteY102" fmla="*/ 5928602 h 6858000"/>
              <a:gd name="connsiteX103" fmla="*/ 6056863 w 6127519"/>
              <a:gd name="connsiteY103" fmla="*/ 6000643 h 6858000"/>
              <a:gd name="connsiteX104" fmla="*/ 6045436 w 6127519"/>
              <a:gd name="connsiteY104" fmla="*/ 6124480 h 6858000"/>
              <a:gd name="connsiteX105" fmla="*/ 6030489 w 6127519"/>
              <a:gd name="connsiteY105" fmla="*/ 6317666 h 6858000"/>
              <a:gd name="connsiteX106" fmla="*/ 6007492 w 6127519"/>
              <a:gd name="connsiteY106" fmla="*/ 6440818 h 6858000"/>
              <a:gd name="connsiteX107" fmla="*/ 6009467 w 6127519"/>
              <a:gd name="connsiteY107" fmla="*/ 6487076 h 6858000"/>
              <a:gd name="connsiteX108" fmla="*/ 5995064 w 6127519"/>
              <a:gd name="connsiteY108" fmla="*/ 6540791 h 6858000"/>
              <a:gd name="connsiteX109" fmla="*/ 6004510 w 6127519"/>
              <a:gd name="connsiteY109" fmla="*/ 6599256 h 6858000"/>
              <a:gd name="connsiteX110" fmla="*/ 5986207 w 6127519"/>
              <a:gd name="connsiteY110" fmla="*/ 6695855 h 6858000"/>
              <a:gd name="connsiteX111" fmla="*/ 5979428 w 6127519"/>
              <a:gd name="connsiteY111" fmla="*/ 6754678 h 6858000"/>
              <a:gd name="connsiteX112" fmla="*/ 5983398 w 6127519"/>
              <a:gd name="connsiteY112" fmla="*/ 6778641 h 6858000"/>
              <a:gd name="connsiteX113" fmla="*/ 5984543 w 6127519"/>
              <a:gd name="connsiteY113" fmla="*/ 6811016 h 6858000"/>
              <a:gd name="connsiteX114" fmla="*/ 5979671 w 6127519"/>
              <a:gd name="connsiteY114" fmla="*/ 6858000 h 6858000"/>
              <a:gd name="connsiteX115" fmla="*/ 0 w 6127519"/>
              <a:gd name="connsiteY115" fmla="*/ 6858000 h 6858000"/>
              <a:gd name="connsiteX116" fmla="*/ 0 w 6127519"/>
              <a:gd name="connsiteY11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506453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453699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415 w 6127519"/>
              <a:gd name="connsiteY46" fmla="*/ 3004079 h 6858000"/>
              <a:gd name="connsiteX47" fmla="*/ 5503944 w 6127519"/>
              <a:gd name="connsiteY47" fmla="*/ 3123335 h 6858000"/>
              <a:gd name="connsiteX48" fmla="*/ 5516007 w 6127519"/>
              <a:gd name="connsiteY48" fmla="*/ 3258473 h 6858000"/>
              <a:gd name="connsiteX49" fmla="*/ 5589758 w 6127519"/>
              <a:gd name="connsiteY49" fmla="*/ 3453699 h 6858000"/>
              <a:gd name="connsiteX50" fmla="*/ 5596144 w 6127519"/>
              <a:gd name="connsiteY50" fmla="*/ 3534624 h 6858000"/>
              <a:gd name="connsiteX51" fmla="*/ 5597750 w 6127519"/>
              <a:gd name="connsiteY51" fmla="*/ 3534129 h 6858000"/>
              <a:gd name="connsiteX52" fmla="*/ 5599700 w 6127519"/>
              <a:gd name="connsiteY52" fmla="*/ 3547221 h 6858000"/>
              <a:gd name="connsiteX53" fmla="*/ 5615031 w 6127519"/>
              <a:gd name="connsiteY53" fmla="*/ 3557482 h 6858000"/>
              <a:gd name="connsiteX54" fmla="*/ 5618377 w 6127519"/>
              <a:gd name="connsiteY54" fmla="*/ 3588431 h 6858000"/>
              <a:gd name="connsiteX55" fmla="*/ 5612155 w 6127519"/>
              <a:gd name="connsiteY55" fmla="*/ 3589869 h 6858000"/>
              <a:gd name="connsiteX56" fmla="*/ 5620843 w 6127519"/>
              <a:gd name="connsiteY56" fmla="*/ 3606745 h 6858000"/>
              <a:gd name="connsiteX57" fmla="*/ 5655472 w 6127519"/>
              <a:gd name="connsiteY57" fmla="*/ 3678877 h 6858000"/>
              <a:gd name="connsiteX58" fmla="*/ 5683015 w 6127519"/>
              <a:gd name="connsiteY58" fmla="*/ 3762025 h 6858000"/>
              <a:gd name="connsiteX59" fmla="*/ 5696643 w 6127519"/>
              <a:gd name="connsiteY59" fmla="*/ 3773888 h 6858000"/>
              <a:gd name="connsiteX60" fmla="*/ 5707995 w 6127519"/>
              <a:gd name="connsiteY60" fmla="*/ 3781685 h 6858000"/>
              <a:gd name="connsiteX61" fmla="*/ 5768491 w 6127519"/>
              <a:gd name="connsiteY61" fmla="*/ 3914399 h 6858000"/>
              <a:gd name="connsiteX62" fmla="*/ 5793123 w 6127519"/>
              <a:gd name="connsiteY62" fmla="*/ 3969952 h 6858000"/>
              <a:gd name="connsiteX63" fmla="*/ 5808321 w 6127519"/>
              <a:gd name="connsiteY63" fmla="*/ 3988153 h 6858000"/>
              <a:gd name="connsiteX64" fmla="*/ 5825621 w 6127519"/>
              <a:gd name="connsiteY64" fmla="*/ 4015525 h 6858000"/>
              <a:gd name="connsiteX65" fmla="*/ 5860672 w 6127519"/>
              <a:gd name="connsiteY65" fmla="*/ 4061579 h 6858000"/>
              <a:gd name="connsiteX66" fmla="*/ 5872173 w 6127519"/>
              <a:gd name="connsiteY66" fmla="*/ 4088497 h 6858000"/>
              <a:gd name="connsiteX67" fmla="*/ 5894095 w 6127519"/>
              <a:gd name="connsiteY67" fmla="*/ 4128857 h 6858000"/>
              <a:gd name="connsiteX68" fmla="*/ 5903513 w 6127519"/>
              <a:gd name="connsiteY68" fmla="*/ 4187661 h 6858000"/>
              <a:gd name="connsiteX69" fmla="*/ 5917114 w 6127519"/>
              <a:gd name="connsiteY69" fmla="*/ 4213096 h 6858000"/>
              <a:gd name="connsiteX70" fmla="*/ 5924233 w 6127519"/>
              <a:gd name="connsiteY70" fmla="*/ 4242060 h 6858000"/>
              <a:gd name="connsiteX71" fmla="*/ 5928910 w 6127519"/>
              <a:gd name="connsiteY71" fmla="*/ 4300973 h 6858000"/>
              <a:gd name="connsiteX72" fmla="*/ 5939320 w 6127519"/>
              <a:gd name="connsiteY72" fmla="*/ 4340435 h 6858000"/>
              <a:gd name="connsiteX73" fmla="*/ 5946705 w 6127519"/>
              <a:gd name="connsiteY73" fmla="*/ 4428051 h 6858000"/>
              <a:gd name="connsiteX74" fmla="*/ 5949261 w 6127519"/>
              <a:gd name="connsiteY74" fmla="*/ 4449185 h 6858000"/>
              <a:gd name="connsiteX75" fmla="*/ 5968960 w 6127519"/>
              <a:gd name="connsiteY75" fmla="*/ 4482655 h 6858000"/>
              <a:gd name="connsiteX76" fmla="*/ 5980106 w 6127519"/>
              <a:gd name="connsiteY76" fmla="*/ 4585087 h 6858000"/>
              <a:gd name="connsiteX77" fmla="*/ 5998138 w 6127519"/>
              <a:gd name="connsiteY77" fmla="*/ 4697518 h 6858000"/>
              <a:gd name="connsiteX78" fmla="*/ 6007819 w 6127519"/>
              <a:gd name="connsiteY78" fmla="*/ 4858148 h 6858000"/>
              <a:gd name="connsiteX79" fmla="*/ 6007749 w 6127519"/>
              <a:gd name="connsiteY79" fmla="*/ 4964715 h 6858000"/>
              <a:gd name="connsiteX80" fmla="*/ 6005269 w 6127519"/>
              <a:gd name="connsiteY80" fmla="*/ 5150567 h 6858000"/>
              <a:gd name="connsiteX81" fmla="*/ 6001127 w 6127519"/>
              <a:gd name="connsiteY81" fmla="*/ 5164609 h 6858000"/>
              <a:gd name="connsiteX82" fmla="*/ 5998514 w 6127519"/>
              <a:gd name="connsiteY82" fmla="*/ 5189673 h 6858000"/>
              <a:gd name="connsiteX83" fmla="*/ 6018409 w 6127519"/>
              <a:gd name="connsiteY83" fmla="*/ 5227157 h 6858000"/>
              <a:gd name="connsiteX84" fmla="*/ 6036748 w 6127519"/>
              <a:gd name="connsiteY84" fmla="*/ 5322752 h 6858000"/>
              <a:gd name="connsiteX85" fmla="*/ 6036943 w 6127519"/>
              <a:gd name="connsiteY85" fmla="*/ 5329480 h 6858000"/>
              <a:gd name="connsiteX86" fmla="*/ 6037677 w 6127519"/>
              <a:gd name="connsiteY86" fmla="*/ 5354807 h 6858000"/>
              <a:gd name="connsiteX87" fmla="*/ 6039728 w 6127519"/>
              <a:gd name="connsiteY87" fmla="*/ 5359416 h 6858000"/>
              <a:gd name="connsiteX88" fmla="*/ 6053435 w 6127519"/>
              <a:gd name="connsiteY88" fmla="*/ 5387547 h 6858000"/>
              <a:gd name="connsiteX89" fmla="*/ 6065933 w 6127519"/>
              <a:gd name="connsiteY89" fmla="*/ 5443002 h 6858000"/>
              <a:gd name="connsiteX90" fmla="*/ 6068640 w 6127519"/>
              <a:gd name="connsiteY90" fmla="*/ 5474503 h 6858000"/>
              <a:gd name="connsiteX91" fmla="*/ 6080922 w 6127519"/>
              <a:gd name="connsiteY91" fmla="*/ 5561070 h 6858000"/>
              <a:gd name="connsiteX92" fmla="*/ 6096949 w 6127519"/>
              <a:gd name="connsiteY92" fmla="*/ 5648179 h 6858000"/>
              <a:gd name="connsiteX93" fmla="*/ 6125703 w 6127519"/>
              <a:gd name="connsiteY93" fmla="*/ 5692894 h 6858000"/>
              <a:gd name="connsiteX94" fmla="*/ 6121353 w 6127519"/>
              <a:gd name="connsiteY94" fmla="*/ 5721725 h 6858000"/>
              <a:gd name="connsiteX95" fmla="*/ 6121607 w 6127519"/>
              <a:gd name="connsiteY95" fmla="*/ 5721959 h 6858000"/>
              <a:gd name="connsiteX96" fmla="*/ 6127024 w 6127519"/>
              <a:gd name="connsiteY96" fmla="*/ 5786902 h 6858000"/>
              <a:gd name="connsiteX97" fmla="*/ 6127519 w 6127519"/>
              <a:gd name="connsiteY97" fmla="*/ 5865775 h 6858000"/>
              <a:gd name="connsiteX98" fmla="*/ 6119217 w 6127519"/>
              <a:gd name="connsiteY98" fmla="*/ 5888542 h 6858000"/>
              <a:gd name="connsiteX99" fmla="*/ 6102493 w 6127519"/>
              <a:gd name="connsiteY99" fmla="*/ 5928602 h 6858000"/>
              <a:gd name="connsiteX100" fmla="*/ 6056863 w 6127519"/>
              <a:gd name="connsiteY100" fmla="*/ 6000643 h 6858000"/>
              <a:gd name="connsiteX101" fmla="*/ 6045436 w 6127519"/>
              <a:gd name="connsiteY101" fmla="*/ 6124480 h 6858000"/>
              <a:gd name="connsiteX102" fmla="*/ 6030489 w 6127519"/>
              <a:gd name="connsiteY102" fmla="*/ 6317666 h 6858000"/>
              <a:gd name="connsiteX103" fmla="*/ 6007492 w 6127519"/>
              <a:gd name="connsiteY103" fmla="*/ 6440818 h 6858000"/>
              <a:gd name="connsiteX104" fmla="*/ 6009467 w 6127519"/>
              <a:gd name="connsiteY104" fmla="*/ 6487076 h 6858000"/>
              <a:gd name="connsiteX105" fmla="*/ 5995064 w 6127519"/>
              <a:gd name="connsiteY105" fmla="*/ 6540791 h 6858000"/>
              <a:gd name="connsiteX106" fmla="*/ 6004510 w 6127519"/>
              <a:gd name="connsiteY106" fmla="*/ 6599256 h 6858000"/>
              <a:gd name="connsiteX107" fmla="*/ 5986207 w 6127519"/>
              <a:gd name="connsiteY107" fmla="*/ 6695855 h 6858000"/>
              <a:gd name="connsiteX108" fmla="*/ 5979428 w 6127519"/>
              <a:gd name="connsiteY108" fmla="*/ 6754678 h 6858000"/>
              <a:gd name="connsiteX109" fmla="*/ 5983398 w 6127519"/>
              <a:gd name="connsiteY109" fmla="*/ 6778641 h 6858000"/>
              <a:gd name="connsiteX110" fmla="*/ 5984543 w 6127519"/>
              <a:gd name="connsiteY110" fmla="*/ 6811016 h 6858000"/>
              <a:gd name="connsiteX111" fmla="*/ 5979671 w 6127519"/>
              <a:gd name="connsiteY111" fmla="*/ 6858000 h 6858000"/>
              <a:gd name="connsiteX112" fmla="*/ 0 w 6127519"/>
              <a:gd name="connsiteY112" fmla="*/ 6858000 h 6858000"/>
              <a:gd name="connsiteX113" fmla="*/ 0 w 6127519"/>
              <a:gd name="connsiteY11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57023 w 6127519"/>
              <a:gd name="connsiteY42" fmla="*/ 2858292 h 6858000"/>
              <a:gd name="connsiteX43" fmla="*/ 5479298 w 6127519"/>
              <a:gd name="connsiteY43" fmla="*/ 2947791 h 6858000"/>
              <a:gd name="connsiteX44" fmla="*/ 5481770 w 6127519"/>
              <a:gd name="connsiteY44" fmla="*/ 2951352 h 6858000"/>
              <a:gd name="connsiteX45" fmla="*/ 5482415 w 6127519"/>
              <a:gd name="connsiteY45" fmla="*/ 3004079 h 6858000"/>
              <a:gd name="connsiteX46" fmla="*/ 5503944 w 6127519"/>
              <a:gd name="connsiteY46" fmla="*/ 3123335 h 6858000"/>
              <a:gd name="connsiteX47" fmla="*/ 5516007 w 6127519"/>
              <a:gd name="connsiteY47" fmla="*/ 3258473 h 6858000"/>
              <a:gd name="connsiteX48" fmla="*/ 5589758 w 6127519"/>
              <a:gd name="connsiteY48" fmla="*/ 3453699 h 6858000"/>
              <a:gd name="connsiteX49" fmla="*/ 5596144 w 6127519"/>
              <a:gd name="connsiteY49" fmla="*/ 3534624 h 6858000"/>
              <a:gd name="connsiteX50" fmla="*/ 5597750 w 6127519"/>
              <a:gd name="connsiteY50" fmla="*/ 3534129 h 6858000"/>
              <a:gd name="connsiteX51" fmla="*/ 5599700 w 6127519"/>
              <a:gd name="connsiteY51" fmla="*/ 3547221 h 6858000"/>
              <a:gd name="connsiteX52" fmla="*/ 5615031 w 6127519"/>
              <a:gd name="connsiteY52" fmla="*/ 3557482 h 6858000"/>
              <a:gd name="connsiteX53" fmla="*/ 5618377 w 6127519"/>
              <a:gd name="connsiteY53" fmla="*/ 3588431 h 6858000"/>
              <a:gd name="connsiteX54" fmla="*/ 5612155 w 6127519"/>
              <a:gd name="connsiteY54" fmla="*/ 3589869 h 6858000"/>
              <a:gd name="connsiteX55" fmla="*/ 5620843 w 6127519"/>
              <a:gd name="connsiteY55" fmla="*/ 3606745 h 6858000"/>
              <a:gd name="connsiteX56" fmla="*/ 5655472 w 6127519"/>
              <a:gd name="connsiteY56" fmla="*/ 3678877 h 6858000"/>
              <a:gd name="connsiteX57" fmla="*/ 5683015 w 6127519"/>
              <a:gd name="connsiteY57" fmla="*/ 3762025 h 6858000"/>
              <a:gd name="connsiteX58" fmla="*/ 5696643 w 6127519"/>
              <a:gd name="connsiteY58" fmla="*/ 3773888 h 6858000"/>
              <a:gd name="connsiteX59" fmla="*/ 5707995 w 6127519"/>
              <a:gd name="connsiteY59" fmla="*/ 3781685 h 6858000"/>
              <a:gd name="connsiteX60" fmla="*/ 5768491 w 6127519"/>
              <a:gd name="connsiteY60" fmla="*/ 3914399 h 6858000"/>
              <a:gd name="connsiteX61" fmla="*/ 5793123 w 6127519"/>
              <a:gd name="connsiteY61" fmla="*/ 3969952 h 6858000"/>
              <a:gd name="connsiteX62" fmla="*/ 5808321 w 6127519"/>
              <a:gd name="connsiteY62" fmla="*/ 3988153 h 6858000"/>
              <a:gd name="connsiteX63" fmla="*/ 5825621 w 6127519"/>
              <a:gd name="connsiteY63" fmla="*/ 4015525 h 6858000"/>
              <a:gd name="connsiteX64" fmla="*/ 5860672 w 6127519"/>
              <a:gd name="connsiteY64" fmla="*/ 4061579 h 6858000"/>
              <a:gd name="connsiteX65" fmla="*/ 5872173 w 6127519"/>
              <a:gd name="connsiteY65" fmla="*/ 4088497 h 6858000"/>
              <a:gd name="connsiteX66" fmla="*/ 5894095 w 6127519"/>
              <a:gd name="connsiteY66" fmla="*/ 4128857 h 6858000"/>
              <a:gd name="connsiteX67" fmla="*/ 5903513 w 6127519"/>
              <a:gd name="connsiteY67" fmla="*/ 4187661 h 6858000"/>
              <a:gd name="connsiteX68" fmla="*/ 5917114 w 6127519"/>
              <a:gd name="connsiteY68" fmla="*/ 4213096 h 6858000"/>
              <a:gd name="connsiteX69" fmla="*/ 5924233 w 6127519"/>
              <a:gd name="connsiteY69" fmla="*/ 4242060 h 6858000"/>
              <a:gd name="connsiteX70" fmla="*/ 5928910 w 6127519"/>
              <a:gd name="connsiteY70" fmla="*/ 4300973 h 6858000"/>
              <a:gd name="connsiteX71" fmla="*/ 5939320 w 6127519"/>
              <a:gd name="connsiteY71" fmla="*/ 4340435 h 6858000"/>
              <a:gd name="connsiteX72" fmla="*/ 5946705 w 6127519"/>
              <a:gd name="connsiteY72" fmla="*/ 4428051 h 6858000"/>
              <a:gd name="connsiteX73" fmla="*/ 5949261 w 6127519"/>
              <a:gd name="connsiteY73" fmla="*/ 4449185 h 6858000"/>
              <a:gd name="connsiteX74" fmla="*/ 5968960 w 6127519"/>
              <a:gd name="connsiteY74" fmla="*/ 4482655 h 6858000"/>
              <a:gd name="connsiteX75" fmla="*/ 5980106 w 6127519"/>
              <a:gd name="connsiteY75" fmla="*/ 4585087 h 6858000"/>
              <a:gd name="connsiteX76" fmla="*/ 5998138 w 6127519"/>
              <a:gd name="connsiteY76" fmla="*/ 4697518 h 6858000"/>
              <a:gd name="connsiteX77" fmla="*/ 6007819 w 6127519"/>
              <a:gd name="connsiteY77" fmla="*/ 4858148 h 6858000"/>
              <a:gd name="connsiteX78" fmla="*/ 6007749 w 6127519"/>
              <a:gd name="connsiteY78" fmla="*/ 4964715 h 6858000"/>
              <a:gd name="connsiteX79" fmla="*/ 6005269 w 6127519"/>
              <a:gd name="connsiteY79" fmla="*/ 5150567 h 6858000"/>
              <a:gd name="connsiteX80" fmla="*/ 6001127 w 6127519"/>
              <a:gd name="connsiteY80" fmla="*/ 5164609 h 6858000"/>
              <a:gd name="connsiteX81" fmla="*/ 5998514 w 6127519"/>
              <a:gd name="connsiteY81" fmla="*/ 5189673 h 6858000"/>
              <a:gd name="connsiteX82" fmla="*/ 6018409 w 6127519"/>
              <a:gd name="connsiteY82" fmla="*/ 5227157 h 6858000"/>
              <a:gd name="connsiteX83" fmla="*/ 6036748 w 6127519"/>
              <a:gd name="connsiteY83" fmla="*/ 5322752 h 6858000"/>
              <a:gd name="connsiteX84" fmla="*/ 6036943 w 6127519"/>
              <a:gd name="connsiteY84" fmla="*/ 5329480 h 6858000"/>
              <a:gd name="connsiteX85" fmla="*/ 6037677 w 6127519"/>
              <a:gd name="connsiteY85" fmla="*/ 5354807 h 6858000"/>
              <a:gd name="connsiteX86" fmla="*/ 6039728 w 6127519"/>
              <a:gd name="connsiteY86" fmla="*/ 5359416 h 6858000"/>
              <a:gd name="connsiteX87" fmla="*/ 6053435 w 6127519"/>
              <a:gd name="connsiteY87" fmla="*/ 5387547 h 6858000"/>
              <a:gd name="connsiteX88" fmla="*/ 6065933 w 6127519"/>
              <a:gd name="connsiteY88" fmla="*/ 5443002 h 6858000"/>
              <a:gd name="connsiteX89" fmla="*/ 6068640 w 6127519"/>
              <a:gd name="connsiteY89" fmla="*/ 5474503 h 6858000"/>
              <a:gd name="connsiteX90" fmla="*/ 6080922 w 6127519"/>
              <a:gd name="connsiteY90" fmla="*/ 5561070 h 6858000"/>
              <a:gd name="connsiteX91" fmla="*/ 6096949 w 6127519"/>
              <a:gd name="connsiteY91" fmla="*/ 5648179 h 6858000"/>
              <a:gd name="connsiteX92" fmla="*/ 6125703 w 6127519"/>
              <a:gd name="connsiteY92" fmla="*/ 5692894 h 6858000"/>
              <a:gd name="connsiteX93" fmla="*/ 6121353 w 6127519"/>
              <a:gd name="connsiteY93" fmla="*/ 5721725 h 6858000"/>
              <a:gd name="connsiteX94" fmla="*/ 6121607 w 6127519"/>
              <a:gd name="connsiteY94" fmla="*/ 5721959 h 6858000"/>
              <a:gd name="connsiteX95" fmla="*/ 6127024 w 6127519"/>
              <a:gd name="connsiteY95" fmla="*/ 5786902 h 6858000"/>
              <a:gd name="connsiteX96" fmla="*/ 6127519 w 6127519"/>
              <a:gd name="connsiteY96" fmla="*/ 5865775 h 6858000"/>
              <a:gd name="connsiteX97" fmla="*/ 6119217 w 6127519"/>
              <a:gd name="connsiteY97" fmla="*/ 5888542 h 6858000"/>
              <a:gd name="connsiteX98" fmla="*/ 6102493 w 6127519"/>
              <a:gd name="connsiteY98" fmla="*/ 5928602 h 6858000"/>
              <a:gd name="connsiteX99" fmla="*/ 6056863 w 6127519"/>
              <a:gd name="connsiteY99" fmla="*/ 6000643 h 6858000"/>
              <a:gd name="connsiteX100" fmla="*/ 6045436 w 6127519"/>
              <a:gd name="connsiteY100" fmla="*/ 6124480 h 6858000"/>
              <a:gd name="connsiteX101" fmla="*/ 6030489 w 6127519"/>
              <a:gd name="connsiteY101" fmla="*/ 6317666 h 6858000"/>
              <a:gd name="connsiteX102" fmla="*/ 6007492 w 6127519"/>
              <a:gd name="connsiteY102" fmla="*/ 6440818 h 6858000"/>
              <a:gd name="connsiteX103" fmla="*/ 6009467 w 6127519"/>
              <a:gd name="connsiteY103" fmla="*/ 6487076 h 6858000"/>
              <a:gd name="connsiteX104" fmla="*/ 5995064 w 6127519"/>
              <a:gd name="connsiteY104" fmla="*/ 6540791 h 6858000"/>
              <a:gd name="connsiteX105" fmla="*/ 6004510 w 6127519"/>
              <a:gd name="connsiteY105" fmla="*/ 6599256 h 6858000"/>
              <a:gd name="connsiteX106" fmla="*/ 5986207 w 6127519"/>
              <a:gd name="connsiteY106" fmla="*/ 6695855 h 6858000"/>
              <a:gd name="connsiteX107" fmla="*/ 5979428 w 6127519"/>
              <a:gd name="connsiteY107" fmla="*/ 6754678 h 6858000"/>
              <a:gd name="connsiteX108" fmla="*/ 5983398 w 6127519"/>
              <a:gd name="connsiteY108" fmla="*/ 6778641 h 6858000"/>
              <a:gd name="connsiteX109" fmla="*/ 5984543 w 6127519"/>
              <a:gd name="connsiteY109" fmla="*/ 6811016 h 6858000"/>
              <a:gd name="connsiteX110" fmla="*/ 5979671 w 6127519"/>
              <a:gd name="connsiteY110" fmla="*/ 6858000 h 6858000"/>
              <a:gd name="connsiteX111" fmla="*/ 0 w 6127519"/>
              <a:gd name="connsiteY111" fmla="*/ 6858000 h 6858000"/>
              <a:gd name="connsiteX112" fmla="*/ 0 w 6127519"/>
              <a:gd name="connsiteY11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0104 w 6127519"/>
              <a:gd name="connsiteY31" fmla="*/ 2249166 h 6858000"/>
              <a:gd name="connsiteX32" fmla="*/ 5251214 w 6127519"/>
              <a:gd name="connsiteY32" fmla="*/ 2250944 h 6858000"/>
              <a:gd name="connsiteX33" fmla="*/ 5250644 w 6127519"/>
              <a:gd name="connsiteY33" fmla="*/ 2266619 h 6858000"/>
              <a:gd name="connsiteX34" fmla="*/ 5293877 w 6127519"/>
              <a:gd name="connsiteY34" fmla="*/ 2368649 h 6858000"/>
              <a:gd name="connsiteX35" fmla="*/ 5311338 w 6127519"/>
              <a:gd name="connsiteY35" fmla="*/ 2404034 h 6858000"/>
              <a:gd name="connsiteX36" fmla="*/ 5338366 w 6127519"/>
              <a:gd name="connsiteY36" fmla="*/ 2465052 h 6858000"/>
              <a:gd name="connsiteX37" fmla="*/ 5371263 w 6127519"/>
              <a:gd name="connsiteY37" fmla="*/ 2586413 h 6858000"/>
              <a:gd name="connsiteX38" fmla="*/ 5407503 w 6127519"/>
              <a:gd name="connsiteY38" fmla="*/ 2786290 h 6858000"/>
              <a:gd name="connsiteX39" fmla="*/ 5407356 w 6127519"/>
              <a:gd name="connsiteY39" fmla="*/ 2787545 h 6858000"/>
              <a:gd name="connsiteX40" fmla="*/ 5457023 w 6127519"/>
              <a:gd name="connsiteY40" fmla="*/ 2858292 h 6858000"/>
              <a:gd name="connsiteX41" fmla="*/ 5479298 w 6127519"/>
              <a:gd name="connsiteY41" fmla="*/ 2947791 h 6858000"/>
              <a:gd name="connsiteX42" fmla="*/ 5481770 w 6127519"/>
              <a:gd name="connsiteY42" fmla="*/ 2951352 h 6858000"/>
              <a:gd name="connsiteX43" fmla="*/ 5482415 w 6127519"/>
              <a:gd name="connsiteY43" fmla="*/ 3004079 h 6858000"/>
              <a:gd name="connsiteX44" fmla="*/ 5503944 w 6127519"/>
              <a:gd name="connsiteY44" fmla="*/ 3123335 h 6858000"/>
              <a:gd name="connsiteX45" fmla="*/ 5516007 w 6127519"/>
              <a:gd name="connsiteY45" fmla="*/ 3258473 h 6858000"/>
              <a:gd name="connsiteX46" fmla="*/ 5589758 w 6127519"/>
              <a:gd name="connsiteY46" fmla="*/ 3453699 h 6858000"/>
              <a:gd name="connsiteX47" fmla="*/ 5596144 w 6127519"/>
              <a:gd name="connsiteY47" fmla="*/ 3534624 h 6858000"/>
              <a:gd name="connsiteX48" fmla="*/ 5597750 w 6127519"/>
              <a:gd name="connsiteY48" fmla="*/ 3534129 h 6858000"/>
              <a:gd name="connsiteX49" fmla="*/ 5599700 w 6127519"/>
              <a:gd name="connsiteY49" fmla="*/ 3547221 h 6858000"/>
              <a:gd name="connsiteX50" fmla="*/ 5615031 w 6127519"/>
              <a:gd name="connsiteY50" fmla="*/ 3557482 h 6858000"/>
              <a:gd name="connsiteX51" fmla="*/ 5618377 w 6127519"/>
              <a:gd name="connsiteY51" fmla="*/ 3588431 h 6858000"/>
              <a:gd name="connsiteX52" fmla="*/ 5612155 w 6127519"/>
              <a:gd name="connsiteY52" fmla="*/ 3589869 h 6858000"/>
              <a:gd name="connsiteX53" fmla="*/ 5620843 w 6127519"/>
              <a:gd name="connsiteY53" fmla="*/ 3606745 h 6858000"/>
              <a:gd name="connsiteX54" fmla="*/ 5655472 w 6127519"/>
              <a:gd name="connsiteY54" fmla="*/ 3678877 h 6858000"/>
              <a:gd name="connsiteX55" fmla="*/ 5683015 w 6127519"/>
              <a:gd name="connsiteY55" fmla="*/ 3762025 h 6858000"/>
              <a:gd name="connsiteX56" fmla="*/ 5696643 w 6127519"/>
              <a:gd name="connsiteY56" fmla="*/ 3773888 h 6858000"/>
              <a:gd name="connsiteX57" fmla="*/ 5707995 w 6127519"/>
              <a:gd name="connsiteY57" fmla="*/ 3781685 h 6858000"/>
              <a:gd name="connsiteX58" fmla="*/ 5768491 w 6127519"/>
              <a:gd name="connsiteY58" fmla="*/ 3914399 h 6858000"/>
              <a:gd name="connsiteX59" fmla="*/ 5793123 w 6127519"/>
              <a:gd name="connsiteY59" fmla="*/ 3969952 h 6858000"/>
              <a:gd name="connsiteX60" fmla="*/ 5808321 w 6127519"/>
              <a:gd name="connsiteY60" fmla="*/ 3988153 h 6858000"/>
              <a:gd name="connsiteX61" fmla="*/ 5825621 w 6127519"/>
              <a:gd name="connsiteY61" fmla="*/ 4015525 h 6858000"/>
              <a:gd name="connsiteX62" fmla="*/ 5860672 w 6127519"/>
              <a:gd name="connsiteY62" fmla="*/ 4061579 h 6858000"/>
              <a:gd name="connsiteX63" fmla="*/ 5872173 w 6127519"/>
              <a:gd name="connsiteY63" fmla="*/ 4088497 h 6858000"/>
              <a:gd name="connsiteX64" fmla="*/ 5894095 w 6127519"/>
              <a:gd name="connsiteY64" fmla="*/ 4128857 h 6858000"/>
              <a:gd name="connsiteX65" fmla="*/ 5903513 w 6127519"/>
              <a:gd name="connsiteY65" fmla="*/ 4187661 h 6858000"/>
              <a:gd name="connsiteX66" fmla="*/ 5917114 w 6127519"/>
              <a:gd name="connsiteY66" fmla="*/ 4213096 h 6858000"/>
              <a:gd name="connsiteX67" fmla="*/ 5924233 w 6127519"/>
              <a:gd name="connsiteY67" fmla="*/ 4242060 h 6858000"/>
              <a:gd name="connsiteX68" fmla="*/ 5928910 w 6127519"/>
              <a:gd name="connsiteY68" fmla="*/ 4300973 h 6858000"/>
              <a:gd name="connsiteX69" fmla="*/ 5939320 w 6127519"/>
              <a:gd name="connsiteY69" fmla="*/ 4340435 h 6858000"/>
              <a:gd name="connsiteX70" fmla="*/ 5946705 w 6127519"/>
              <a:gd name="connsiteY70" fmla="*/ 4428051 h 6858000"/>
              <a:gd name="connsiteX71" fmla="*/ 5949261 w 6127519"/>
              <a:gd name="connsiteY71" fmla="*/ 4449185 h 6858000"/>
              <a:gd name="connsiteX72" fmla="*/ 5968960 w 6127519"/>
              <a:gd name="connsiteY72" fmla="*/ 4482655 h 6858000"/>
              <a:gd name="connsiteX73" fmla="*/ 5980106 w 6127519"/>
              <a:gd name="connsiteY73" fmla="*/ 4585087 h 6858000"/>
              <a:gd name="connsiteX74" fmla="*/ 5998138 w 6127519"/>
              <a:gd name="connsiteY74" fmla="*/ 4697518 h 6858000"/>
              <a:gd name="connsiteX75" fmla="*/ 6007819 w 6127519"/>
              <a:gd name="connsiteY75" fmla="*/ 4858148 h 6858000"/>
              <a:gd name="connsiteX76" fmla="*/ 6007749 w 6127519"/>
              <a:gd name="connsiteY76" fmla="*/ 4964715 h 6858000"/>
              <a:gd name="connsiteX77" fmla="*/ 6005269 w 6127519"/>
              <a:gd name="connsiteY77" fmla="*/ 5150567 h 6858000"/>
              <a:gd name="connsiteX78" fmla="*/ 6001127 w 6127519"/>
              <a:gd name="connsiteY78" fmla="*/ 5164609 h 6858000"/>
              <a:gd name="connsiteX79" fmla="*/ 5998514 w 6127519"/>
              <a:gd name="connsiteY79" fmla="*/ 5189673 h 6858000"/>
              <a:gd name="connsiteX80" fmla="*/ 6018409 w 6127519"/>
              <a:gd name="connsiteY80" fmla="*/ 5227157 h 6858000"/>
              <a:gd name="connsiteX81" fmla="*/ 6036748 w 6127519"/>
              <a:gd name="connsiteY81" fmla="*/ 5322752 h 6858000"/>
              <a:gd name="connsiteX82" fmla="*/ 6036943 w 6127519"/>
              <a:gd name="connsiteY82" fmla="*/ 5329480 h 6858000"/>
              <a:gd name="connsiteX83" fmla="*/ 6037677 w 6127519"/>
              <a:gd name="connsiteY83" fmla="*/ 5354807 h 6858000"/>
              <a:gd name="connsiteX84" fmla="*/ 6039728 w 6127519"/>
              <a:gd name="connsiteY84" fmla="*/ 5359416 h 6858000"/>
              <a:gd name="connsiteX85" fmla="*/ 6053435 w 6127519"/>
              <a:gd name="connsiteY85" fmla="*/ 5387547 h 6858000"/>
              <a:gd name="connsiteX86" fmla="*/ 6065933 w 6127519"/>
              <a:gd name="connsiteY86" fmla="*/ 5443002 h 6858000"/>
              <a:gd name="connsiteX87" fmla="*/ 6068640 w 6127519"/>
              <a:gd name="connsiteY87" fmla="*/ 5474503 h 6858000"/>
              <a:gd name="connsiteX88" fmla="*/ 6080922 w 6127519"/>
              <a:gd name="connsiteY88" fmla="*/ 5561070 h 6858000"/>
              <a:gd name="connsiteX89" fmla="*/ 6096949 w 6127519"/>
              <a:gd name="connsiteY89" fmla="*/ 5648179 h 6858000"/>
              <a:gd name="connsiteX90" fmla="*/ 6125703 w 6127519"/>
              <a:gd name="connsiteY90" fmla="*/ 5692894 h 6858000"/>
              <a:gd name="connsiteX91" fmla="*/ 6121353 w 6127519"/>
              <a:gd name="connsiteY91" fmla="*/ 5721725 h 6858000"/>
              <a:gd name="connsiteX92" fmla="*/ 6121607 w 6127519"/>
              <a:gd name="connsiteY92" fmla="*/ 5721959 h 6858000"/>
              <a:gd name="connsiteX93" fmla="*/ 6127024 w 6127519"/>
              <a:gd name="connsiteY93" fmla="*/ 5786902 h 6858000"/>
              <a:gd name="connsiteX94" fmla="*/ 6127519 w 6127519"/>
              <a:gd name="connsiteY94" fmla="*/ 5865775 h 6858000"/>
              <a:gd name="connsiteX95" fmla="*/ 6119217 w 6127519"/>
              <a:gd name="connsiteY95" fmla="*/ 5888542 h 6858000"/>
              <a:gd name="connsiteX96" fmla="*/ 6102493 w 6127519"/>
              <a:gd name="connsiteY96" fmla="*/ 5928602 h 6858000"/>
              <a:gd name="connsiteX97" fmla="*/ 6056863 w 6127519"/>
              <a:gd name="connsiteY97" fmla="*/ 6000643 h 6858000"/>
              <a:gd name="connsiteX98" fmla="*/ 6045436 w 6127519"/>
              <a:gd name="connsiteY98" fmla="*/ 6124480 h 6858000"/>
              <a:gd name="connsiteX99" fmla="*/ 6030489 w 6127519"/>
              <a:gd name="connsiteY99" fmla="*/ 6317666 h 6858000"/>
              <a:gd name="connsiteX100" fmla="*/ 6007492 w 6127519"/>
              <a:gd name="connsiteY100" fmla="*/ 6440818 h 6858000"/>
              <a:gd name="connsiteX101" fmla="*/ 6009467 w 6127519"/>
              <a:gd name="connsiteY101" fmla="*/ 6487076 h 6858000"/>
              <a:gd name="connsiteX102" fmla="*/ 5995064 w 6127519"/>
              <a:gd name="connsiteY102" fmla="*/ 6540791 h 6858000"/>
              <a:gd name="connsiteX103" fmla="*/ 6004510 w 6127519"/>
              <a:gd name="connsiteY103" fmla="*/ 6599256 h 6858000"/>
              <a:gd name="connsiteX104" fmla="*/ 5986207 w 6127519"/>
              <a:gd name="connsiteY104" fmla="*/ 6695855 h 6858000"/>
              <a:gd name="connsiteX105" fmla="*/ 5979428 w 6127519"/>
              <a:gd name="connsiteY105" fmla="*/ 6754678 h 6858000"/>
              <a:gd name="connsiteX106" fmla="*/ 5983398 w 6127519"/>
              <a:gd name="connsiteY106" fmla="*/ 6778641 h 6858000"/>
              <a:gd name="connsiteX107" fmla="*/ 5984543 w 6127519"/>
              <a:gd name="connsiteY107" fmla="*/ 6811016 h 6858000"/>
              <a:gd name="connsiteX108" fmla="*/ 5979671 w 6127519"/>
              <a:gd name="connsiteY108" fmla="*/ 6858000 h 6858000"/>
              <a:gd name="connsiteX109" fmla="*/ 0 w 6127519"/>
              <a:gd name="connsiteY109" fmla="*/ 6858000 h 6858000"/>
              <a:gd name="connsiteX110" fmla="*/ 0 w 6127519"/>
              <a:gd name="connsiteY11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50104 w 6127519"/>
              <a:gd name="connsiteY30" fmla="*/ 2249166 h 6858000"/>
              <a:gd name="connsiteX31" fmla="*/ 5251214 w 6127519"/>
              <a:gd name="connsiteY31" fmla="*/ 2250944 h 6858000"/>
              <a:gd name="connsiteX32" fmla="*/ 5250644 w 6127519"/>
              <a:gd name="connsiteY32" fmla="*/ 2266619 h 6858000"/>
              <a:gd name="connsiteX33" fmla="*/ 5293877 w 6127519"/>
              <a:gd name="connsiteY33" fmla="*/ 2368649 h 6858000"/>
              <a:gd name="connsiteX34" fmla="*/ 5311338 w 6127519"/>
              <a:gd name="connsiteY34" fmla="*/ 2404034 h 6858000"/>
              <a:gd name="connsiteX35" fmla="*/ 5338366 w 6127519"/>
              <a:gd name="connsiteY35" fmla="*/ 2465052 h 6858000"/>
              <a:gd name="connsiteX36" fmla="*/ 5371263 w 6127519"/>
              <a:gd name="connsiteY36" fmla="*/ 2586413 h 6858000"/>
              <a:gd name="connsiteX37" fmla="*/ 5407503 w 6127519"/>
              <a:gd name="connsiteY37" fmla="*/ 2786290 h 6858000"/>
              <a:gd name="connsiteX38" fmla="*/ 5407356 w 6127519"/>
              <a:gd name="connsiteY38" fmla="*/ 2787545 h 6858000"/>
              <a:gd name="connsiteX39" fmla="*/ 5457023 w 6127519"/>
              <a:gd name="connsiteY39" fmla="*/ 2858292 h 6858000"/>
              <a:gd name="connsiteX40" fmla="*/ 5479298 w 6127519"/>
              <a:gd name="connsiteY40" fmla="*/ 2947791 h 6858000"/>
              <a:gd name="connsiteX41" fmla="*/ 5481770 w 6127519"/>
              <a:gd name="connsiteY41" fmla="*/ 2951352 h 6858000"/>
              <a:gd name="connsiteX42" fmla="*/ 5482415 w 6127519"/>
              <a:gd name="connsiteY42" fmla="*/ 3004079 h 6858000"/>
              <a:gd name="connsiteX43" fmla="*/ 5503944 w 6127519"/>
              <a:gd name="connsiteY43" fmla="*/ 3123335 h 6858000"/>
              <a:gd name="connsiteX44" fmla="*/ 5516007 w 6127519"/>
              <a:gd name="connsiteY44" fmla="*/ 3258473 h 6858000"/>
              <a:gd name="connsiteX45" fmla="*/ 5589758 w 6127519"/>
              <a:gd name="connsiteY45" fmla="*/ 3453699 h 6858000"/>
              <a:gd name="connsiteX46" fmla="*/ 5596144 w 6127519"/>
              <a:gd name="connsiteY46" fmla="*/ 3534624 h 6858000"/>
              <a:gd name="connsiteX47" fmla="*/ 5597750 w 6127519"/>
              <a:gd name="connsiteY47" fmla="*/ 3534129 h 6858000"/>
              <a:gd name="connsiteX48" fmla="*/ 5599700 w 6127519"/>
              <a:gd name="connsiteY48" fmla="*/ 3547221 h 6858000"/>
              <a:gd name="connsiteX49" fmla="*/ 5615031 w 6127519"/>
              <a:gd name="connsiteY49" fmla="*/ 3557482 h 6858000"/>
              <a:gd name="connsiteX50" fmla="*/ 5618377 w 6127519"/>
              <a:gd name="connsiteY50" fmla="*/ 3588431 h 6858000"/>
              <a:gd name="connsiteX51" fmla="*/ 5612155 w 6127519"/>
              <a:gd name="connsiteY51" fmla="*/ 3589869 h 6858000"/>
              <a:gd name="connsiteX52" fmla="*/ 5620843 w 6127519"/>
              <a:gd name="connsiteY52" fmla="*/ 3606745 h 6858000"/>
              <a:gd name="connsiteX53" fmla="*/ 5655472 w 6127519"/>
              <a:gd name="connsiteY53" fmla="*/ 3678877 h 6858000"/>
              <a:gd name="connsiteX54" fmla="*/ 5683015 w 6127519"/>
              <a:gd name="connsiteY54" fmla="*/ 3762025 h 6858000"/>
              <a:gd name="connsiteX55" fmla="*/ 5696643 w 6127519"/>
              <a:gd name="connsiteY55" fmla="*/ 3773888 h 6858000"/>
              <a:gd name="connsiteX56" fmla="*/ 5707995 w 6127519"/>
              <a:gd name="connsiteY56" fmla="*/ 3781685 h 6858000"/>
              <a:gd name="connsiteX57" fmla="*/ 5768491 w 6127519"/>
              <a:gd name="connsiteY57" fmla="*/ 3914399 h 6858000"/>
              <a:gd name="connsiteX58" fmla="*/ 5793123 w 6127519"/>
              <a:gd name="connsiteY58" fmla="*/ 3969952 h 6858000"/>
              <a:gd name="connsiteX59" fmla="*/ 5808321 w 6127519"/>
              <a:gd name="connsiteY59" fmla="*/ 3988153 h 6858000"/>
              <a:gd name="connsiteX60" fmla="*/ 5825621 w 6127519"/>
              <a:gd name="connsiteY60" fmla="*/ 4015525 h 6858000"/>
              <a:gd name="connsiteX61" fmla="*/ 5860672 w 6127519"/>
              <a:gd name="connsiteY61" fmla="*/ 4061579 h 6858000"/>
              <a:gd name="connsiteX62" fmla="*/ 5872173 w 6127519"/>
              <a:gd name="connsiteY62" fmla="*/ 4088497 h 6858000"/>
              <a:gd name="connsiteX63" fmla="*/ 5894095 w 6127519"/>
              <a:gd name="connsiteY63" fmla="*/ 4128857 h 6858000"/>
              <a:gd name="connsiteX64" fmla="*/ 5903513 w 6127519"/>
              <a:gd name="connsiteY64" fmla="*/ 4187661 h 6858000"/>
              <a:gd name="connsiteX65" fmla="*/ 5917114 w 6127519"/>
              <a:gd name="connsiteY65" fmla="*/ 4213096 h 6858000"/>
              <a:gd name="connsiteX66" fmla="*/ 5924233 w 6127519"/>
              <a:gd name="connsiteY66" fmla="*/ 4242060 h 6858000"/>
              <a:gd name="connsiteX67" fmla="*/ 5928910 w 6127519"/>
              <a:gd name="connsiteY67" fmla="*/ 4300973 h 6858000"/>
              <a:gd name="connsiteX68" fmla="*/ 5939320 w 6127519"/>
              <a:gd name="connsiteY68" fmla="*/ 4340435 h 6858000"/>
              <a:gd name="connsiteX69" fmla="*/ 5946705 w 6127519"/>
              <a:gd name="connsiteY69" fmla="*/ 4428051 h 6858000"/>
              <a:gd name="connsiteX70" fmla="*/ 5949261 w 6127519"/>
              <a:gd name="connsiteY70" fmla="*/ 4449185 h 6858000"/>
              <a:gd name="connsiteX71" fmla="*/ 5968960 w 6127519"/>
              <a:gd name="connsiteY71" fmla="*/ 4482655 h 6858000"/>
              <a:gd name="connsiteX72" fmla="*/ 5980106 w 6127519"/>
              <a:gd name="connsiteY72" fmla="*/ 4585087 h 6858000"/>
              <a:gd name="connsiteX73" fmla="*/ 5998138 w 6127519"/>
              <a:gd name="connsiteY73" fmla="*/ 4697518 h 6858000"/>
              <a:gd name="connsiteX74" fmla="*/ 6007819 w 6127519"/>
              <a:gd name="connsiteY74" fmla="*/ 4858148 h 6858000"/>
              <a:gd name="connsiteX75" fmla="*/ 6007749 w 6127519"/>
              <a:gd name="connsiteY75" fmla="*/ 4964715 h 6858000"/>
              <a:gd name="connsiteX76" fmla="*/ 6005269 w 6127519"/>
              <a:gd name="connsiteY76" fmla="*/ 5150567 h 6858000"/>
              <a:gd name="connsiteX77" fmla="*/ 6001127 w 6127519"/>
              <a:gd name="connsiteY77" fmla="*/ 5164609 h 6858000"/>
              <a:gd name="connsiteX78" fmla="*/ 5998514 w 6127519"/>
              <a:gd name="connsiteY78" fmla="*/ 5189673 h 6858000"/>
              <a:gd name="connsiteX79" fmla="*/ 6018409 w 6127519"/>
              <a:gd name="connsiteY79" fmla="*/ 5227157 h 6858000"/>
              <a:gd name="connsiteX80" fmla="*/ 6036748 w 6127519"/>
              <a:gd name="connsiteY80" fmla="*/ 5322752 h 6858000"/>
              <a:gd name="connsiteX81" fmla="*/ 6036943 w 6127519"/>
              <a:gd name="connsiteY81" fmla="*/ 5329480 h 6858000"/>
              <a:gd name="connsiteX82" fmla="*/ 6037677 w 6127519"/>
              <a:gd name="connsiteY82" fmla="*/ 5354807 h 6858000"/>
              <a:gd name="connsiteX83" fmla="*/ 6039728 w 6127519"/>
              <a:gd name="connsiteY83" fmla="*/ 5359416 h 6858000"/>
              <a:gd name="connsiteX84" fmla="*/ 6053435 w 6127519"/>
              <a:gd name="connsiteY84" fmla="*/ 5387547 h 6858000"/>
              <a:gd name="connsiteX85" fmla="*/ 6065933 w 6127519"/>
              <a:gd name="connsiteY85" fmla="*/ 5443002 h 6858000"/>
              <a:gd name="connsiteX86" fmla="*/ 6068640 w 6127519"/>
              <a:gd name="connsiteY86" fmla="*/ 5474503 h 6858000"/>
              <a:gd name="connsiteX87" fmla="*/ 6080922 w 6127519"/>
              <a:gd name="connsiteY87" fmla="*/ 5561070 h 6858000"/>
              <a:gd name="connsiteX88" fmla="*/ 6096949 w 6127519"/>
              <a:gd name="connsiteY88" fmla="*/ 5648179 h 6858000"/>
              <a:gd name="connsiteX89" fmla="*/ 6125703 w 6127519"/>
              <a:gd name="connsiteY89" fmla="*/ 5692894 h 6858000"/>
              <a:gd name="connsiteX90" fmla="*/ 6121353 w 6127519"/>
              <a:gd name="connsiteY90" fmla="*/ 5721725 h 6858000"/>
              <a:gd name="connsiteX91" fmla="*/ 6121607 w 6127519"/>
              <a:gd name="connsiteY91" fmla="*/ 5721959 h 6858000"/>
              <a:gd name="connsiteX92" fmla="*/ 6127024 w 6127519"/>
              <a:gd name="connsiteY92" fmla="*/ 5786902 h 6858000"/>
              <a:gd name="connsiteX93" fmla="*/ 6127519 w 6127519"/>
              <a:gd name="connsiteY93" fmla="*/ 5865775 h 6858000"/>
              <a:gd name="connsiteX94" fmla="*/ 6119217 w 6127519"/>
              <a:gd name="connsiteY94" fmla="*/ 5888542 h 6858000"/>
              <a:gd name="connsiteX95" fmla="*/ 6102493 w 6127519"/>
              <a:gd name="connsiteY95" fmla="*/ 5928602 h 6858000"/>
              <a:gd name="connsiteX96" fmla="*/ 6056863 w 6127519"/>
              <a:gd name="connsiteY96" fmla="*/ 6000643 h 6858000"/>
              <a:gd name="connsiteX97" fmla="*/ 6045436 w 6127519"/>
              <a:gd name="connsiteY97" fmla="*/ 6124480 h 6858000"/>
              <a:gd name="connsiteX98" fmla="*/ 6030489 w 6127519"/>
              <a:gd name="connsiteY98" fmla="*/ 6317666 h 6858000"/>
              <a:gd name="connsiteX99" fmla="*/ 6007492 w 6127519"/>
              <a:gd name="connsiteY99" fmla="*/ 6440818 h 6858000"/>
              <a:gd name="connsiteX100" fmla="*/ 6009467 w 6127519"/>
              <a:gd name="connsiteY100" fmla="*/ 6487076 h 6858000"/>
              <a:gd name="connsiteX101" fmla="*/ 5995064 w 6127519"/>
              <a:gd name="connsiteY101" fmla="*/ 6540791 h 6858000"/>
              <a:gd name="connsiteX102" fmla="*/ 6004510 w 6127519"/>
              <a:gd name="connsiteY102" fmla="*/ 6599256 h 6858000"/>
              <a:gd name="connsiteX103" fmla="*/ 5986207 w 6127519"/>
              <a:gd name="connsiteY103" fmla="*/ 6695855 h 6858000"/>
              <a:gd name="connsiteX104" fmla="*/ 5979428 w 6127519"/>
              <a:gd name="connsiteY104" fmla="*/ 6754678 h 6858000"/>
              <a:gd name="connsiteX105" fmla="*/ 5983398 w 6127519"/>
              <a:gd name="connsiteY105" fmla="*/ 6778641 h 6858000"/>
              <a:gd name="connsiteX106" fmla="*/ 5984543 w 6127519"/>
              <a:gd name="connsiteY106" fmla="*/ 6811016 h 6858000"/>
              <a:gd name="connsiteX107" fmla="*/ 5979671 w 6127519"/>
              <a:gd name="connsiteY107" fmla="*/ 6858000 h 6858000"/>
              <a:gd name="connsiteX108" fmla="*/ 0 w 6127519"/>
              <a:gd name="connsiteY108" fmla="*/ 6858000 h 6858000"/>
              <a:gd name="connsiteX109" fmla="*/ 0 w 6127519"/>
              <a:gd name="connsiteY10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189234 w 6127519"/>
              <a:gd name="connsiteY18" fmla="*/ 1193495 h 6858000"/>
              <a:gd name="connsiteX19" fmla="*/ 5202769 w 6127519"/>
              <a:gd name="connsiteY19" fmla="*/ 1269450 h 6858000"/>
              <a:gd name="connsiteX20" fmla="*/ 5225968 w 6127519"/>
              <a:gd name="connsiteY20" fmla="*/ 1357994 h 6858000"/>
              <a:gd name="connsiteX21" fmla="*/ 5233819 w 6127519"/>
              <a:gd name="connsiteY21" fmla="*/ 1380922 h 6858000"/>
              <a:gd name="connsiteX22" fmla="*/ 5237226 w 6127519"/>
              <a:gd name="connsiteY22" fmla="*/ 1441327 h 6858000"/>
              <a:gd name="connsiteX23" fmla="*/ 5255653 w 6127519"/>
              <a:gd name="connsiteY23" fmla="*/ 1524712 h 6858000"/>
              <a:gd name="connsiteX24" fmla="*/ 5263491 w 6127519"/>
              <a:gd name="connsiteY24" fmla="*/ 1642938 h 6858000"/>
              <a:gd name="connsiteX25" fmla="*/ 5261314 w 6127519"/>
              <a:gd name="connsiteY25" fmla="*/ 1689177 h 6858000"/>
              <a:gd name="connsiteX26" fmla="*/ 5259788 w 6127519"/>
              <a:gd name="connsiteY26" fmla="*/ 1768516 h 6858000"/>
              <a:gd name="connsiteX27" fmla="*/ 5255696 w 6127519"/>
              <a:gd name="connsiteY27" fmla="*/ 1953770 h 6858000"/>
              <a:gd name="connsiteX28" fmla="*/ 5252592 w 6127519"/>
              <a:gd name="connsiteY28" fmla="*/ 2092210 h 6858000"/>
              <a:gd name="connsiteX29" fmla="*/ 5250104 w 6127519"/>
              <a:gd name="connsiteY29" fmla="*/ 2249166 h 6858000"/>
              <a:gd name="connsiteX30" fmla="*/ 5251214 w 6127519"/>
              <a:gd name="connsiteY30" fmla="*/ 2250944 h 6858000"/>
              <a:gd name="connsiteX31" fmla="*/ 5250644 w 6127519"/>
              <a:gd name="connsiteY31" fmla="*/ 2266619 h 6858000"/>
              <a:gd name="connsiteX32" fmla="*/ 5293877 w 6127519"/>
              <a:gd name="connsiteY32" fmla="*/ 2368649 h 6858000"/>
              <a:gd name="connsiteX33" fmla="*/ 5311338 w 6127519"/>
              <a:gd name="connsiteY33" fmla="*/ 2404034 h 6858000"/>
              <a:gd name="connsiteX34" fmla="*/ 5338366 w 6127519"/>
              <a:gd name="connsiteY34" fmla="*/ 2465052 h 6858000"/>
              <a:gd name="connsiteX35" fmla="*/ 5371263 w 6127519"/>
              <a:gd name="connsiteY35" fmla="*/ 2586413 h 6858000"/>
              <a:gd name="connsiteX36" fmla="*/ 5407503 w 6127519"/>
              <a:gd name="connsiteY36" fmla="*/ 2786290 h 6858000"/>
              <a:gd name="connsiteX37" fmla="*/ 5407356 w 6127519"/>
              <a:gd name="connsiteY37" fmla="*/ 2787545 h 6858000"/>
              <a:gd name="connsiteX38" fmla="*/ 5457023 w 6127519"/>
              <a:gd name="connsiteY38" fmla="*/ 2858292 h 6858000"/>
              <a:gd name="connsiteX39" fmla="*/ 5479298 w 6127519"/>
              <a:gd name="connsiteY39" fmla="*/ 2947791 h 6858000"/>
              <a:gd name="connsiteX40" fmla="*/ 5481770 w 6127519"/>
              <a:gd name="connsiteY40" fmla="*/ 2951352 h 6858000"/>
              <a:gd name="connsiteX41" fmla="*/ 5482415 w 6127519"/>
              <a:gd name="connsiteY41" fmla="*/ 3004079 h 6858000"/>
              <a:gd name="connsiteX42" fmla="*/ 5503944 w 6127519"/>
              <a:gd name="connsiteY42" fmla="*/ 3123335 h 6858000"/>
              <a:gd name="connsiteX43" fmla="*/ 5516007 w 6127519"/>
              <a:gd name="connsiteY43" fmla="*/ 3258473 h 6858000"/>
              <a:gd name="connsiteX44" fmla="*/ 5589758 w 6127519"/>
              <a:gd name="connsiteY44" fmla="*/ 3453699 h 6858000"/>
              <a:gd name="connsiteX45" fmla="*/ 5596144 w 6127519"/>
              <a:gd name="connsiteY45" fmla="*/ 3534624 h 6858000"/>
              <a:gd name="connsiteX46" fmla="*/ 5597750 w 6127519"/>
              <a:gd name="connsiteY46" fmla="*/ 3534129 h 6858000"/>
              <a:gd name="connsiteX47" fmla="*/ 5599700 w 6127519"/>
              <a:gd name="connsiteY47" fmla="*/ 3547221 h 6858000"/>
              <a:gd name="connsiteX48" fmla="*/ 5615031 w 6127519"/>
              <a:gd name="connsiteY48" fmla="*/ 3557482 h 6858000"/>
              <a:gd name="connsiteX49" fmla="*/ 5618377 w 6127519"/>
              <a:gd name="connsiteY49" fmla="*/ 3588431 h 6858000"/>
              <a:gd name="connsiteX50" fmla="*/ 5612155 w 6127519"/>
              <a:gd name="connsiteY50" fmla="*/ 3589869 h 6858000"/>
              <a:gd name="connsiteX51" fmla="*/ 5620843 w 6127519"/>
              <a:gd name="connsiteY51" fmla="*/ 3606745 h 6858000"/>
              <a:gd name="connsiteX52" fmla="*/ 5655472 w 6127519"/>
              <a:gd name="connsiteY52" fmla="*/ 3678877 h 6858000"/>
              <a:gd name="connsiteX53" fmla="*/ 5683015 w 6127519"/>
              <a:gd name="connsiteY53" fmla="*/ 3762025 h 6858000"/>
              <a:gd name="connsiteX54" fmla="*/ 5696643 w 6127519"/>
              <a:gd name="connsiteY54" fmla="*/ 3773888 h 6858000"/>
              <a:gd name="connsiteX55" fmla="*/ 5707995 w 6127519"/>
              <a:gd name="connsiteY55" fmla="*/ 3781685 h 6858000"/>
              <a:gd name="connsiteX56" fmla="*/ 5768491 w 6127519"/>
              <a:gd name="connsiteY56" fmla="*/ 3914399 h 6858000"/>
              <a:gd name="connsiteX57" fmla="*/ 5793123 w 6127519"/>
              <a:gd name="connsiteY57" fmla="*/ 3969952 h 6858000"/>
              <a:gd name="connsiteX58" fmla="*/ 5808321 w 6127519"/>
              <a:gd name="connsiteY58" fmla="*/ 3988153 h 6858000"/>
              <a:gd name="connsiteX59" fmla="*/ 5825621 w 6127519"/>
              <a:gd name="connsiteY59" fmla="*/ 4015525 h 6858000"/>
              <a:gd name="connsiteX60" fmla="*/ 5860672 w 6127519"/>
              <a:gd name="connsiteY60" fmla="*/ 4061579 h 6858000"/>
              <a:gd name="connsiteX61" fmla="*/ 5872173 w 6127519"/>
              <a:gd name="connsiteY61" fmla="*/ 4088497 h 6858000"/>
              <a:gd name="connsiteX62" fmla="*/ 5894095 w 6127519"/>
              <a:gd name="connsiteY62" fmla="*/ 4128857 h 6858000"/>
              <a:gd name="connsiteX63" fmla="*/ 5903513 w 6127519"/>
              <a:gd name="connsiteY63" fmla="*/ 4187661 h 6858000"/>
              <a:gd name="connsiteX64" fmla="*/ 5917114 w 6127519"/>
              <a:gd name="connsiteY64" fmla="*/ 4213096 h 6858000"/>
              <a:gd name="connsiteX65" fmla="*/ 5924233 w 6127519"/>
              <a:gd name="connsiteY65" fmla="*/ 4242060 h 6858000"/>
              <a:gd name="connsiteX66" fmla="*/ 5928910 w 6127519"/>
              <a:gd name="connsiteY66" fmla="*/ 4300973 h 6858000"/>
              <a:gd name="connsiteX67" fmla="*/ 5939320 w 6127519"/>
              <a:gd name="connsiteY67" fmla="*/ 4340435 h 6858000"/>
              <a:gd name="connsiteX68" fmla="*/ 5946705 w 6127519"/>
              <a:gd name="connsiteY68" fmla="*/ 4428051 h 6858000"/>
              <a:gd name="connsiteX69" fmla="*/ 5949261 w 6127519"/>
              <a:gd name="connsiteY69" fmla="*/ 4449185 h 6858000"/>
              <a:gd name="connsiteX70" fmla="*/ 5968960 w 6127519"/>
              <a:gd name="connsiteY70" fmla="*/ 4482655 h 6858000"/>
              <a:gd name="connsiteX71" fmla="*/ 5980106 w 6127519"/>
              <a:gd name="connsiteY71" fmla="*/ 4585087 h 6858000"/>
              <a:gd name="connsiteX72" fmla="*/ 5998138 w 6127519"/>
              <a:gd name="connsiteY72" fmla="*/ 4697518 h 6858000"/>
              <a:gd name="connsiteX73" fmla="*/ 6007819 w 6127519"/>
              <a:gd name="connsiteY73" fmla="*/ 4858148 h 6858000"/>
              <a:gd name="connsiteX74" fmla="*/ 6007749 w 6127519"/>
              <a:gd name="connsiteY74" fmla="*/ 4964715 h 6858000"/>
              <a:gd name="connsiteX75" fmla="*/ 6005269 w 6127519"/>
              <a:gd name="connsiteY75" fmla="*/ 5150567 h 6858000"/>
              <a:gd name="connsiteX76" fmla="*/ 6001127 w 6127519"/>
              <a:gd name="connsiteY76" fmla="*/ 5164609 h 6858000"/>
              <a:gd name="connsiteX77" fmla="*/ 5998514 w 6127519"/>
              <a:gd name="connsiteY77" fmla="*/ 5189673 h 6858000"/>
              <a:gd name="connsiteX78" fmla="*/ 6018409 w 6127519"/>
              <a:gd name="connsiteY78" fmla="*/ 5227157 h 6858000"/>
              <a:gd name="connsiteX79" fmla="*/ 6036748 w 6127519"/>
              <a:gd name="connsiteY79" fmla="*/ 5322752 h 6858000"/>
              <a:gd name="connsiteX80" fmla="*/ 6036943 w 6127519"/>
              <a:gd name="connsiteY80" fmla="*/ 5329480 h 6858000"/>
              <a:gd name="connsiteX81" fmla="*/ 6037677 w 6127519"/>
              <a:gd name="connsiteY81" fmla="*/ 5354807 h 6858000"/>
              <a:gd name="connsiteX82" fmla="*/ 6039728 w 6127519"/>
              <a:gd name="connsiteY82" fmla="*/ 5359416 h 6858000"/>
              <a:gd name="connsiteX83" fmla="*/ 6053435 w 6127519"/>
              <a:gd name="connsiteY83" fmla="*/ 5387547 h 6858000"/>
              <a:gd name="connsiteX84" fmla="*/ 6065933 w 6127519"/>
              <a:gd name="connsiteY84" fmla="*/ 5443002 h 6858000"/>
              <a:gd name="connsiteX85" fmla="*/ 6068640 w 6127519"/>
              <a:gd name="connsiteY85" fmla="*/ 5474503 h 6858000"/>
              <a:gd name="connsiteX86" fmla="*/ 6080922 w 6127519"/>
              <a:gd name="connsiteY86" fmla="*/ 5561070 h 6858000"/>
              <a:gd name="connsiteX87" fmla="*/ 6096949 w 6127519"/>
              <a:gd name="connsiteY87" fmla="*/ 5648179 h 6858000"/>
              <a:gd name="connsiteX88" fmla="*/ 6125703 w 6127519"/>
              <a:gd name="connsiteY88" fmla="*/ 5692894 h 6858000"/>
              <a:gd name="connsiteX89" fmla="*/ 6121353 w 6127519"/>
              <a:gd name="connsiteY89" fmla="*/ 5721725 h 6858000"/>
              <a:gd name="connsiteX90" fmla="*/ 6121607 w 6127519"/>
              <a:gd name="connsiteY90" fmla="*/ 5721959 h 6858000"/>
              <a:gd name="connsiteX91" fmla="*/ 6127024 w 6127519"/>
              <a:gd name="connsiteY91" fmla="*/ 5786902 h 6858000"/>
              <a:gd name="connsiteX92" fmla="*/ 6127519 w 6127519"/>
              <a:gd name="connsiteY92" fmla="*/ 5865775 h 6858000"/>
              <a:gd name="connsiteX93" fmla="*/ 6119217 w 6127519"/>
              <a:gd name="connsiteY93" fmla="*/ 5888542 h 6858000"/>
              <a:gd name="connsiteX94" fmla="*/ 6102493 w 6127519"/>
              <a:gd name="connsiteY94" fmla="*/ 5928602 h 6858000"/>
              <a:gd name="connsiteX95" fmla="*/ 6056863 w 6127519"/>
              <a:gd name="connsiteY95" fmla="*/ 6000643 h 6858000"/>
              <a:gd name="connsiteX96" fmla="*/ 6045436 w 6127519"/>
              <a:gd name="connsiteY96" fmla="*/ 6124480 h 6858000"/>
              <a:gd name="connsiteX97" fmla="*/ 6030489 w 6127519"/>
              <a:gd name="connsiteY97" fmla="*/ 6317666 h 6858000"/>
              <a:gd name="connsiteX98" fmla="*/ 6007492 w 6127519"/>
              <a:gd name="connsiteY98" fmla="*/ 6440818 h 6858000"/>
              <a:gd name="connsiteX99" fmla="*/ 6009467 w 6127519"/>
              <a:gd name="connsiteY99" fmla="*/ 6487076 h 6858000"/>
              <a:gd name="connsiteX100" fmla="*/ 5995064 w 6127519"/>
              <a:gd name="connsiteY100" fmla="*/ 6540791 h 6858000"/>
              <a:gd name="connsiteX101" fmla="*/ 6004510 w 6127519"/>
              <a:gd name="connsiteY101" fmla="*/ 6599256 h 6858000"/>
              <a:gd name="connsiteX102" fmla="*/ 5986207 w 6127519"/>
              <a:gd name="connsiteY102" fmla="*/ 6695855 h 6858000"/>
              <a:gd name="connsiteX103" fmla="*/ 5979428 w 6127519"/>
              <a:gd name="connsiteY103" fmla="*/ 6754678 h 6858000"/>
              <a:gd name="connsiteX104" fmla="*/ 5983398 w 6127519"/>
              <a:gd name="connsiteY104" fmla="*/ 6778641 h 6858000"/>
              <a:gd name="connsiteX105" fmla="*/ 5984543 w 6127519"/>
              <a:gd name="connsiteY105" fmla="*/ 6811016 h 6858000"/>
              <a:gd name="connsiteX106" fmla="*/ 5979671 w 6127519"/>
              <a:gd name="connsiteY106" fmla="*/ 6858000 h 6858000"/>
              <a:gd name="connsiteX107" fmla="*/ 0 w 6127519"/>
              <a:gd name="connsiteY107" fmla="*/ 6858000 h 6858000"/>
              <a:gd name="connsiteX108" fmla="*/ 0 w 6127519"/>
              <a:gd name="connsiteY10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5703 w 6127519"/>
              <a:gd name="connsiteY87" fmla="*/ 5692894 h 6858000"/>
              <a:gd name="connsiteX88" fmla="*/ 6121353 w 6127519"/>
              <a:gd name="connsiteY88" fmla="*/ 5721725 h 6858000"/>
              <a:gd name="connsiteX89" fmla="*/ 6121607 w 6127519"/>
              <a:gd name="connsiteY89" fmla="*/ 5721959 h 6858000"/>
              <a:gd name="connsiteX90" fmla="*/ 6127024 w 6127519"/>
              <a:gd name="connsiteY90" fmla="*/ 5786902 h 6858000"/>
              <a:gd name="connsiteX91" fmla="*/ 6127519 w 6127519"/>
              <a:gd name="connsiteY91" fmla="*/ 5865775 h 6858000"/>
              <a:gd name="connsiteX92" fmla="*/ 6119217 w 6127519"/>
              <a:gd name="connsiteY92" fmla="*/ 5888542 h 6858000"/>
              <a:gd name="connsiteX93" fmla="*/ 6102493 w 6127519"/>
              <a:gd name="connsiteY93" fmla="*/ 5928602 h 6858000"/>
              <a:gd name="connsiteX94" fmla="*/ 6056863 w 6127519"/>
              <a:gd name="connsiteY94" fmla="*/ 6000643 h 6858000"/>
              <a:gd name="connsiteX95" fmla="*/ 6045436 w 6127519"/>
              <a:gd name="connsiteY95" fmla="*/ 6124480 h 6858000"/>
              <a:gd name="connsiteX96" fmla="*/ 6030489 w 6127519"/>
              <a:gd name="connsiteY96" fmla="*/ 6317666 h 6858000"/>
              <a:gd name="connsiteX97" fmla="*/ 6007492 w 6127519"/>
              <a:gd name="connsiteY97" fmla="*/ 6440818 h 6858000"/>
              <a:gd name="connsiteX98" fmla="*/ 6009467 w 6127519"/>
              <a:gd name="connsiteY98" fmla="*/ 6487076 h 6858000"/>
              <a:gd name="connsiteX99" fmla="*/ 5995064 w 6127519"/>
              <a:gd name="connsiteY99" fmla="*/ 6540791 h 6858000"/>
              <a:gd name="connsiteX100" fmla="*/ 6004510 w 6127519"/>
              <a:gd name="connsiteY100" fmla="*/ 6599256 h 6858000"/>
              <a:gd name="connsiteX101" fmla="*/ 5986207 w 6127519"/>
              <a:gd name="connsiteY101" fmla="*/ 6695855 h 6858000"/>
              <a:gd name="connsiteX102" fmla="*/ 5979428 w 6127519"/>
              <a:gd name="connsiteY102" fmla="*/ 6754678 h 6858000"/>
              <a:gd name="connsiteX103" fmla="*/ 5983398 w 6127519"/>
              <a:gd name="connsiteY103" fmla="*/ 6778641 h 6858000"/>
              <a:gd name="connsiteX104" fmla="*/ 5984543 w 6127519"/>
              <a:gd name="connsiteY104" fmla="*/ 6811016 h 6858000"/>
              <a:gd name="connsiteX105" fmla="*/ 5979671 w 6127519"/>
              <a:gd name="connsiteY105" fmla="*/ 6858000 h 6858000"/>
              <a:gd name="connsiteX106" fmla="*/ 0 w 6127519"/>
              <a:gd name="connsiteY106" fmla="*/ 6858000 h 6858000"/>
              <a:gd name="connsiteX107" fmla="*/ 0 w 6127519"/>
              <a:gd name="connsiteY10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21607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6287 w 6127519"/>
              <a:gd name="connsiteY91" fmla="*/ 5868026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02493 w 6127519"/>
              <a:gd name="connsiteY91" fmla="*/ 5928602 h 6858000"/>
              <a:gd name="connsiteX92" fmla="*/ 6056863 w 6127519"/>
              <a:gd name="connsiteY92" fmla="*/ 6000643 h 6858000"/>
              <a:gd name="connsiteX93" fmla="*/ 6045436 w 6127519"/>
              <a:gd name="connsiteY93" fmla="*/ 6124480 h 6858000"/>
              <a:gd name="connsiteX94" fmla="*/ 6030489 w 6127519"/>
              <a:gd name="connsiteY94" fmla="*/ 6317666 h 6858000"/>
              <a:gd name="connsiteX95" fmla="*/ 6007492 w 6127519"/>
              <a:gd name="connsiteY95" fmla="*/ 6440818 h 6858000"/>
              <a:gd name="connsiteX96" fmla="*/ 6009467 w 6127519"/>
              <a:gd name="connsiteY96" fmla="*/ 6487076 h 6858000"/>
              <a:gd name="connsiteX97" fmla="*/ 5995064 w 6127519"/>
              <a:gd name="connsiteY97" fmla="*/ 6540791 h 6858000"/>
              <a:gd name="connsiteX98" fmla="*/ 6004510 w 6127519"/>
              <a:gd name="connsiteY98" fmla="*/ 6599256 h 6858000"/>
              <a:gd name="connsiteX99" fmla="*/ 5986207 w 6127519"/>
              <a:gd name="connsiteY99" fmla="*/ 6695855 h 6858000"/>
              <a:gd name="connsiteX100" fmla="*/ 5979428 w 6127519"/>
              <a:gd name="connsiteY100" fmla="*/ 6754678 h 6858000"/>
              <a:gd name="connsiteX101" fmla="*/ 5983398 w 6127519"/>
              <a:gd name="connsiteY101" fmla="*/ 6778641 h 6858000"/>
              <a:gd name="connsiteX102" fmla="*/ 5984543 w 6127519"/>
              <a:gd name="connsiteY102" fmla="*/ 6811016 h 6858000"/>
              <a:gd name="connsiteX103" fmla="*/ 5979671 w 6127519"/>
              <a:gd name="connsiteY103" fmla="*/ 6858000 h 6858000"/>
              <a:gd name="connsiteX104" fmla="*/ 0 w 6127519"/>
              <a:gd name="connsiteY104" fmla="*/ 6858000 h 6858000"/>
              <a:gd name="connsiteX105" fmla="*/ 0 w 6127519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07995 w 6127024"/>
              <a:gd name="connsiteY54" fmla="*/ 3781685 h 6858000"/>
              <a:gd name="connsiteX55" fmla="*/ 5768491 w 6127024"/>
              <a:gd name="connsiteY55" fmla="*/ 3914399 h 6858000"/>
              <a:gd name="connsiteX56" fmla="*/ 5793123 w 6127024"/>
              <a:gd name="connsiteY56" fmla="*/ 3969952 h 6858000"/>
              <a:gd name="connsiteX57" fmla="*/ 5808321 w 6127024"/>
              <a:gd name="connsiteY57" fmla="*/ 3988153 h 6858000"/>
              <a:gd name="connsiteX58" fmla="*/ 5825621 w 6127024"/>
              <a:gd name="connsiteY58" fmla="*/ 4015525 h 6858000"/>
              <a:gd name="connsiteX59" fmla="*/ 5860672 w 6127024"/>
              <a:gd name="connsiteY59" fmla="*/ 4061579 h 6858000"/>
              <a:gd name="connsiteX60" fmla="*/ 5872173 w 6127024"/>
              <a:gd name="connsiteY60" fmla="*/ 4088497 h 6858000"/>
              <a:gd name="connsiteX61" fmla="*/ 5894095 w 6127024"/>
              <a:gd name="connsiteY61" fmla="*/ 4128857 h 6858000"/>
              <a:gd name="connsiteX62" fmla="*/ 5903513 w 6127024"/>
              <a:gd name="connsiteY62" fmla="*/ 4187661 h 6858000"/>
              <a:gd name="connsiteX63" fmla="*/ 5917114 w 6127024"/>
              <a:gd name="connsiteY63" fmla="*/ 4213096 h 6858000"/>
              <a:gd name="connsiteX64" fmla="*/ 5924233 w 6127024"/>
              <a:gd name="connsiteY64" fmla="*/ 4242060 h 6858000"/>
              <a:gd name="connsiteX65" fmla="*/ 5928910 w 6127024"/>
              <a:gd name="connsiteY65" fmla="*/ 4300973 h 6858000"/>
              <a:gd name="connsiteX66" fmla="*/ 5939320 w 6127024"/>
              <a:gd name="connsiteY66" fmla="*/ 4340435 h 6858000"/>
              <a:gd name="connsiteX67" fmla="*/ 5946705 w 6127024"/>
              <a:gd name="connsiteY67" fmla="*/ 4428051 h 6858000"/>
              <a:gd name="connsiteX68" fmla="*/ 5949261 w 6127024"/>
              <a:gd name="connsiteY68" fmla="*/ 4449185 h 6858000"/>
              <a:gd name="connsiteX69" fmla="*/ 5968960 w 6127024"/>
              <a:gd name="connsiteY69" fmla="*/ 4482655 h 6858000"/>
              <a:gd name="connsiteX70" fmla="*/ 5980106 w 6127024"/>
              <a:gd name="connsiteY70" fmla="*/ 4585087 h 6858000"/>
              <a:gd name="connsiteX71" fmla="*/ 5998138 w 6127024"/>
              <a:gd name="connsiteY71" fmla="*/ 4697518 h 6858000"/>
              <a:gd name="connsiteX72" fmla="*/ 6007819 w 6127024"/>
              <a:gd name="connsiteY72" fmla="*/ 4858148 h 6858000"/>
              <a:gd name="connsiteX73" fmla="*/ 6007749 w 6127024"/>
              <a:gd name="connsiteY73" fmla="*/ 4964715 h 6858000"/>
              <a:gd name="connsiteX74" fmla="*/ 6005269 w 6127024"/>
              <a:gd name="connsiteY74" fmla="*/ 5150567 h 6858000"/>
              <a:gd name="connsiteX75" fmla="*/ 6001127 w 6127024"/>
              <a:gd name="connsiteY75" fmla="*/ 5164609 h 6858000"/>
              <a:gd name="connsiteX76" fmla="*/ 5998514 w 6127024"/>
              <a:gd name="connsiteY76" fmla="*/ 5189673 h 6858000"/>
              <a:gd name="connsiteX77" fmla="*/ 6018409 w 6127024"/>
              <a:gd name="connsiteY77" fmla="*/ 5227157 h 6858000"/>
              <a:gd name="connsiteX78" fmla="*/ 6036748 w 6127024"/>
              <a:gd name="connsiteY78" fmla="*/ 5322752 h 6858000"/>
              <a:gd name="connsiteX79" fmla="*/ 6036943 w 6127024"/>
              <a:gd name="connsiteY79" fmla="*/ 5329480 h 6858000"/>
              <a:gd name="connsiteX80" fmla="*/ 6037677 w 6127024"/>
              <a:gd name="connsiteY80" fmla="*/ 5354807 h 6858000"/>
              <a:gd name="connsiteX81" fmla="*/ 6039728 w 6127024"/>
              <a:gd name="connsiteY81" fmla="*/ 5359416 h 6858000"/>
              <a:gd name="connsiteX82" fmla="*/ 6053435 w 6127024"/>
              <a:gd name="connsiteY82" fmla="*/ 5387547 h 6858000"/>
              <a:gd name="connsiteX83" fmla="*/ 6065933 w 6127024"/>
              <a:gd name="connsiteY83" fmla="*/ 5443002 h 6858000"/>
              <a:gd name="connsiteX84" fmla="*/ 6068640 w 6127024"/>
              <a:gd name="connsiteY84" fmla="*/ 5474503 h 6858000"/>
              <a:gd name="connsiteX85" fmla="*/ 6080922 w 6127024"/>
              <a:gd name="connsiteY85" fmla="*/ 5561070 h 6858000"/>
              <a:gd name="connsiteX86" fmla="*/ 6096949 w 6127024"/>
              <a:gd name="connsiteY86" fmla="*/ 5648179 h 6858000"/>
              <a:gd name="connsiteX87" fmla="*/ 6121353 w 6127024"/>
              <a:gd name="connsiteY87" fmla="*/ 5721725 h 6858000"/>
              <a:gd name="connsiteX88" fmla="*/ 6109884 w 6127024"/>
              <a:gd name="connsiteY88" fmla="*/ 5721959 h 6858000"/>
              <a:gd name="connsiteX89" fmla="*/ 6127024 w 6127024"/>
              <a:gd name="connsiteY89" fmla="*/ 5786902 h 6858000"/>
              <a:gd name="connsiteX90" fmla="*/ 6115796 w 6127024"/>
              <a:gd name="connsiteY90" fmla="*/ 5862844 h 6858000"/>
              <a:gd name="connsiteX91" fmla="*/ 6102493 w 6127024"/>
              <a:gd name="connsiteY91" fmla="*/ 5928602 h 6858000"/>
              <a:gd name="connsiteX92" fmla="*/ 6056863 w 6127024"/>
              <a:gd name="connsiteY92" fmla="*/ 6000643 h 6858000"/>
              <a:gd name="connsiteX93" fmla="*/ 6045436 w 6127024"/>
              <a:gd name="connsiteY93" fmla="*/ 6124480 h 6858000"/>
              <a:gd name="connsiteX94" fmla="*/ 6030489 w 6127024"/>
              <a:gd name="connsiteY94" fmla="*/ 6317666 h 6858000"/>
              <a:gd name="connsiteX95" fmla="*/ 6007492 w 6127024"/>
              <a:gd name="connsiteY95" fmla="*/ 6440818 h 6858000"/>
              <a:gd name="connsiteX96" fmla="*/ 6009467 w 6127024"/>
              <a:gd name="connsiteY96" fmla="*/ 6487076 h 6858000"/>
              <a:gd name="connsiteX97" fmla="*/ 5995064 w 6127024"/>
              <a:gd name="connsiteY97" fmla="*/ 6540791 h 6858000"/>
              <a:gd name="connsiteX98" fmla="*/ 6004510 w 6127024"/>
              <a:gd name="connsiteY98" fmla="*/ 6599256 h 6858000"/>
              <a:gd name="connsiteX99" fmla="*/ 5986207 w 6127024"/>
              <a:gd name="connsiteY99" fmla="*/ 6695855 h 6858000"/>
              <a:gd name="connsiteX100" fmla="*/ 5979428 w 6127024"/>
              <a:gd name="connsiteY100" fmla="*/ 6754678 h 6858000"/>
              <a:gd name="connsiteX101" fmla="*/ 5983398 w 6127024"/>
              <a:gd name="connsiteY101" fmla="*/ 6778641 h 6858000"/>
              <a:gd name="connsiteX102" fmla="*/ 5984543 w 6127024"/>
              <a:gd name="connsiteY102" fmla="*/ 6811016 h 6858000"/>
              <a:gd name="connsiteX103" fmla="*/ 5979671 w 6127024"/>
              <a:gd name="connsiteY103" fmla="*/ 6858000 h 6858000"/>
              <a:gd name="connsiteX104" fmla="*/ 0 w 6127024"/>
              <a:gd name="connsiteY104" fmla="*/ 6858000 h 6858000"/>
              <a:gd name="connsiteX105" fmla="*/ 0 w 6127024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68491 w 6127024"/>
              <a:gd name="connsiteY54" fmla="*/ 3914399 h 6858000"/>
              <a:gd name="connsiteX55" fmla="*/ 5793123 w 6127024"/>
              <a:gd name="connsiteY55" fmla="*/ 3969952 h 6858000"/>
              <a:gd name="connsiteX56" fmla="*/ 5808321 w 6127024"/>
              <a:gd name="connsiteY56" fmla="*/ 3988153 h 6858000"/>
              <a:gd name="connsiteX57" fmla="*/ 5825621 w 6127024"/>
              <a:gd name="connsiteY57" fmla="*/ 4015525 h 6858000"/>
              <a:gd name="connsiteX58" fmla="*/ 5860672 w 6127024"/>
              <a:gd name="connsiteY58" fmla="*/ 4061579 h 6858000"/>
              <a:gd name="connsiteX59" fmla="*/ 5872173 w 6127024"/>
              <a:gd name="connsiteY59" fmla="*/ 4088497 h 6858000"/>
              <a:gd name="connsiteX60" fmla="*/ 5894095 w 6127024"/>
              <a:gd name="connsiteY60" fmla="*/ 4128857 h 6858000"/>
              <a:gd name="connsiteX61" fmla="*/ 5903513 w 6127024"/>
              <a:gd name="connsiteY61" fmla="*/ 4187661 h 6858000"/>
              <a:gd name="connsiteX62" fmla="*/ 5917114 w 6127024"/>
              <a:gd name="connsiteY62" fmla="*/ 4213096 h 6858000"/>
              <a:gd name="connsiteX63" fmla="*/ 5924233 w 6127024"/>
              <a:gd name="connsiteY63" fmla="*/ 4242060 h 6858000"/>
              <a:gd name="connsiteX64" fmla="*/ 5928910 w 6127024"/>
              <a:gd name="connsiteY64" fmla="*/ 4300973 h 6858000"/>
              <a:gd name="connsiteX65" fmla="*/ 5939320 w 6127024"/>
              <a:gd name="connsiteY65" fmla="*/ 4340435 h 6858000"/>
              <a:gd name="connsiteX66" fmla="*/ 5946705 w 6127024"/>
              <a:gd name="connsiteY66" fmla="*/ 4428051 h 6858000"/>
              <a:gd name="connsiteX67" fmla="*/ 5949261 w 6127024"/>
              <a:gd name="connsiteY67" fmla="*/ 4449185 h 6858000"/>
              <a:gd name="connsiteX68" fmla="*/ 5968960 w 6127024"/>
              <a:gd name="connsiteY68" fmla="*/ 4482655 h 6858000"/>
              <a:gd name="connsiteX69" fmla="*/ 5980106 w 6127024"/>
              <a:gd name="connsiteY69" fmla="*/ 4585087 h 6858000"/>
              <a:gd name="connsiteX70" fmla="*/ 5998138 w 6127024"/>
              <a:gd name="connsiteY70" fmla="*/ 4697518 h 6858000"/>
              <a:gd name="connsiteX71" fmla="*/ 6007819 w 6127024"/>
              <a:gd name="connsiteY71" fmla="*/ 4858148 h 6858000"/>
              <a:gd name="connsiteX72" fmla="*/ 6007749 w 6127024"/>
              <a:gd name="connsiteY72" fmla="*/ 4964715 h 6858000"/>
              <a:gd name="connsiteX73" fmla="*/ 6005269 w 6127024"/>
              <a:gd name="connsiteY73" fmla="*/ 5150567 h 6858000"/>
              <a:gd name="connsiteX74" fmla="*/ 6001127 w 6127024"/>
              <a:gd name="connsiteY74" fmla="*/ 5164609 h 6858000"/>
              <a:gd name="connsiteX75" fmla="*/ 5998514 w 6127024"/>
              <a:gd name="connsiteY75" fmla="*/ 5189673 h 6858000"/>
              <a:gd name="connsiteX76" fmla="*/ 6018409 w 6127024"/>
              <a:gd name="connsiteY76" fmla="*/ 5227157 h 6858000"/>
              <a:gd name="connsiteX77" fmla="*/ 6036748 w 6127024"/>
              <a:gd name="connsiteY77" fmla="*/ 5322752 h 6858000"/>
              <a:gd name="connsiteX78" fmla="*/ 6036943 w 6127024"/>
              <a:gd name="connsiteY78" fmla="*/ 5329480 h 6858000"/>
              <a:gd name="connsiteX79" fmla="*/ 6037677 w 6127024"/>
              <a:gd name="connsiteY79" fmla="*/ 5354807 h 6858000"/>
              <a:gd name="connsiteX80" fmla="*/ 6039728 w 6127024"/>
              <a:gd name="connsiteY80" fmla="*/ 5359416 h 6858000"/>
              <a:gd name="connsiteX81" fmla="*/ 6053435 w 6127024"/>
              <a:gd name="connsiteY81" fmla="*/ 5387547 h 6858000"/>
              <a:gd name="connsiteX82" fmla="*/ 6065933 w 6127024"/>
              <a:gd name="connsiteY82" fmla="*/ 5443002 h 6858000"/>
              <a:gd name="connsiteX83" fmla="*/ 6068640 w 6127024"/>
              <a:gd name="connsiteY83" fmla="*/ 5474503 h 6858000"/>
              <a:gd name="connsiteX84" fmla="*/ 6080922 w 6127024"/>
              <a:gd name="connsiteY84" fmla="*/ 5561070 h 6858000"/>
              <a:gd name="connsiteX85" fmla="*/ 6096949 w 6127024"/>
              <a:gd name="connsiteY85" fmla="*/ 5648179 h 6858000"/>
              <a:gd name="connsiteX86" fmla="*/ 6121353 w 6127024"/>
              <a:gd name="connsiteY86" fmla="*/ 5721725 h 6858000"/>
              <a:gd name="connsiteX87" fmla="*/ 6109884 w 6127024"/>
              <a:gd name="connsiteY87" fmla="*/ 5721959 h 6858000"/>
              <a:gd name="connsiteX88" fmla="*/ 6127024 w 6127024"/>
              <a:gd name="connsiteY88" fmla="*/ 5786902 h 6858000"/>
              <a:gd name="connsiteX89" fmla="*/ 6115796 w 6127024"/>
              <a:gd name="connsiteY89" fmla="*/ 5862844 h 6858000"/>
              <a:gd name="connsiteX90" fmla="*/ 6102493 w 6127024"/>
              <a:gd name="connsiteY90" fmla="*/ 5928602 h 6858000"/>
              <a:gd name="connsiteX91" fmla="*/ 6056863 w 6127024"/>
              <a:gd name="connsiteY91" fmla="*/ 6000643 h 6858000"/>
              <a:gd name="connsiteX92" fmla="*/ 6045436 w 6127024"/>
              <a:gd name="connsiteY92" fmla="*/ 6124480 h 6858000"/>
              <a:gd name="connsiteX93" fmla="*/ 6030489 w 6127024"/>
              <a:gd name="connsiteY93" fmla="*/ 6317666 h 6858000"/>
              <a:gd name="connsiteX94" fmla="*/ 6007492 w 6127024"/>
              <a:gd name="connsiteY94" fmla="*/ 6440818 h 6858000"/>
              <a:gd name="connsiteX95" fmla="*/ 6009467 w 6127024"/>
              <a:gd name="connsiteY95" fmla="*/ 6487076 h 6858000"/>
              <a:gd name="connsiteX96" fmla="*/ 5995064 w 6127024"/>
              <a:gd name="connsiteY96" fmla="*/ 6540791 h 6858000"/>
              <a:gd name="connsiteX97" fmla="*/ 6004510 w 6127024"/>
              <a:gd name="connsiteY97" fmla="*/ 6599256 h 6858000"/>
              <a:gd name="connsiteX98" fmla="*/ 5986207 w 6127024"/>
              <a:gd name="connsiteY98" fmla="*/ 6695855 h 6858000"/>
              <a:gd name="connsiteX99" fmla="*/ 5979428 w 6127024"/>
              <a:gd name="connsiteY99" fmla="*/ 6754678 h 6858000"/>
              <a:gd name="connsiteX100" fmla="*/ 5983398 w 6127024"/>
              <a:gd name="connsiteY100" fmla="*/ 6778641 h 6858000"/>
              <a:gd name="connsiteX101" fmla="*/ 5984543 w 6127024"/>
              <a:gd name="connsiteY101" fmla="*/ 6811016 h 6858000"/>
              <a:gd name="connsiteX102" fmla="*/ 5979671 w 6127024"/>
              <a:gd name="connsiteY102" fmla="*/ 6858000 h 6858000"/>
              <a:gd name="connsiteX103" fmla="*/ 0 w 6127024"/>
              <a:gd name="connsiteY103" fmla="*/ 6858000 h 6858000"/>
              <a:gd name="connsiteX104" fmla="*/ 0 w 6127024"/>
              <a:gd name="connsiteY10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8377 w 6127024"/>
              <a:gd name="connsiteY47" fmla="*/ 3588431 h 6858000"/>
              <a:gd name="connsiteX48" fmla="*/ 5612155 w 6127024"/>
              <a:gd name="connsiteY48" fmla="*/ 3589869 h 6858000"/>
              <a:gd name="connsiteX49" fmla="*/ 5620843 w 6127024"/>
              <a:gd name="connsiteY49" fmla="*/ 3606745 h 6858000"/>
              <a:gd name="connsiteX50" fmla="*/ 5655472 w 6127024"/>
              <a:gd name="connsiteY50" fmla="*/ 3678877 h 6858000"/>
              <a:gd name="connsiteX51" fmla="*/ 5683015 w 6127024"/>
              <a:gd name="connsiteY51" fmla="*/ 3762025 h 6858000"/>
              <a:gd name="connsiteX52" fmla="*/ 5696643 w 6127024"/>
              <a:gd name="connsiteY52" fmla="*/ 3773888 h 6858000"/>
              <a:gd name="connsiteX53" fmla="*/ 5768491 w 6127024"/>
              <a:gd name="connsiteY53" fmla="*/ 3914399 h 6858000"/>
              <a:gd name="connsiteX54" fmla="*/ 5793123 w 6127024"/>
              <a:gd name="connsiteY54" fmla="*/ 3969952 h 6858000"/>
              <a:gd name="connsiteX55" fmla="*/ 5808321 w 6127024"/>
              <a:gd name="connsiteY55" fmla="*/ 3988153 h 6858000"/>
              <a:gd name="connsiteX56" fmla="*/ 5825621 w 6127024"/>
              <a:gd name="connsiteY56" fmla="*/ 4015525 h 6858000"/>
              <a:gd name="connsiteX57" fmla="*/ 5860672 w 6127024"/>
              <a:gd name="connsiteY57" fmla="*/ 4061579 h 6858000"/>
              <a:gd name="connsiteX58" fmla="*/ 5872173 w 6127024"/>
              <a:gd name="connsiteY58" fmla="*/ 4088497 h 6858000"/>
              <a:gd name="connsiteX59" fmla="*/ 5894095 w 6127024"/>
              <a:gd name="connsiteY59" fmla="*/ 4128857 h 6858000"/>
              <a:gd name="connsiteX60" fmla="*/ 5903513 w 6127024"/>
              <a:gd name="connsiteY60" fmla="*/ 4187661 h 6858000"/>
              <a:gd name="connsiteX61" fmla="*/ 5917114 w 6127024"/>
              <a:gd name="connsiteY61" fmla="*/ 4213096 h 6858000"/>
              <a:gd name="connsiteX62" fmla="*/ 5924233 w 6127024"/>
              <a:gd name="connsiteY62" fmla="*/ 4242060 h 6858000"/>
              <a:gd name="connsiteX63" fmla="*/ 5928910 w 6127024"/>
              <a:gd name="connsiteY63" fmla="*/ 4300973 h 6858000"/>
              <a:gd name="connsiteX64" fmla="*/ 5939320 w 6127024"/>
              <a:gd name="connsiteY64" fmla="*/ 4340435 h 6858000"/>
              <a:gd name="connsiteX65" fmla="*/ 5946705 w 6127024"/>
              <a:gd name="connsiteY65" fmla="*/ 4428051 h 6858000"/>
              <a:gd name="connsiteX66" fmla="*/ 5949261 w 6127024"/>
              <a:gd name="connsiteY66" fmla="*/ 4449185 h 6858000"/>
              <a:gd name="connsiteX67" fmla="*/ 5968960 w 6127024"/>
              <a:gd name="connsiteY67" fmla="*/ 4482655 h 6858000"/>
              <a:gd name="connsiteX68" fmla="*/ 5980106 w 6127024"/>
              <a:gd name="connsiteY68" fmla="*/ 4585087 h 6858000"/>
              <a:gd name="connsiteX69" fmla="*/ 5998138 w 6127024"/>
              <a:gd name="connsiteY69" fmla="*/ 4697518 h 6858000"/>
              <a:gd name="connsiteX70" fmla="*/ 6007819 w 6127024"/>
              <a:gd name="connsiteY70" fmla="*/ 4858148 h 6858000"/>
              <a:gd name="connsiteX71" fmla="*/ 6007749 w 6127024"/>
              <a:gd name="connsiteY71" fmla="*/ 4964715 h 6858000"/>
              <a:gd name="connsiteX72" fmla="*/ 6005269 w 6127024"/>
              <a:gd name="connsiteY72" fmla="*/ 5150567 h 6858000"/>
              <a:gd name="connsiteX73" fmla="*/ 6001127 w 6127024"/>
              <a:gd name="connsiteY73" fmla="*/ 5164609 h 6858000"/>
              <a:gd name="connsiteX74" fmla="*/ 5998514 w 6127024"/>
              <a:gd name="connsiteY74" fmla="*/ 5189673 h 6858000"/>
              <a:gd name="connsiteX75" fmla="*/ 6018409 w 6127024"/>
              <a:gd name="connsiteY75" fmla="*/ 5227157 h 6858000"/>
              <a:gd name="connsiteX76" fmla="*/ 6036748 w 6127024"/>
              <a:gd name="connsiteY76" fmla="*/ 5322752 h 6858000"/>
              <a:gd name="connsiteX77" fmla="*/ 6036943 w 6127024"/>
              <a:gd name="connsiteY77" fmla="*/ 5329480 h 6858000"/>
              <a:gd name="connsiteX78" fmla="*/ 6037677 w 6127024"/>
              <a:gd name="connsiteY78" fmla="*/ 5354807 h 6858000"/>
              <a:gd name="connsiteX79" fmla="*/ 6039728 w 6127024"/>
              <a:gd name="connsiteY79" fmla="*/ 5359416 h 6858000"/>
              <a:gd name="connsiteX80" fmla="*/ 6053435 w 6127024"/>
              <a:gd name="connsiteY80" fmla="*/ 5387547 h 6858000"/>
              <a:gd name="connsiteX81" fmla="*/ 6065933 w 6127024"/>
              <a:gd name="connsiteY81" fmla="*/ 5443002 h 6858000"/>
              <a:gd name="connsiteX82" fmla="*/ 6068640 w 6127024"/>
              <a:gd name="connsiteY82" fmla="*/ 5474503 h 6858000"/>
              <a:gd name="connsiteX83" fmla="*/ 6080922 w 6127024"/>
              <a:gd name="connsiteY83" fmla="*/ 5561070 h 6858000"/>
              <a:gd name="connsiteX84" fmla="*/ 6096949 w 6127024"/>
              <a:gd name="connsiteY84" fmla="*/ 5648179 h 6858000"/>
              <a:gd name="connsiteX85" fmla="*/ 6121353 w 6127024"/>
              <a:gd name="connsiteY85" fmla="*/ 5721725 h 6858000"/>
              <a:gd name="connsiteX86" fmla="*/ 6109884 w 6127024"/>
              <a:gd name="connsiteY86" fmla="*/ 5721959 h 6858000"/>
              <a:gd name="connsiteX87" fmla="*/ 6127024 w 6127024"/>
              <a:gd name="connsiteY87" fmla="*/ 5786902 h 6858000"/>
              <a:gd name="connsiteX88" fmla="*/ 6115796 w 6127024"/>
              <a:gd name="connsiteY88" fmla="*/ 5862844 h 6858000"/>
              <a:gd name="connsiteX89" fmla="*/ 6102493 w 6127024"/>
              <a:gd name="connsiteY89" fmla="*/ 5928602 h 6858000"/>
              <a:gd name="connsiteX90" fmla="*/ 6056863 w 6127024"/>
              <a:gd name="connsiteY90" fmla="*/ 6000643 h 6858000"/>
              <a:gd name="connsiteX91" fmla="*/ 6045436 w 6127024"/>
              <a:gd name="connsiteY91" fmla="*/ 6124480 h 6858000"/>
              <a:gd name="connsiteX92" fmla="*/ 6030489 w 6127024"/>
              <a:gd name="connsiteY92" fmla="*/ 6317666 h 6858000"/>
              <a:gd name="connsiteX93" fmla="*/ 6007492 w 6127024"/>
              <a:gd name="connsiteY93" fmla="*/ 6440818 h 6858000"/>
              <a:gd name="connsiteX94" fmla="*/ 6009467 w 6127024"/>
              <a:gd name="connsiteY94" fmla="*/ 6487076 h 6858000"/>
              <a:gd name="connsiteX95" fmla="*/ 5995064 w 6127024"/>
              <a:gd name="connsiteY95" fmla="*/ 6540791 h 6858000"/>
              <a:gd name="connsiteX96" fmla="*/ 6004510 w 6127024"/>
              <a:gd name="connsiteY96" fmla="*/ 6599256 h 6858000"/>
              <a:gd name="connsiteX97" fmla="*/ 5986207 w 6127024"/>
              <a:gd name="connsiteY97" fmla="*/ 6695855 h 6858000"/>
              <a:gd name="connsiteX98" fmla="*/ 5979428 w 6127024"/>
              <a:gd name="connsiteY98" fmla="*/ 6754678 h 6858000"/>
              <a:gd name="connsiteX99" fmla="*/ 5983398 w 6127024"/>
              <a:gd name="connsiteY99" fmla="*/ 6778641 h 6858000"/>
              <a:gd name="connsiteX100" fmla="*/ 5984543 w 6127024"/>
              <a:gd name="connsiteY100" fmla="*/ 6811016 h 6858000"/>
              <a:gd name="connsiteX101" fmla="*/ 5979671 w 6127024"/>
              <a:gd name="connsiteY101" fmla="*/ 6858000 h 6858000"/>
              <a:gd name="connsiteX102" fmla="*/ 0 w 6127024"/>
              <a:gd name="connsiteY102" fmla="*/ 6858000 h 6858000"/>
              <a:gd name="connsiteX103" fmla="*/ 0 w 6127024"/>
              <a:gd name="connsiteY10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193495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20843 w 6127024"/>
              <a:gd name="connsiteY46" fmla="*/ 3606745 h 6858000"/>
              <a:gd name="connsiteX47" fmla="*/ 5655472 w 6127024"/>
              <a:gd name="connsiteY47" fmla="*/ 3678877 h 6858000"/>
              <a:gd name="connsiteX48" fmla="*/ 5683015 w 6127024"/>
              <a:gd name="connsiteY48" fmla="*/ 3762025 h 6858000"/>
              <a:gd name="connsiteX49" fmla="*/ 5696643 w 6127024"/>
              <a:gd name="connsiteY49" fmla="*/ 3773888 h 6858000"/>
              <a:gd name="connsiteX50" fmla="*/ 5768491 w 6127024"/>
              <a:gd name="connsiteY50" fmla="*/ 3914399 h 6858000"/>
              <a:gd name="connsiteX51" fmla="*/ 5793123 w 6127024"/>
              <a:gd name="connsiteY51" fmla="*/ 3969952 h 6858000"/>
              <a:gd name="connsiteX52" fmla="*/ 5808321 w 6127024"/>
              <a:gd name="connsiteY52" fmla="*/ 3988153 h 6858000"/>
              <a:gd name="connsiteX53" fmla="*/ 5825621 w 6127024"/>
              <a:gd name="connsiteY53" fmla="*/ 4015525 h 6858000"/>
              <a:gd name="connsiteX54" fmla="*/ 5860672 w 6127024"/>
              <a:gd name="connsiteY54" fmla="*/ 4061579 h 6858000"/>
              <a:gd name="connsiteX55" fmla="*/ 5872173 w 6127024"/>
              <a:gd name="connsiteY55" fmla="*/ 4088497 h 6858000"/>
              <a:gd name="connsiteX56" fmla="*/ 5894095 w 6127024"/>
              <a:gd name="connsiteY56" fmla="*/ 4128857 h 6858000"/>
              <a:gd name="connsiteX57" fmla="*/ 5903513 w 6127024"/>
              <a:gd name="connsiteY57" fmla="*/ 4187661 h 6858000"/>
              <a:gd name="connsiteX58" fmla="*/ 5917114 w 6127024"/>
              <a:gd name="connsiteY58" fmla="*/ 4213096 h 6858000"/>
              <a:gd name="connsiteX59" fmla="*/ 5924233 w 6127024"/>
              <a:gd name="connsiteY59" fmla="*/ 4242060 h 6858000"/>
              <a:gd name="connsiteX60" fmla="*/ 5928910 w 6127024"/>
              <a:gd name="connsiteY60" fmla="*/ 4300973 h 6858000"/>
              <a:gd name="connsiteX61" fmla="*/ 5939320 w 6127024"/>
              <a:gd name="connsiteY61" fmla="*/ 4340435 h 6858000"/>
              <a:gd name="connsiteX62" fmla="*/ 5946705 w 6127024"/>
              <a:gd name="connsiteY62" fmla="*/ 4428051 h 6858000"/>
              <a:gd name="connsiteX63" fmla="*/ 5949261 w 6127024"/>
              <a:gd name="connsiteY63" fmla="*/ 4449185 h 6858000"/>
              <a:gd name="connsiteX64" fmla="*/ 5968960 w 6127024"/>
              <a:gd name="connsiteY64" fmla="*/ 4482655 h 6858000"/>
              <a:gd name="connsiteX65" fmla="*/ 5998138 w 6127024"/>
              <a:gd name="connsiteY65" fmla="*/ 4697518 h 6858000"/>
              <a:gd name="connsiteX66" fmla="*/ 6007819 w 6127024"/>
              <a:gd name="connsiteY66" fmla="*/ 4858148 h 6858000"/>
              <a:gd name="connsiteX67" fmla="*/ 6007749 w 6127024"/>
              <a:gd name="connsiteY67" fmla="*/ 4964715 h 6858000"/>
              <a:gd name="connsiteX68" fmla="*/ 6005269 w 6127024"/>
              <a:gd name="connsiteY68" fmla="*/ 5150567 h 6858000"/>
              <a:gd name="connsiteX69" fmla="*/ 6001127 w 6127024"/>
              <a:gd name="connsiteY69" fmla="*/ 5164609 h 6858000"/>
              <a:gd name="connsiteX70" fmla="*/ 5998514 w 6127024"/>
              <a:gd name="connsiteY70" fmla="*/ 5189673 h 6858000"/>
              <a:gd name="connsiteX71" fmla="*/ 6018409 w 6127024"/>
              <a:gd name="connsiteY71" fmla="*/ 5227157 h 6858000"/>
              <a:gd name="connsiteX72" fmla="*/ 6036748 w 6127024"/>
              <a:gd name="connsiteY72" fmla="*/ 5322752 h 6858000"/>
              <a:gd name="connsiteX73" fmla="*/ 6036943 w 6127024"/>
              <a:gd name="connsiteY73" fmla="*/ 5329480 h 6858000"/>
              <a:gd name="connsiteX74" fmla="*/ 6037677 w 6127024"/>
              <a:gd name="connsiteY74" fmla="*/ 5354807 h 6858000"/>
              <a:gd name="connsiteX75" fmla="*/ 6039728 w 6127024"/>
              <a:gd name="connsiteY75" fmla="*/ 5359416 h 6858000"/>
              <a:gd name="connsiteX76" fmla="*/ 6053435 w 6127024"/>
              <a:gd name="connsiteY76" fmla="*/ 5387547 h 6858000"/>
              <a:gd name="connsiteX77" fmla="*/ 6065933 w 6127024"/>
              <a:gd name="connsiteY77" fmla="*/ 5443002 h 6858000"/>
              <a:gd name="connsiteX78" fmla="*/ 6068640 w 6127024"/>
              <a:gd name="connsiteY78" fmla="*/ 5474503 h 6858000"/>
              <a:gd name="connsiteX79" fmla="*/ 6080922 w 6127024"/>
              <a:gd name="connsiteY79" fmla="*/ 5561070 h 6858000"/>
              <a:gd name="connsiteX80" fmla="*/ 6096949 w 6127024"/>
              <a:gd name="connsiteY80" fmla="*/ 5648179 h 6858000"/>
              <a:gd name="connsiteX81" fmla="*/ 6121353 w 6127024"/>
              <a:gd name="connsiteY81" fmla="*/ 5721725 h 6858000"/>
              <a:gd name="connsiteX82" fmla="*/ 6109884 w 6127024"/>
              <a:gd name="connsiteY82" fmla="*/ 5721959 h 6858000"/>
              <a:gd name="connsiteX83" fmla="*/ 6127024 w 6127024"/>
              <a:gd name="connsiteY83" fmla="*/ 5786902 h 6858000"/>
              <a:gd name="connsiteX84" fmla="*/ 6115796 w 6127024"/>
              <a:gd name="connsiteY84" fmla="*/ 5862844 h 6858000"/>
              <a:gd name="connsiteX85" fmla="*/ 6102493 w 6127024"/>
              <a:gd name="connsiteY85" fmla="*/ 5928602 h 6858000"/>
              <a:gd name="connsiteX86" fmla="*/ 6056863 w 6127024"/>
              <a:gd name="connsiteY86" fmla="*/ 6000643 h 6858000"/>
              <a:gd name="connsiteX87" fmla="*/ 6045436 w 6127024"/>
              <a:gd name="connsiteY87" fmla="*/ 6124480 h 6858000"/>
              <a:gd name="connsiteX88" fmla="*/ 6030489 w 6127024"/>
              <a:gd name="connsiteY88" fmla="*/ 6317666 h 6858000"/>
              <a:gd name="connsiteX89" fmla="*/ 6007492 w 6127024"/>
              <a:gd name="connsiteY89" fmla="*/ 6440818 h 6858000"/>
              <a:gd name="connsiteX90" fmla="*/ 6009467 w 6127024"/>
              <a:gd name="connsiteY90" fmla="*/ 6487076 h 6858000"/>
              <a:gd name="connsiteX91" fmla="*/ 5995064 w 6127024"/>
              <a:gd name="connsiteY91" fmla="*/ 6540791 h 6858000"/>
              <a:gd name="connsiteX92" fmla="*/ 6004510 w 6127024"/>
              <a:gd name="connsiteY92" fmla="*/ 6599256 h 6858000"/>
              <a:gd name="connsiteX93" fmla="*/ 5986207 w 6127024"/>
              <a:gd name="connsiteY93" fmla="*/ 6695855 h 6858000"/>
              <a:gd name="connsiteX94" fmla="*/ 5979428 w 6127024"/>
              <a:gd name="connsiteY94" fmla="*/ 6754678 h 6858000"/>
              <a:gd name="connsiteX95" fmla="*/ 5983398 w 6127024"/>
              <a:gd name="connsiteY95" fmla="*/ 6778641 h 6858000"/>
              <a:gd name="connsiteX96" fmla="*/ 5984543 w 6127024"/>
              <a:gd name="connsiteY96" fmla="*/ 6811016 h 6858000"/>
              <a:gd name="connsiteX97" fmla="*/ 5979671 w 6127024"/>
              <a:gd name="connsiteY97" fmla="*/ 6858000 h 6858000"/>
              <a:gd name="connsiteX98" fmla="*/ 0 w 6127024"/>
              <a:gd name="connsiteY98" fmla="*/ 6858000 h 6858000"/>
              <a:gd name="connsiteX99" fmla="*/ 0 w 6127024"/>
              <a:gd name="connsiteY9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55472 w 6127024"/>
              <a:gd name="connsiteY46" fmla="*/ 3678877 h 6858000"/>
              <a:gd name="connsiteX47" fmla="*/ 5683015 w 6127024"/>
              <a:gd name="connsiteY47" fmla="*/ 3762025 h 6858000"/>
              <a:gd name="connsiteX48" fmla="*/ 5696643 w 6127024"/>
              <a:gd name="connsiteY48" fmla="*/ 3773888 h 6858000"/>
              <a:gd name="connsiteX49" fmla="*/ 5768491 w 6127024"/>
              <a:gd name="connsiteY49" fmla="*/ 3914399 h 6858000"/>
              <a:gd name="connsiteX50" fmla="*/ 5793123 w 6127024"/>
              <a:gd name="connsiteY50" fmla="*/ 3969952 h 6858000"/>
              <a:gd name="connsiteX51" fmla="*/ 5808321 w 6127024"/>
              <a:gd name="connsiteY51" fmla="*/ 3988153 h 6858000"/>
              <a:gd name="connsiteX52" fmla="*/ 5825621 w 6127024"/>
              <a:gd name="connsiteY52" fmla="*/ 4015525 h 6858000"/>
              <a:gd name="connsiteX53" fmla="*/ 5860672 w 6127024"/>
              <a:gd name="connsiteY53" fmla="*/ 4061579 h 6858000"/>
              <a:gd name="connsiteX54" fmla="*/ 5872173 w 6127024"/>
              <a:gd name="connsiteY54" fmla="*/ 4088497 h 6858000"/>
              <a:gd name="connsiteX55" fmla="*/ 5894095 w 6127024"/>
              <a:gd name="connsiteY55" fmla="*/ 4128857 h 6858000"/>
              <a:gd name="connsiteX56" fmla="*/ 5903513 w 6127024"/>
              <a:gd name="connsiteY56" fmla="*/ 4187661 h 6858000"/>
              <a:gd name="connsiteX57" fmla="*/ 5917114 w 6127024"/>
              <a:gd name="connsiteY57" fmla="*/ 4213096 h 6858000"/>
              <a:gd name="connsiteX58" fmla="*/ 5924233 w 6127024"/>
              <a:gd name="connsiteY58" fmla="*/ 4242060 h 6858000"/>
              <a:gd name="connsiteX59" fmla="*/ 5928910 w 6127024"/>
              <a:gd name="connsiteY59" fmla="*/ 4300973 h 6858000"/>
              <a:gd name="connsiteX60" fmla="*/ 5939320 w 6127024"/>
              <a:gd name="connsiteY60" fmla="*/ 4340435 h 6858000"/>
              <a:gd name="connsiteX61" fmla="*/ 5946705 w 6127024"/>
              <a:gd name="connsiteY61" fmla="*/ 4428051 h 6858000"/>
              <a:gd name="connsiteX62" fmla="*/ 5949261 w 6127024"/>
              <a:gd name="connsiteY62" fmla="*/ 4449185 h 6858000"/>
              <a:gd name="connsiteX63" fmla="*/ 5968960 w 6127024"/>
              <a:gd name="connsiteY63" fmla="*/ 4482655 h 6858000"/>
              <a:gd name="connsiteX64" fmla="*/ 5998138 w 6127024"/>
              <a:gd name="connsiteY64" fmla="*/ 4697518 h 6858000"/>
              <a:gd name="connsiteX65" fmla="*/ 6007819 w 6127024"/>
              <a:gd name="connsiteY65" fmla="*/ 4858148 h 6858000"/>
              <a:gd name="connsiteX66" fmla="*/ 6007749 w 6127024"/>
              <a:gd name="connsiteY66" fmla="*/ 4964715 h 6858000"/>
              <a:gd name="connsiteX67" fmla="*/ 6005269 w 6127024"/>
              <a:gd name="connsiteY67" fmla="*/ 5150567 h 6858000"/>
              <a:gd name="connsiteX68" fmla="*/ 6001127 w 6127024"/>
              <a:gd name="connsiteY68" fmla="*/ 5164609 h 6858000"/>
              <a:gd name="connsiteX69" fmla="*/ 5998514 w 6127024"/>
              <a:gd name="connsiteY69" fmla="*/ 5189673 h 6858000"/>
              <a:gd name="connsiteX70" fmla="*/ 6018409 w 6127024"/>
              <a:gd name="connsiteY70" fmla="*/ 5227157 h 6858000"/>
              <a:gd name="connsiteX71" fmla="*/ 6036748 w 6127024"/>
              <a:gd name="connsiteY71" fmla="*/ 5322752 h 6858000"/>
              <a:gd name="connsiteX72" fmla="*/ 6036943 w 6127024"/>
              <a:gd name="connsiteY72" fmla="*/ 5329480 h 6858000"/>
              <a:gd name="connsiteX73" fmla="*/ 6037677 w 6127024"/>
              <a:gd name="connsiteY73" fmla="*/ 5354807 h 6858000"/>
              <a:gd name="connsiteX74" fmla="*/ 6039728 w 6127024"/>
              <a:gd name="connsiteY74" fmla="*/ 5359416 h 6858000"/>
              <a:gd name="connsiteX75" fmla="*/ 6053435 w 6127024"/>
              <a:gd name="connsiteY75" fmla="*/ 5387547 h 6858000"/>
              <a:gd name="connsiteX76" fmla="*/ 6065933 w 6127024"/>
              <a:gd name="connsiteY76" fmla="*/ 5443002 h 6858000"/>
              <a:gd name="connsiteX77" fmla="*/ 6068640 w 6127024"/>
              <a:gd name="connsiteY77" fmla="*/ 5474503 h 6858000"/>
              <a:gd name="connsiteX78" fmla="*/ 6080922 w 6127024"/>
              <a:gd name="connsiteY78" fmla="*/ 5561070 h 6858000"/>
              <a:gd name="connsiteX79" fmla="*/ 6096949 w 6127024"/>
              <a:gd name="connsiteY79" fmla="*/ 5648179 h 6858000"/>
              <a:gd name="connsiteX80" fmla="*/ 6121353 w 6127024"/>
              <a:gd name="connsiteY80" fmla="*/ 5721725 h 6858000"/>
              <a:gd name="connsiteX81" fmla="*/ 6109884 w 6127024"/>
              <a:gd name="connsiteY81" fmla="*/ 5721959 h 6858000"/>
              <a:gd name="connsiteX82" fmla="*/ 6127024 w 6127024"/>
              <a:gd name="connsiteY82" fmla="*/ 5786902 h 6858000"/>
              <a:gd name="connsiteX83" fmla="*/ 6115796 w 6127024"/>
              <a:gd name="connsiteY83" fmla="*/ 5862844 h 6858000"/>
              <a:gd name="connsiteX84" fmla="*/ 6102493 w 6127024"/>
              <a:gd name="connsiteY84" fmla="*/ 5928602 h 6858000"/>
              <a:gd name="connsiteX85" fmla="*/ 6056863 w 6127024"/>
              <a:gd name="connsiteY85" fmla="*/ 6000643 h 6858000"/>
              <a:gd name="connsiteX86" fmla="*/ 6045436 w 6127024"/>
              <a:gd name="connsiteY86" fmla="*/ 6124480 h 6858000"/>
              <a:gd name="connsiteX87" fmla="*/ 6030489 w 6127024"/>
              <a:gd name="connsiteY87" fmla="*/ 6317666 h 6858000"/>
              <a:gd name="connsiteX88" fmla="*/ 6007492 w 6127024"/>
              <a:gd name="connsiteY88" fmla="*/ 6440818 h 6858000"/>
              <a:gd name="connsiteX89" fmla="*/ 6009467 w 6127024"/>
              <a:gd name="connsiteY89" fmla="*/ 6487076 h 6858000"/>
              <a:gd name="connsiteX90" fmla="*/ 5995064 w 6127024"/>
              <a:gd name="connsiteY90" fmla="*/ 6540791 h 6858000"/>
              <a:gd name="connsiteX91" fmla="*/ 6004510 w 6127024"/>
              <a:gd name="connsiteY91" fmla="*/ 6599256 h 6858000"/>
              <a:gd name="connsiteX92" fmla="*/ 5986207 w 6127024"/>
              <a:gd name="connsiteY92" fmla="*/ 6695855 h 6858000"/>
              <a:gd name="connsiteX93" fmla="*/ 5979428 w 6127024"/>
              <a:gd name="connsiteY93" fmla="*/ 6754678 h 6858000"/>
              <a:gd name="connsiteX94" fmla="*/ 5983398 w 6127024"/>
              <a:gd name="connsiteY94" fmla="*/ 6778641 h 6858000"/>
              <a:gd name="connsiteX95" fmla="*/ 5984543 w 6127024"/>
              <a:gd name="connsiteY95" fmla="*/ 6811016 h 6858000"/>
              <a:gd name="connsiteX96" fmla="*/ 5979671 w 6127024"/>
              <a:gd name="connsiteY96" fmla="*/ 6858000 h 6858000"/>
              <a:gd name="connsiteX97" fmla="*/ 0 w 6127024"/>
              <a:gd name="connsiteY97" fmla="*/ 6858000 h 6858000"/>
              <a:gd name="connsiteX98" fmla="*/ 0 w 6127024"/>
              <a:gd name="connsiteY98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39320 w 6127024"/>
              <a:gd name="connsiteY59" fmla="*/ 4340435 h 6858000"/>
              <a:gd name="connsiteX60" fmla="*/ 5946705 w 6127024"/>
              <a:gd name="connsiteY60" fmla="*/ 4428051 h 6858000"/>
              <a:gd name="connsiteX61" fmla="*/ 5949261 w 6127024"/>
              <a:gd name="connsiteY61" fmla="*/ 4449185 h 6858000"/>
              <a:gd name="connsiteX62" fmla="*/ 5968960 w 6127024"/>
              <a:gd name="connsiteY62" fmla="*/ 4482655 h 6858000"/>
              <a:gd name="connsiteX63" fmla="*/ 5998138 w 6127024"/>
              <a:gd name="connsiteY63" fmla="*/ 4697518 h 6858000"/>
              <a:gd name="connsiteX64" fmla="*/ 6007819 w 6127024"/>
              <a:gd name="connsiteY64" fmla="*/ 4858148 h 6858000"/>
              <a:gd name="connsiteX65" fmla="*/ 6007749 w 6127024"/>
              <a:gd name="connsiteY65" fmla="*/ 4964715 h 6858000"/>
              <a:gd name="connsiteX66" fmla="*/ 6005269 w 6127024"/>
              <a:gd name="connsiteY66" fmla="*/ 5150567 h 6858000"/>
              <a:gd name="connsiteX67" fmla="*/ 6001127 w 6127024"/>
              <a:gd name="connsiteY67" fmla="*/ 5164609 h 6858000"/>
              <a:gd name="connsiteX68" fmla="*/ 5998514 w 6127024"/>
              <a:gd name="connsiteY68" fmla="*/ 5189673 h 6858000"/>
              <a:gd name="connsiteX69" fmla="*/ 6018409 w 6127024"/>
              <a:gd name="connsiteY69" fmla="*/ 5227157 h 6858000"/>
              <a:gd name="connsiteX70" fmla="*/ 6036748 w 6127024"/>
              <a:gd name="connsiteY70" fmla="*/ 5322752 h 6858000"/>
              <a:gd name="connsiteX71" fmla="*/ 6036943 w 6127024"/>
              <a:gd name="connsiteY71" fmla="*/ 5329480 h 6858000"/>
              <a:gd name="connsiteX72" fmla="*/ 6037677 w 6127024"/>
              <a:gd name="connsiteY72" fmla="*/ 5354807 h 6858000"/>
              <a:gd name="connsiteX73" fmla="*/ 6039728 w 6127024"/>
              <a:gd name="connsiteY73" fmla="*/ 5359416 h 6858000"/>
              <a:gd name="connsiteX74" fmla="*/ 6053435 w 6127024"/>
              <a:gd name="connsiteY74" fmla="*/ 5387547 h 6858000"/>
              <a:gd name="connsiteX75" fmla="*/ 6065933 w 6127024"/>
              <a:gd name="connsiteY75" fmla="*/ 5443002 h 6858000"/>
              <a:gd name="connsiteX76" fmla="*/ 6068640 w 6127024"/>
              <a:gd name="connsiteY76" fmla="*/ 5474503 h 6858000"/>
              <a:gd name="connsiteX77" fmla="*/ 6080922 w 6127024"/>
              <a:gd name="connsiteY77" fmla="*/ 5561070 h 6858000"/>
              <a:gd name="connsiteX78" fmla="*/ 6096949 w 6127024"/>
              <a:gd name="connsiteY78" fmla="*/ 5648179 h 6858000"/>
              <a:gd name="connsiteX79" fmla="*/ 6121353 w 6127024"/>
              <a:gd name="connsiteY79" fmla="*/ 5721725 h 6858000"/>
              <a:gd name="connsiteX80" fmla="*/ 6109884 w 6127024"/>
              <a:gd name="connsiteY80" fmla="*/ 5721959 h 6858000"/>
              <a:gd name="connsiteX81" fmla="*/ 6127024 w 6127024"/>
              <a:gd name="connsiteY81" fmla="*/ 5786902 h 6858000"/>
              <a:gd name="connsiteX82" fmla="*/ 6115796 w 6127024"/>
              <a:gd name="connsiteY82" fmla="*/ 5862844 h 6858000"/>
              <a:gd name="connsiteX83" fmla="*/ 6102493 w 6127024"/>
              <a:gd name="connsiteY83" fmla="*/ 5928602 h 6858000"/>
              <a:gd name="connsiteX84" fmla="*/ 6056863 w 6127024"/>
              <a:gd name="connsiteY84" fmla="*/ 6000643 h 6858000"/>
              <a:gd name="connsiteX85" fmla="*/ 6045436 w 6127024"/>
              <a:gd name="connsiteY85" fmla="*/ 6124480 h 6858000"/>
              <a:gd name="connsiteX86" fmla="*/ 6030489 w 6127024"/>
              <a:gd name="connsiteY86" fmla="*/ 6317666 h 6858000"/>
              <a:gd name="connsiteX87" fmla="*/ 6007492 w 6127024"/>
              <a:gd name="connsiteY87" fmla="*/ 6440818 h 6858000"/>
              <a:gd name="connsiteX88" fmla="*/ 6009467 w 6127024"/>
              <a:gd name="connsiteY88" fmla="*/ 6487076 h 6858000"/>
              <a:gd name="connsiteX89" fmla="*/ 5995064 w 6127024"/>
              <a:gd name="connsiteY89" fmla="*/ 6540791 h 6858000"/>
              <a:gd name="connsiteX90" fmla="*/ 6004510 w 6127024"/>
              <a:gd name="connsiteY90" fmla="*/ 6599256 h 6858000"/>
              <a:gd name="connsiteX91" fmla="*/ 5986207 w 6127024"/>
              <a:gd name="connsiteY91" fmla="*/ 6695855 h 6858000"/>
              <a:gd name="connsiteX92" fmla="*/ 5979428 w 6127024"/>
              <a:gd name="connsiteY92" fmla="*/ 6754678 h 6858000"/>
              <a:gd name="connsiteX93" fmla="*/ 5983398 w 6127024"/>
              <a:gd name="connsiteY93" fmla="*/ 6778641 h 6858000"/>
              <a:gd name="connsiteX94" fmla="*/ 5984543 w 6127024"/>
              <a:gd name="connsiteY94" fmla="*/ 6811016 h 6858000"/>
              <a:gd name="connsiteX95" fmla="*/ 5979671 w 6127024"/>
              <a:gd name="connsiteY95" fmla="*/ 6858000 h 6858000"/>
              <a:gd name="connsiteX96" fmla="*/ 0 w 6127024"/>
              <a:gd name="connsiteY96" fmla="*/ 6858000 h 6858000"/>
              <a:gd name="connsiteX97" fmla="*/ 0 w 6127024"/>
              <a:gd name="connsiteY97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46705 w 6127024"/>
              <a:gd name="connsiteY59" fmla="*/ 4428051 h 6858000"/>
              <a:gd name="connsiteX60" fmla="*/ 5949261 w 6127024"/>
              <a:gd name="connsiteY60" fmla="*/ 4449185 h 6858000"/>
              <a:gd name="connsiteX61" fmla="*/ 5968960 w 6127024"/>
              <a:gd name="connsiteY61" fmla="*/ 4482655 h 6858000"/>
              <a:gd name="connsiteX62" fmla="*/ 5998138 w 6127024"/>
              <a:gd name="connsiteY62" fmla="*/ 4697518 h 6858000"/>
              <a:gd name="connsiteX63" fmla="*/ 6007819 w 6127024"/>
              <a:gd name="connsiteY63" fmla="*/ 4858148 h 6858000"/>
              <a:gd name="connsiteX64" fmla="*/ 6007749 w 6127024"/>
              <a:gd name="connsiteY64" fmla="*/ 4964715 h 6858000"/>
              <a:gd name="connsiteX65" fmla="*/ 6005269 w 6127024"/>
              <a:gd name="connsiteY65" fmla="*/ 5150567 h 6858000"/>
              <a:gd name="connsiteX66" fmla="*/ 6001127 w 6127024"/>
              <a:gd name="connsiteY66" fmla="*/ 5164609 h 6858000"/>
              <a:gd name="connsiteX67" fmla="*/ 5998514 w 6127024"/>
              <a:gd name="connsiteY67" fmla="*/ 5189673 h 6858000"/>
              <a:gd name="connsiteX68" fmla="*/ 6018409 w 6127024"/>
              <a:gd name="connsiteY68" fmla="*/ 5227157 h 6858000"/>
              <a:gd name="connsiteX69" fmla="*/ 6036748 w 6127024"/>
              <a:gd name="connsiteY69" fmla="*/ 5322752 h 6858000"/>
              <a:gd name="connsiteX70" fmla="*/ 6036943 w 6127024"/>
              <a:gd name="connsiteY70" fmla="*/ 5329480 h 6858000"/>
              <a:gd name="connsiteX71" fmla="*/ 6037677 w 6127024"/>
              <a:gd name="connsiteY71" fmla="*/ 5354807 h 6858000"/>
              <a:gd name="connsiteX72" fmla="*/ 6039728 w 6127024"/>
              <a:gd name="connsiteY72" fmla="*/ 5359416 h 6858000"/>
              <a:gd name="connsiteX73" fmla="*/ 6053435 w 6127024"/>
              <a:gd name="connsiteY73" fmla="*/ 5387547 h 6858000"/>
              <a:gd name="connsiteX74" fmla="*/ 6065933 w 6127024"/>
              <a:gd name="connsiteY74" fmla="*/ 5443002 h 6858000"/>
              <a:gd name="connsiteX75" fmla="*/ 6068640 w 6127024"/>
              <a:gd name="connsiteY75" fmla="*/ 5474503 h 6858000"/>
              <a:gd name="connsiteX76" fmla="*/ 6080922 w 6127024"/>
              <a:gd name="connsiteY76" fmla="*/ 5561070 h 6858000"/>
              <a:gd name="connsiteX77" fmla="*/ 6096949 w 6127024"/>
              <a:gd name="connsiteY77" fmla="*/ 5648179 h 6858000"/>
              <a:gd name="connsiteX78" fmla="*/ 6121353 w 6127024"/>
              <a:gd name="connsiteY78" fmla="*/ 5721725 h 6858000"/>
              <a:gd name="connsiteX79" fmla="*/ 6109884 w 6127024"/>
              <a:gd name="connsiteY79" fmla="*/ 5721959 h 6858000"/>
              <a:gd name="connsiteX80" fmla="*/ 6127024 w 6127024"/>
              <a:gd name="connsiteY80" fmla="*/ 5786902 h 6858000"/>
              <a:gd name="connsiteX81" fmla="*/ 6115796 w 6127024"/>
              <a:gd name="connsiteY81" fmla="*/ 5862844 h 6858000"/>
              <a:gd name="connsiteX82" fmla="*/ 6102493 w 6127024"/>
              <a:gd name="connsiteY82" fmla="*/ 5928602 h 6858000"/>
              <a:gd name="connsiteX83" fmla="*/ 6056863 w 6127024"/>
              <a:gd name="connsiteY83" fmla="*/ 6000643 h 6858000"/>
              <a:gd name="connsiteX84" fmla="*/ 6045436 w 6127024"/>
              <a:gd name="connsiteY84" fmla="*/ 6124480 h 6858000"/>
              <a:gd name="connsiteX85" fmla="*/ 6030489 w 6127024"/>
              <a:gd name="connsiteY85" fmla="*/ 6317666 h 6858000"/>
              <a:gd name="connsiteX86" fmla="*/ 6007492 w 6127024"/>
              <a:gd name="connsiteY86" fmla="*/ 6440818 h 6858000"/>
              <a:gd name="connsiteX87" fmla="*/ 6009467 w 6127024"/>
              <a:gd name="connsiteY87" fmla="*/ 6487076 h 6858000"/>
              <a:gd name="connsiteX88" fmla="*/ 5995064 w 6127024"/>
              <a:gd name="connsiteY88" fmla="*/ 6540791 h 6858000"/>
              <a:gd name="connsiteX89" fmla="*/ 6004510 w 6127024"/>
              <a:gd name="connsiteY89" fmla="*/ 6599256 h 6858000"/>
              <a:gd name="connsiteX90" fmla="*/ 5986207 w 6127024"/>
              <a:gd name="connsiteY90" fmla="*/ 6695855 h 6858000"/>
              <a:gd name="connsiteX91" fmla="*/ 5979428 w 6127024"/>
              <a:gd name="connsiteY91" fmla="*/ 6754678 h 6858000"/>
              <a:gd name="connsiteX92" fmla="*/ 5983398 w 6127024"/>
              <a:gd name="connsiteY92" fmla="*/ 6778641 h 6858000"/>
              <a:gd name="connsiteX93" fmla="*/ 5984543 w 6127024"/>
              <a:gd name="connsiteY93" fmla="*/ 6811016 h 6858000"/>
              <a:gd name="connsiteX94" fmla="*/ 5979671 w 6127024"/>
              <a:gd name="connsiteY94" fmla="*/ 6858000 h 6858000"/>
              <a:gd name="connsiteX95" fmla="*/ 0 w 6127024"/>
              <a:gd name="connsiteY95" fmla="*/ 6858000 h 6858000"/>
              <a:gd name="connsiteX96" fmla="*/ 0 w 6127024"/>
              <a:gd name="connsiteY96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4233 w 6127024"/>
              <a:gd name="connsiteY56" fmla="*/ 4242060 h 6858000"/>
              <a:gd name="connsiteX57" fmla="*/ 5928910 w 6127024"/>
              <a:gd name="connsiteY57" fmla="*/ 4300973 h 6858000"/>
              <a:gd name="connsiteX58" fmla="*/ 5946705 w 6127024"/>
              <a:gd name="connsiteY58" fmla="*/ 4428051 h 6858000"/>
              <a:gd name="connsiteX59" fmla="*/ 5949261 w 6127024"/>
              <a:gd name="connsiteY59" fmla="*/ 4449185 h 6858000"/>
              <a:gd name="connsiteX60" fmla="*/ 5968960 w 6127024"/>
              <a:gd name="connsiteY60" fmla="*/ 4482655 h 6858000"/>
              <a:gd name="connsiteX61" fmla="*/ 5998138 w 6127024"/>
              <a:gd name="connsiteY61" fmla="*/ 4697518 h 6858000"/>
              <a:gd name="connsiteX62" fmla="*/ 6007819 w 6127024"/>
              <a:gd name="connsiteY62" fmla="*/ 4858148 h 6858000"/>
              <a:gd name="connsiteX63" fmla="*/ 6007749 w 6127024"/>
              <a:gd name="connsiteY63" fmla="*/ 4964715 h 6858000"/>
              <a:gd name="connsiteX64" fmla="*/ 6005269 w 6127024"/>
              <a:gd name="connsiteY64" fmla="*/ 5150567 h 6858000"/>
              <a:gd name="connsiteX65" fmla="*/ 6001127 w 6127024"/>
              <a:gd name="connsiteY65" fmla="*/ 5164609 h 6858000"/>
              <a:gd name="connsiteX66" fmla="*/ 5998514 w 6127024"/>
              <a:gd name="connsiteY66" fmla="*/ 5189673 h 6858000"/>
              <a:gd name="connsiteX67" fmla="*/ 6018409 w 6127024"/>
              <a:gd name="connsiteY67" fmla="*/ 5227157 h 6858000"/>
              <a:gd name="connsiteX68" fmla="*/ 6036748 w 6127024"/>
              <a:gd name="connsiteY68" fmla="*/ 5322752 h 6858000"/>
              <a:gd name="connsiteX69" fmla="*/ 6036943 w 6127024"/>
              <a:gd name="connsiteY69" fmla="*/ 5329480 h 6858000"/>
              <a:gd name="connsiteX70" fmla="*/ 6037677 w 6127024"/>
              <a:gd name="connsiteY70" fmla="*/ 5354807 h 6858000"/>
              <a:gd name="connsiteX71" fmla="*/ 6039728 w 6127024"/>
              <a:gd name="connsiteY71" fmla="*/ 5359416 h 6858000"/>
              <a:gd name="connsiteX72" fmla="*/ 6053435 w 6127024"/>
              <a:gd name="connsiteY72" fmla="*/ 5387547 h 6858000"/>
              <a:gd name="connsiteX73" fmla="*/ 6065933 w 6127024"/>
              <a:gd name="connsiteY73" fmla="*/ 5443002 h 6858000"/>
              <a:gd name="connsiteX74" fmla="*/ 6068640 w 6127024"/>
              <a:gd name="connsiteY74" fmla="*/ 5474503 h 6858000"/>
              <a:gd name="connsiteX75" fmla="*/ 6080922 w 6127024"/>
              <a:gd name="connsiteY75" fmla="*/ 5561070 h 6858000"/>
              <a:gd name="connsiteX76" fmla="*/ 6096949 w 6127024"/>
              <a:gd name="connsiteY76" fmla="*/ 5648179 h 6858000"/>
              <a:gd name="connsiteX77" fmla="*/ 6121353 w 6127024"/>
              <a:gd name="connsiteY77" fmla="*/ 5721725 h 6858000"/>
              <a:gd name="connsiteX78" fmla="*/ 6109884 w 6127024"/>
              <a:gd name="connsiteY78" fmla="*/ 5721959 h 6858000"/>
              <a:gd name="connsiteX79" fmla="*/ 6127024 w 6127024"/>
              <a:gd name="connsiteY79" fmla="*/ 5786902 h 6858000"/>
              <a:gd name="connsiteX80" fmla="*/ 6115796 w 6127024"/>
              <a:gd name="connsiteY80" fmla="*/ 5862844 h 6858000"/>
              <a:gd name="connsiteX81" fmla="*/ 6102493 w 6127024"/>
              <a:gd name="connsiteY81" fmla="*/ 5928602 h 6858000"/>
              <a:gd name="connsiteX82" fmla="*/ 6056863 w 6127024"/>
              <a:gd name="connsiteY82" fmla="*/ 6000643 h 6858000"/>
              <a:gd name="connsiteX83" fmla="*/ 6045436 w 6127024"/>
              <a:gd name="connsiteY83" fmla="*/ 6124480 h 6858000"/>
              <a:gd name="connsiteX84" fmla="*/ 6030489 w 6127024"/>
              <a:gd name="connsiteY84" fmla="*/ 6317666 h 6858000"/>
              <a:gd name="connsiteX85" fmla="*/ 6007492 w 6127024"/>
              <a:gd name="connsiteY85" fmla="*/ 6440818 h 6858000"/>
              <a:gd name="connsiteX86" fmla="*/ 6009467 w 6127024"/>
              <a:gd name="connsiteY86" fmla="*/ 6487076 h 6858000"/>
              <a:gd name="connsiteX87" fmla="*/ 5995064 w 6127024"/>
              <a:gd name="connsiteY87" fmla="*/ 6540791 h 6858000"/>
              <a:gd name="connsiteX88" fmla="*/ 6004510 w 6127024"/>
              <a:gd name="connsiteY88" fmla="*/ 6599256 h 6858000"/>
              <a:gd name="connsiteX89" fmla="*/ 5986207 w 6127024"/>
              <a:gd name="connsiteY89" fmla="*/ 6695855 h 6858000"/>
              <a:gd name="connsiteX90" fmla="*/ 5979428 w 6127024"/>
              <a:gd name="connsiteY90" fmla="*/ 6754678 h 6858000"/>
              <a:gd name="connsiteX91" fmla="*/ 5983398 w 6127024"/>
              <a:gd name="connsiteY91" fmla="*/ 6778641 h 6858000"/>
              <a:gd name="connsiteX92" fmla="*/ 5984543 w 6127024"/>
              <a:gd name="connsiteY92" fmla="*/ 6811016 h 6858000"/>
              <a:gd name="connsiteX93" fmla="*/ 5979671 w 6127024"/>
              <a:gd name="connsiteY93" fmla="*/ 6858000 h 6858000"/>
              <a:gd name="connsiteX94" fmla="*/ 0 w 6127024"/>
              <a:gd name="connsiteY94" fmla="*/ 6858000 h 6858000"/>
              <a:gd name="connsiteX95" fmla="*/ 0 w 6127024"/>
              <a:gd name="connsiteY9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8910 w 6127024"/>
              <a:gd name="connsiteY56" fmla="*/ 4300973 h 6858000"/>
              <a:gd name="connsiteX57" fmla="*/ 5946705 w 6127024"/>
              <a:gd name="connsiteY57" fmla="*/ 4428051 h 6858000"/>
              <a:gd name="connsiteX58" fmla="*/ 5949261 w 6127024"/>
              <a:gd name="connsiteY58" fmla="*/ 4449185 h 6858000"/>
              <a:gd name="connsiteX59" fmla="*/ 5968960 w 6127024"/>
              <a:gd name="connsiteY59" fmla="*/ 4482655 h 6858000"/>
              <a:gd name="connsiteX60" fmla="*/ 5998138 w 6127024"/>
              <a:gd name="connsiteY60" fmla="*/ 4697518 h 6858000"/>
              <a:gd name="connsiteX61" fmla="*/ 6007819 w 6127024"/>
              <a:gd name="connsiteY61" fmla="*/ 4858148 h 6858000"/>
              <a:gd name="connsiteX62" fmla="*/ 6007749 w 6127024"/>
              <a:gd name="connsiteY62" fmla="*/ 4964715 h 6858000"/>
              <a:gd name="connsiteX63" fmla="*/ 6005269 w 6127024"/>
              <a:gd name="connsiteY63" fmla="*/ 5150567 h 6858000"/>
              <a:gd name="connsiteX64" fmla="*/ 6001127 w 6127024"/>
              <a:gd name="connsiteY64" fmla="*/ 5164609 h 6858000"/>
              <a:gd name="connsiteX65" fmla="*/ 5998514 w 6127024"/>
              <a:gd name="connsiteY65" fmla="*/ 5189673 h 6858000"/>
              <a:gd name="connsiteX66" fmla="*/ 6018409 w 6127024"/>
              <a:gd name="connsiteY66" fmla="*/ 5227157 h 6858000"/>
              <a:gd name="connsiteX67" fmla="*/ 6036748 w 6127024"/>
              <a:gd name="connsiteY67" fmla="*/ 5322752 h 6858000"/>
              <a:gd name="connsiteX68" fmla="*/ 6036943 w 6127024"/>
              <a:gd name="connsiteY68" fmla="*/ 5329480 h 6858000"/>
              <a:gd name="connsiteX69" fmla="*/ 6037677 w 6127024"/>
              <a:gd name="connsiteY69" fmla="*/ 5354807 h 6858000"/>
              <a:gd name="connsiteX70" fmla="*/ 6039728 w 6127024"/>
              <a:gd name="connsiteY70" fmla="*/ 5359416 h 6858000"/>
              <a:gd name="connsiteX71" fmla="*/ 6053435 w 6127024"/>
              <a:gd name="connsiteY71" fmla="*/ 5387547 h 6858000"/>
              <a:gd name="connsiteX72" fmla="*/ 6065933 w 6127024"/>
              <a:gd name="connsiteY72" fmla="*/ 5443002 h 6858000"/>
              <a:gd name="connsiteX73" fmla="*/ 6068640 w 6127024"/>
              <a:gd name="connsiteY73" fmla="*/ 5474503 h 6858000"/>
              <a:gd name="connsiteX74" fmla="*/ 6080922 w 6127024"/>
              <a:gd name="connsiteY74" fmla="*/ 5561070 h 6858000"/>
              <a:gd name="connsiteX75" fmla="*/ 6096949 w 6127024"/>
              <a:gd name="connsiteY75" fmla="*/ 5648179 h 6858000"/>
              <a:gd name="connsiteX76" fmla="*/ 6121353 w 6127024"/>
              <a:gd name="connsiteY76" fmla="*/ 5721725 h 6858000"/>
              <a:gd name="connsiteX77" fmla="*/ 6109884 w 6127024"/>
              <a:gd name="connsiteY77" fmla="*/ 5721959 h 6858000"/>
              <a:gd name="connsiteX78" fmla="*/ 6127024 w 6127024"/>
              <a:gd name="connsiteY78" fmla="*/ 5786902 h 6858000"/>
              <a:gd name="connsiteX79" fmla="*/ 6115796 w 6127024"/>
              <a:gd name="connsiteY79" fmla="*/ 5862844 h 6858000"/>
              <a:gd name="connsiteX80" fmla="*/ 6102493 w 6127024"/>
              <a:gd name="connsiteY80" fmla="*/ 5928602 h 6858000"/>
              <a:gd name="connsiteX81" fmla="*/ 6056863 w 6127024"/>
              <a:gd name="connsiteY81" fmla="*/ 6000643 h 6858000"/>
              <a:gd name="connsiteX82" fmla="*/ 6045436 w 6127024"/>
              <a:gd name="connsiteY82" fmla="*/ 6124480 h 6858000"/>
              <a:gd name="connsiteX83" fmla="*/ 6030489 w 6127024"/>
              <a:gd name="connsiteY83" fmla="*/ 6317666 h 6858000"/>
              <a:gd name="connsiteX84" fmla="*/ 6007492 w 6127024"/>
              <a:gd name="connsiteY84" fmla="*/ 6440818 h 6858000"/>
              <a:gd name="connsiteX85" fmla="*/ 6009467 w 6127024"/>
              <a:gd name="connsiteY85" fmla="*/ 6487076 h 6858000"/>
              <a:gd name="connsiteX86" fmla="*/ 5995064 w 6127024"/>
              <a:gd name="connsiteY86" fmla="*/ 6540791 h 6858000"/>
              <a:gd name="connsiteX87" fmla="*/ 6004510 w 6127024"/>
              <a:gd name="connsiteY87" fmla="*/ 6599256 h 6858000"/>
              <a:gd name="connsiteX88" fmla="*/ 5986207 w 6127024"/>
              <a:gd name="connsiteY88" fmla="*/ 6695855 h 6858000"/>
              <a:gd name="connsiteX89" fmla="*/ 5979428 w 6127024"/>
              <a:gd name="connsiteY89" fmla="*/ 6754678 h 6858000"/>
              <a:gd name="connsiteX90" fmla="*/ 5983398 w 6127024"/>
              <a:gd name="connsiteY90" fmla="*/ 6778641 h 6858000"/>
              <a:gd name="connsiteX91" fmla="*/ 5984543 w 6127024"/>
              <a:gd name="connsiteY91" fmla="*/ 6811016 h 6858000"/>
              <a:gd name="connsiteX92" fmla="*/ 5979671 w 6127024"/>
              <a:gd name="connsiteY92" fmla="*/ 6858000 h 6858000"/>
              <a:gd name="connsiteX93" fmla="*/ 0 w 6127024"/>
              <a:gd name="connsiteY93" fmla="*/ 6858000 h 6858000"/>
              <a:gd name="connsiteX94" fmla="*/ 0 w 6127024"/>
              <a:gd name="connsiteY9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53435 w 6127024"/>
              <a:gd name="connsiteY68" fmla="*/ 5387547 h 6858000"/>
              <a:gd name="connsiteX69" fmla="*/ 6065933 w 6127024"/>
              <a:gd name="connsiteY69" fmla="*/ 5443002 h 6858000"/>
              <a:gd name="connsiteX70" fmla="*/ 6068640 w 6127024"/>
              <a:gd name="connsiteY70" fmla="*/ 5474503 h 6858000"/>
              <a:gd name="connsiteX71" fmla="*/ 6080922 w 6127024"/>
              <a:gd name="connsiteY71" fmla="*/ 5561070 h 6858000"/>
              <a:gd name="connsiteX72" fmla="*/ 6096949 w 6127024"/>
              <a:gd name="connsiteY72" fmla="*/ 5648179 h 6858000"/>
              <a:gd name="connsiteX73" fmla="*/ 6121353 w 6127024"/>
              <a:gd name="connsiteY73" fmla="*/ 5721725 h 6858000"/>
              <a:gd name="connsiteX74" fmla="*/ 6109884 w 6127024"/>
              <a:gd name="connsiteY74" fmla="*/ 5721959 h 6858000"/>
              <a:gd name="connsiteX75" fmla="*/ 6127024 w 6127024"/>
              <a:gd name="connsiteY75" fmla="*/ 5786902 h 6858000"/>
              <a:gd name="connsiteX76" fmla="*/ 6115796 w 6127024"/>
              <a:gd name="connsiteY76" fmla="*/ 5862844 h 6858000"/>
              <a:gd name="connsiteX77" fmla="*/ 6102493 w 6127024"/>
              <a:gd name="connsiteY77" fmla="*/ 5928602 h 6858000"/>
              <a:gd name="connsiteX78" fmla="*/ 6056863 w 6127024"/>
              <a:gd name="connsiteY78" fmla="*/ 6000643 h 6858000"/>
              <a:gd name="connsiteX79" fmla="*/ 6045436 w 6127024"/>
              <a:gd name="connsiteY79" fmla="*/ 6124480 h 6858000"/>
              <a:gd name="connsiteX80" fmla="*/ 6030489 w 6127024"/>
              <a:gd name="connsiteY80" fmla="*/ 6317666 h 6858000"/>
              <a:gd name="connsiteX81" fmla="*/ 6007492 w 6127024"/>
              <a:gd name="connsiteY81" fmla="*/ 6440818 h 6858000"/>
              <a:gd name="connsiteX82" fmla="*/ 6009467 w 6127024"/>
              <a:gd name="connsiteY82" fmla="*/ 6487076 h 6858000"/>
              <a:gd name="connsiteX83" fmla="*/ 5995064 w 6127024"/>
              <a:gd name="connsiteY83" fmla="*/ 6540791 h 6858000"/>
              <a:gd name="connsiteX84" fmla="*/ 6004510 w 6127024"/>
              <a:gd name="connsiteY84" fmla="*/ 6599256 h 6858000"/>
              <a:gd name="connsiteX85" fmla="*/ 5986207 w 6127024"/>
              <a:gd name="connsiteY85" fmla="*/ 6695855 h 6858000"/>
              <a:gd name="connsiteX86" fmla="*/ 5979428 w 6127024"/>
              <a:gd name="connsiteY86" fmla="*/ 6754678 h 6858000"/>
              <a:gd name="connsiteX87" fmla="*/ 5983398 w 6127024"/>
              <a:gd name="connsiteY87" fmla="*/ 6778641 h 6858000"/>
              <a:gd name="connsiteX88" fmla="*/ 5984543 w 6127024"/>
              <a:gd name="connsiteY88" fmla="*/ 6811016 h 6858000"/>
              <a:gd name="connsiteX89" fmla="*/ 5979671 w 6127024"/>
              <a:gd name="connsiteY89" fmla="*/ 6858000 h 6858000"/>
              <a:gd name="connsiteX90" fmla="*/ 0 w 6127024"/>
              <a:gd name="connsiteY90" fmla="*/ 6858000 h 6858000"/>
              <a:gd name="connsiteX91" fmla="*/ 0 w 6127024"/>
              <a:gd name="connsiteY9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21353 w 6127024"/>
              <a:gd name="connsiteY72" fmla="*/ 5721725 h 6858000"/>
              <a:gd name="connsiteX73" fmla="*/ 6109884 w 6127024"/>
              <a:gd name="connsiteY73" fmla="*/ 5721959 h 6858000"/>
              <a:gd name="connsiteX74" fmla="*/ 6127024 w 6127024"/>
              <a:gd name="connsiteY74" fmla="*/ 5786902 h 6858000"/>
              <a:gd name="connsiteX75" fmla="*/ 6115796 w 6127024"/>
              <a:gd name="connsiteY75" fmla="*/ 5862844 h 6858000"/>
              <a:gd name="connsiteX76" fmla="*/ 6102493 w 6127024"/>
              <a:gd name="connsiteY76" fmla="*/ 5928602 h 6858000"/>
              <a:gd name="connsiteX77" fmla="*/ 6056863 w 6127024"/>
              <a:gd name="connsiteY77" fmla="*/ 6000643 h 6858000"/>
              <a:gd name="connsiteX78" fmla="*/ 6045436 w 6127024"/>
              <a:gd name="connsiteY78" fmla="*/ 6124480 h 6858000"/>
              <a:gd name="connsiteX79" fmla="*/ 6030489 w 6127024"/>
              <a:gd name="connsiteY79" fmla="*/ 6317666 h 6858000"/>
              <a:gd name="connsiteX80" fmla="*/ 6007492 w 6127024"/>
              <a:gd name="connsiteY80" fmla="*/ 6440818 h 6858000"/>
              <a:gd name="connsiteX81" fmla="*/ 6009467 w 6127024"/>
              <a:gd name="connsiteY81" fmla="*/ 6487076 h 6858000"/>
              <a:gd name="connsiteX82" fmla="*/ 5995064 w 6127024"/>
              <a:gd name="connsiteY82" fmla="*/ 6540791 h 6858000"/>
              <a:gd name="connsiteX83" fmla="*/ 6004510 w 6127024"/>
              <a:gd name="connsiteY83" fmla="*/ 6599256 h 6858000"/>
              <a:gd name="connsiteX84" fmla="*/ 5986207 w 6127024"/>
              <a:gd name="connsiteY84" fmla="*/ 6695855 h 6858000"/>
              <a:gd name="connsiteX85" fmla="*/ 5979428 w 6127024"/>
              <a:gd name="connsiteY85" fmla="*/ 6754678 h 6858000"/>
              <a:gd name="connsiteX86" fmla="*/ 5983398 w 6127024"/>
              <a:gd name="connsiteY86" fmla="*/ 6778641 h 6858000"/>
              <a:gd name="connsiteX87" fmla="*/ 5984543 w 6127024"/>
              <a:gd name="connsiteY87" fmla="*/ 6811016 h 6858000"/>
              <a:gd name="connsiteX88" fmla="*/ 5979671 w 6127024"/>
              <a:gd name="connsiteY88" fmla="*/ 6858000 h 6858000"/>
              <a:gd name="connsiteX89" fmla="*/ 0 w 6127024"/>
              <a:gd name="connsiteY89" fmla="*/ 6858000 h 6858000"/>
              <a:gd name="connsiteX90" fmla="*/ 0 w 6127024"/>
              <a:gd name="connsiteY9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09884 w 6127024"/>
              <a:gd name="connsiteY72" fmla="*/ 5721959 h 6858000"/>
              <a:gd name="connsiteX73" fmla="*/ 6127024 w 6127024"/>
              <a:gd name="connsiteY73" fmla="*/ 5786902 h 6858000"/>
              <a:gd name="connsiteX74" fmla="*/ 6115796 w 6127024"/>
              <a:gd name="connsiteY74" fmla="*/ 5862844 h 6858000"/>
              <a:gd name="connsiteX75" fmla="*/ 6102493 w 6127024"/>
              <a:gd name="connsiteY75" fmla="*/ 5928602 h 6858000"/>
              <a:gd name="connsiteX76" fmla="*/ 6056863 w 6127024"/>
              <a:gd name="connsiteY76" fmla="*/ 6000643 h 6858000"/>
              <a:gd name="connsiteX77" fmla="*/ 6045436 w 6127024"/>
              <a:gd name="connsiteY77" fmla="*/ 6124480 h 6858000"/>
              <a:gd name="connsiteX78" fmla="*/ 6030489 w 6127024"/>
              <a:gd name="connsiteY78" fmla="*/ 6317666 h 6858000"/>
              <a:gd name="connsiteX79" fmla="*/ 6007492 w 6127024"/>
              <a:gd name="connsiteY79" fmla="*/ 6440818 h 6858000"/>
              <a:gd name="connsiteX80" fmla="*/ 6009467 w 6127024"/>
              <a:gd name="connsiteY80" fmla="*/ 6487076 h 6858000"/>
              <a:gd name="connsiteX81" fmla="*/ 5995064 w 6127024"/>
              <a:gd name="connsiteY81" fmla="*/ 6540791 h 6858000"/>
              <a:gd name="connsiteX82" fmla="*/ 6004510 w 6127024"/>
              <a:gd name="connsiteY82" fmla="*/ 6599256 h 6858000"/>
              <a:gd name="connsiteX83" fmla="*/ 5986207 w 6127024"/>
              <a:gd name="connsiteY83" fmla="*/ 6695855 h 6858000"/>
              <a:gd name="connsiteX84" fmla="*/ 5979428 w 6127024"/>
              <a:gd name="connsiteY84" fmla="*/ 6754678 h 6858000"/>
              <a:gd name="connsiteX85" fmla="*/ 5983398 w 6127024"/>
              <a:gd name="connsiteY85" fmla="*/ 6778641 h 6858000"/>
              <a:gd name="connsiteX86" fmla="*/ 5984543 w 6127024"/>
              <a:gd name="connsiteY86" fmla="*/ 6811016 h 6858000"/>
              <a:gd name="connsiteX87" fmla="*/ 5979671 w 6127024"/>
              <a:gd name="connsiteY87" fmla="*/ 6858000 h 6858000"/>
              <a:gd name="connsiteX88" fmla="*/ 0 w 6127024"/>
              <a:gd name="connsiteY88" fmla="*/ 6858000 h 6858000"/>
              <a:gd name="connsiteX89" fmla="*/ 0 w 6127024"/>
              <a:gd name="connsiteY8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8640 w 6127024"/>
              <a:gd name="connsiteY68" fmla="*/ 5474503 h 6858000"/>
              <a:gd name="connsiteX69" fmla="*/ 6080922 w 6127024"/>
              <a:gd name="connsiteY69" fmla="*/ 5561070 h 6858000"/>
              <a:gd name="connsiteX70" fmla="*/ 6096949 w 6127024"/>
              <a:gd name="connsiteY70" fmla="*/ 5648179 h 6858000"/>
              <a:gd name="connsiteX71" fmla="*/ 6109884 w 6127024"/>
              <a:gd name="connsiteY71" fmla="*/ 5721959 h 6858000"/>
              <a:gd name="connsiteX72" fmla="*/ 6127024 w 6127024"/>
              <a:gd name="connsiteY72" fmla="*/ 5786902 h 6858000"/>
              <a:gd name="connsiteX73" fmla="*/ 6115796 w 6127024"/>
              <a:gd name="connsiteY73" fmla="*/ 5862844 h 6858000"/>
              <a:gd name="connsiteX74" fmla="*/ 6102493 w 6127024"/>
              <a:gd name="connsiteY74" fmla="*/ 5928602 h 6858000"/>
              <a:gd name="connsiteX75" fmla="*/ 6056863 w 6127024"/>
              <a:gd name="connsiteY75" fmla="*/ 6000643 h 6858000"/>
              <a:gd name="connsiteX76" fmla="*/ 6045436 w 6127024"/>
              <a:gd name="connsiteY76" fmla="*/ 6124480 h 6858000"/>
              <a:gd name="connsiteX77" fmla="*/ 6030489 w 6127024"/>
              <a:gd name="connsiteY77" fmla="*/ 6317666 h 6858000"/>
              <a:gd name="connsiteX78" fmla="*/ 6007492 w 6127024"/>
              <a:gd name="connsiteY78" fmla="*/ 6440818 h 6858000"/>
              <a:gd name="connsiteX79" fmla="*/ 6009467 w 6127024"/>
              <a:gd name="connsiteY79" fmla="*/ 6487076 h 6858000"/>
              <a:gd name="connsiteX80" fmla="*/ 5995064 w 6127024"/>
              <a:gd name="connsiteY80" fmla="*/ 6540791 h 6858000"/>
              <a:gd name="connsiteX81" fmla="*/ 6004510 w 6127024"/>
              <a:gd name="connsiteY81" fmla="*/ 6599256 h 6858000"/>
              <a:gd name="connsiteX82" fmla="*/ 5986207 w 6127024"/>
              <a:gd name="connsiteY82" fmla="*/ 6695855 h 6858000"/>
              <a:gd name="connsiteX83" fmla="*/ 5979428 w 6127024"/>
              <a:gd name="connsiteY83" fmla="*/ 6754678 h 6858000"/>
              <a:gd name="connsiteX84" fmla="*/ 5983398 w 6127024"/>
              <a:gd name="connsiteY84" fmla="*/ 6778641 h 6858000"/>
              <a:gd name="connsiteX85" fmla="*/ 5984543 w 6127024"/>
              <a:gd name="connsiteY85" fmla="*/ 6811016 h 6858000"/>
              <a:gd name="connsiteX86" fmla="*/ 5979671 w 6127024"/>
              <a:gd name="connsiteY86" fmla="*/ 6858000 h 6858000"/>
              <a:gd name="connsiteX87" fmla="*/ 0 w 6127024"/>
              <a:gd name="connsiteY87" fmla="*/ 6858000 h 6858000"/>
              <a:gd name="connsiteX88" fmla="*/ 0 w 6127024"/>
              <a:gd name="connsiteY8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09884 w 6115796"/>
              <a:gd name="connsiteY71" fmla="*/ 5721959 h 6858000"/>
              <a:gd name="connsiteX72" fmla="*/ 6115796 w 6115796"/>
              <a:gd name="connsiteY72" fmla="*/ 5862844 h 6858000"/>
              <a:gd name="connsiteX73" fmla="*/ 6102493 w 6115796"/>
              <a:gd name="connsiteY73" fmla="*/ 5928602 h 6858000"/>
              <a:gd name="connsiteX74" fmla="*/ 6056863 w 6115796"/>
              <a:gd name="connsiteY74" fmla="*/ 6000643 h 6858000"/>
              <a:gd name="connsiteX75" fmla="*/ 6045436 w 6115796"/>
              <a:gd name="connsiteY75" fmla="*/ 6124480 h 6858000"/>
              <a:gd name="connsiteX76" fmla="*/ 6030489 w 6115796"/>
              <a:gd name="connsiteY76" fmla="*/ 6317666 h 6858000"/>
              <a:gd name="connsiteX77" fmla="*/ 6007492 w 6115796"/>
              <a:gd name="connsiteY77" fmla="*/ 6440818 h 6858000"/>
              <a:gd name="connsiteX78" fmla="*/ 6009467 w 6115796"/>
              <a:gd name="connsiteY78" fmla="*/ 6487076 h 6858000"/>
              <a:gd name="connsiteX79" fmla="*/ 5995064 w 6115796"/>
              <a:gd name="connsiteY79" fmla="*/ 6540791 h 6858000"/>
              <a:gd name="connsiteX80" fmla="*/ 6004510 w 6115796"/>
              <a:gd name="connsiteY80" fmla="*/ 6599256 h 6858000"/>
              <a:gd name="connsiteX81" fmla="*/ 5986207 w 6115796"/>
              <a:gd name="connsiteY81" fmla="*/ 6695855 h 6858000"/>
              <a:gd name="connsiteX82" fmla="*/ 5979428 w 6115796"/>
              <a:gd name="connsiteY82" fmla="*/ 6754678 h 6858000"/>
              <a:gd name="connsiteX83" fmla="*/ 5983398 w 6115796"/>
              <a:gd name="connsiteY83" fmla="*/ 6778641 h 6858000"/>
              <a:gd name="connsiteX84" fmla="*/ 5984543 w 6115796"/>
              <a:gd name="connsiteY84" fmla="*/ 6811016 h 6858000"/>
              <a:gd name="connsiteX85" fmla="*/ 5979671 w 6115796"/>
              <a:gd name="connsiteY85" fmla="*/ 6858000 h 6858000"/>
              <a:gd name="connsiteX86" fmla="*/ 0 w 6115796"/>
              <a:gd name="connsiteY86" fmla="*/ 6858000 h 6858000"/>
              <a:gd name="connsiteX87" fmla="*/ 0 w 6115796"/>
              <a:gd name="connsiteY87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6025"/>
              <a:gd name="connsiteY0" fmla="*/ 0 h 6858000"/>
              <a:gd name="connsiteX1" fmla="*/ 4965888 w 6116025"/>
              <a:gd name="connsiteY1" fmla="*/ 0 h 6858000"/>
              <a:gd name="connsiteX2" fmla="*/ 4967767 w 6116025"/>
              <a:gd name="connsiteY2" fmla="*/ 7930 h 6858000"/>
              <a:gd name="connsiteX3" fmla="*/ 4979444 w 6116025"/>
              <a:gd name="connsiteY3" fmla="*/ 43921 h 6858000"/>
              <a:gd name="connsiteX4" fmla="*/ 5021173 w 6116025"/>
              <a:gd name="connsiteY4" fmla="*/ 123738 h 6858000"/>
              <a:gd name="connsiteX5" fmla="*/ 5075458 w 6116025"/>
              <a:gd name="connsiteY5" fmla="*/ 264355 h 6858000"/>
              <a:gd name="connsiteX6" fmla="*/ 5081175 w 6116025"/>
              <a:gd name="connsiteY6" fmla="*/ 277448 h 6858000"/>
              <a:gd name="connsiteX7" fmla="*/ 5097011 w 6116025"/>
              <a:gd name="connsiteY7" fmla="*/ 355616 h 6858000"/>
              <a:gd name="connsiteX8" fmla="*/ 5153000 w 6116025"/>
              <a:gd name="connsiteY8" fmla="*/ 507134 h 6858000"/>
              <a:gd name="connsiteX9" fmla="*/ 5171282 w 6116025"/>
              <a:gd name="connsiteY9" fmla="*/ 602071 h 6858000"/>
              <a:gd name="connsiteX10" fmla="*/ 5176196 w 6116025"/>
              <a:gd name="connsiteY10" fmla="*/ 636822 h 6858000"/>
              <a:gd name="connsiteX11" fmla="*/ 5189051 w 6116025"/>
              <a:gd name="connsiteY11" fmla="*/ 782518 h 6858000"/>
              <a:gd name="connsiteX12" fmla="*/ 5218707 w 6116025"/>
              <a:gd name="connsiteY12" fmla="*/ 886387 h 6858000"/>
              <a:gd name="connsiteX13" fmla="*/ 5221281 w 6116025"/>
              <a:gd name="connsiteY13" fmla="*/ 920873 h 6858000"/>
              <a:gd name="connsiteX14" fmla="*/ 5201018 w 6116025"/>
              <a:gd name="connsiteY14" fmla="*/ 1095027 h 6858000"/>
              <a:gd name="connsiteX15" fmla="*/ 5189234 w 6116025"/>
              <a:gd name="connsiteY15" fmla="*/ 1217308 h 6858000"/>
              <a:gd name="connsiteX16" fmla="*/ 5202769 w 6116025"/>
              <a:gd name="connsiteY16" fmla="*/ 1269450 h 6858000"/>
              <a:gd name="connsiteX17" fmla="*/ 5225968 w 6116025"/>
              <a:gd name="connsiteY17" fmla="*/ 1357994 h 6858000"/>
              <a:gd name="connsiteX18" fmla="*/ 5231437 w 6116025"/>
              <a:gd name="connsiteY18" fmla="*/ 1373779 h 6858000"/>
              <a:gd name="connsiteX19" fmla="*/ 5237226 w 6116025"/>
              <a:gd name="connsiteY19" fmla="*/ 1441327 h 6858000"/>
              <a:gd name="connsiteX20" fmla="*/ 5255653 w 6116025"/>
              <a:gd name="connsiteY20" fmla="*/ 1524712 h 6858000"/>
              <a:gd name="connsiteX21" fmla="*/ 5263491 w 6116025"/>
              <a:gd name="connsiteY21" fmla="*/ 1642938 h 6858000"/>
              <a:gd name="connsiteX22" fmla="*/ 5256552 w 6116025"/>
              <a:gd name="connsiteY22" fmla="*/ 1672509 h 6858000"/>
              <a:gd name="connsiteX23" fmla="*/ 5266931 w 6116025"/>
              <a:gd name="connsiteY23" fmla="*/ 1866147 h 6858000"/>
              <a:gd name="connsiteX24" fmla="*/ 5255696 w 6116025"/>
              <a:gd name="connsiteY24" fmla="*/ 1953770 h 6858000"/>
              <a:gd name="connsiteX25" fmla="*/ 5252592 w 6116025"/>
              <a:gd name="connsiteY25" fmla="*/ 2092210 h 6858000"/>
              <a:gd name="connsiteX26" fmla="*/ 5250104 w 6116025"/>
              <a:gd name="connsiteY26" fmla="*/ 2249166 h 6858000"/>
              <a:gd name="connsiteX27" fmla="*/ 5251214 w 6116025"/>
              <a:gd name="connsiteY27" fmla="*/ 2250944 h 6858000"/>
              <a:gd name="connsiteX28" fmla="*/ 5250644 w 6116025"/>
              <a:gd name="connsiteY28" fmla="*/ 2266619 h 6858000"/>
              <a:gd name="connsiteX29" fmla="*/ 5293877 w 6116025"/>
              <a:gd name="connsiteY29" fmla="*/ 2368649 h 6858000"/>
              <a:gd name="connsiteX30" fmla="*/ 5311338 w 6116025"/>
              <a:gd name="connsiteY30" fmla="*/ 2404034 h 6858000"/>
              <a:gd name="connsiteX31" fmla="*/ 5338366 w 6116025"/>
              <a:gd name="connsiteY31" fmla="*/ 2465052 h 6858000"/>
              <a:gd name="connsiteX32" fmla="*/ 5371263 w 6116025"/>
              <a:gd name="connsiteY32" fmla="*/ 2586413 h 6858000"/>
              <a:gd name="connsiteX33" fmla="*/ 5407503 w 6116025"/>
              <a:gd name="connsiteY33" fmla="*/ 2786290 h 6858000"/>
              <a:gd name="connsiteX34" fmla="*/ 5407356 w 6116025"/>
              <a:gd name="connsiteY34" fmla="*/ 2787545 h 6858000"/>
              <a:gd name="connsiteX35" fmla="*/ 5457023 w 6116025"/>
              <a:gd name="connsiteY35" fmla="*/ 2858292 h 6858000"/>
              <a:gd name="connsiteX36" fmla="*/ 5479298 w 6116025"/>
              <a:gd name="connsiteY36" fmla="*/ 2947791 h 6858000"/>
              <a:gd name="connsiteX37" fmla="*/ 5481770 w 6116025"/>
              <a:gd name="connsiteY37" fmla="*/ 2951352 h 6858000"/>
              <a:gd name="connsiteX38" fmla="*/ 5482415 w 6116025"/>
              <a:gd name="connsiteY38" fmla="*/ 3004079 h 6858000"/>
              <a:gd name="connsiteX39" fmla="*/ 5503944 w 6116025"/>
              <a:gd name="connsiteY39" fmla="*/ 3123335 h 6858000"/>
              <a:gd name="connsiteX40" fmla="*/ 5516007 w 6116025"/>
              <a:gd name="connsiteY40" fmla="*/ 3258473 h 6858000"/>
              <a:gd name="connsiteX41" fmla="*/ 5589758 w 6116025"/>
              <a:gd name="connsiteY41" fmla="*/ 3453699 h 6858000"/>
              <a:gd name="connsiteX42" fmla="*/ 5596144 w 6116025"/>
              <a:gd name="connsiteY42" fmla="*/ 3534624 h 6858000"/>
              <a:gd name="connsiteX43" fmla="*/ 5597750 w 6116025"/>
              <a:gd name="connsiteY43" fmla="*/ 3534129 h 6858000"/>
              <a:gd name="connsiteX44" fmla="*/ 5618377 w 6116025"/>
              <a:gd name="connsiteY44" fmla="*/ 3588431 h 6858000"/>
              <a:gd name="connsiteX45" fmla="*/ 5655472 w 6116025"/>
              <a:gd name="connsiteY45" fmla="*/ 3678877 h 6858000"/>
              <a:gd name="connsiteX46" fmla="*/ 5683015 w 6116025"/>
              <a:gd name="connsiteY46" fmla="*/ 3762025 h 6858000"/>
              <a:gd name="connsiteX47" fmla="*/ 5696643 w 6116025"/>
              <a:gd name="connsiteY47" fmla="*/ 3773888 h 6858000"/>
              <a:gd name="connsiteX48" fmla="*/ 5768491 w 6116025"/>
              <a:gd name="connsiteY48" fmla="*/ 3914399 h 6858000"/>
              <a:gd name="connsiteX49" fmla="*/ 5793123 w 6116025"/>
              <a:gd name="connsiteY49" fmla="*/ 3969952 h 6858000"/>
              <a:gd name="connsiteX50" fmla="*/ 5808321 w 6116025"/>
              <a:gd name="connsiteY50" fmla="*/ 3988153 h 6858000"/>
              <a:gd name="connsiteX51" fmla="*/ 5825621 w 6116025"/>
              <a:gd name="connsiteY51" fmla="*/ 4015525 h 6858000"/>
              <a:gd name="connsiteX52" fmla="*/ 5860672 w 6116025"/>
              <a:gd name="connsiteY52" fmla="*/ 4061579 h 6858000"/>
              <a:gd name="connsiteX53" fmla="*/ 5894095 w 6116025"/>
              <a:gd name="connsiteY53" fmla="*/ 4128857 h 6858000"/>
              <a:gd name="connsiteX54" fmla="*/ 5903513 w 6116025"/>
              <a:gd name="connsiteY54" fmla="*/ 4187661 h 6858000"/>
              <a:gd name="connsiteX55" fmla="*/ 5946705 w 6116025"/>
              <a:gd name="connsiteY55" fmla="*/ 4428051 h 6858000"/>
              <a:gd name="connsiteX56" fmla="*/ 5949261 w 6116025"/>
              <a:gd name="connsiteY56" fmla="*/ 4449185 h 6858000"/>
              <a:gd name="connsiteX57" fmla="*/ 5968960 w 6116025"/>
              <a:gd name="connsiteY57" fmla="*/ 4482655 h 6858000"/>
              <a:gd name="connsiteX58" fmla="*/ 5998138 w 6116025"/>
              <a:gd name="connsiteY58" fmla="*/ 4697518 h 6858000"/>
              <a:gd name="connsiteX59" fmla="*/ 6007819 w 6116025"/>
              <a:gd name="connsiteY59" fmla="*/ 4858148 h 6858000"/>
              <a:gd name="connsiteX60" fmla="*/ 6007749 w 6116025"/>
              <a:gd name="connsiteY60" fmla="*/ 4964715 h 6858000"/>
              <a:gd name="connsiteX61" fmla="*/ 6005269 w 6116025"/>
              <a:gd name="connsiteY61" fmla="*/ 5150567 h 6858000"/>
              <a:gd name="connsiteX62" fmla="*/ 6001127 w 6116025"/>
              <a:gd name="connsiteY62" fmla="*/ 5164609 h 6858000"/>
              <a:gd name="connsiteX63" fmla="*/ 5998514 w 6116025"/>
              <a:gd name="connsiteY63" fmla="*/ 5189673 h 6858000"/>
              <a:gd name="connsiteX64" fmla="*/ 6018409 w 6116025"/>
              <a:gd name="connsiteY64" fmla="*/ 5227157 h 6858000"/>
              <a:gd name="connsiteX65" fmla="*/ 6036748 w 6116025"/>
              <a:gd name="connsiteY65" fmla="*/ 5322752 h 6858000"/>
              <a:gd name="connsiteX66" fmla="*/ 6037677 w 6116025"/>
              <a:gd name="connsiteY66" fmla="*/ 5354807 h 6858000"/>
              <a:gd name="connsiteX67" fmla="*/ 6053435 w 6116025"/>
              <a:gd name="connsiteY67" fmla="*/ 5387547 h 6858000"/>
              <a:gd name="connsiteX68" fmla="*/ 6068640 w 6116025"/>
              <a:gd name="connsiteY68" fmla="*/ 5474503 h 6858000"/>
              <a:gd name="connsiteX69" fmla="*/ 6080922 w 6116025"/>
              <a:gd name="connsiteY69" fmla="*/ 5561070 h 6858000"/>
              <a:gd name="connsiteX70" fmla="*/ 6096949 w 6116025"/>
              <a:gd name="connsiteY70" fmla="*/ 5648179 h 6858000"/>
              <a:gd name="connsiteX71" fmla="*/ 6115796 w 6116025"/>
              <a:gd name="connsiteY71" fmla="*/ 5862844 h 6858000"/>
              <a:gd name="connsiteX72" fmla="*/ 6102493 w 6116025"/>
              <a:gd name="connsiteY72" fmla="*/ 5928602 h 6858000"/>
              <a:gd name="connsiteX73" fmla="*/ 6056863 w 6116025"/>
              <a:gd name="connsiteY73" fmla="*/ 6000643 h 6858000"/>
              <a:gd name="connsiteX74" fmla="*/ 6045436 w 6116025"/>
              <a:gd name="connsiteY74" fmla="*/ 6124480 h 6858000"/>
              <a:gd name="connsiteX75" fmla="*/ 6030489 w 6116025"/>
              <a:gd name="connsiteY75" fmla="*/ 6317666 h 6858000"/>
              <a:gd name="connsiteX76" fmla="*/ 6007492 w 6116025"/>
              <a:gd name="connsiteY76" fmla="*/ 6440818 h 6858000"/>
              <a:gd name="connsiteX77" fmla="*/ 6009467 w 6116025"/>
              <a:gd name="connsiteY77" fmla="*/ 6487076 h 6858000"/>
              <a:gd name="connsiteX78" fmla="*/ 5995064 w 6116025"/>
              <a:gd name="connsiteY78" fmla="*/ 6540791 h 6858000"/>
              <a:gd name="connsiteX79" fmla="*/ 6004510 w 6116025"/>
              <a:gd name="connsiteY79" fmla="*/ 6599256 h 6858000"/>
              <a:gd name="connsiteX80" fmla="*/ 5986207 w 6116025"/>
              <a:gd name="connsiteY80" fmla="*/ 6695855 h 6858000"/>
              <a:gd name="connsiteX81" fmla="*/ 5979428 w 6116025"/>
              <a:gd name="connsiteY81" fmla="*/ 6754678 h 6858000"/>
              <a:gd name="connsiteX82" fmla="*/ 5983398 w 6116025"/>
              <a:gd name="connsiteY82" fmla="*/ 6778641 h 6858000"/>
              <a:gd name="connsiteX83" fmla="*/ 5984543 w 6116025"/>
              <a:gd name="connsiteY83" fmla="*/ 6811016 h 6858000"/>
              <a:gd name="connsiteX84" fmla="*/ 5979671 w 6116025"/>
              <a:gd name="connsiteY84" fmla="*/ 6858000 h 6858000"/>
              <a:gd name="connsiteX85" fmla="*/ 0 w 6116025"/>
              <a:gd name="connsiteY85" fmla="*/ 6858000 h 6858000"/>
              <a:gd name="connsiteX86" fmla="*/ 0 w 6116025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3398 w 6115796"/>
              <a:gd name="connsiteY80" fmla="*/ 6778641 h 6858000"/>
              <a:gd name="connsiteX81" fmla="*/ 5984543 w 6115796"/>
              <a:gd name="connsiteY81" fmla="*/ 6811016 h 6858000"/>
              <a:gd name="connsiteX82" fmla="*/ 5979671 w 6115796"/>
              <a:gd name="connsiteY82" fmla="*/ 6858000 h 6858000"/>
              <a:gd name="connsiteX83" fmla="*/ 0 w 6115796"/>
              <a:gd name="connsiteY83" fmla="*/ 6858000 h 6858000"/>
              <a:gd name="connsiteX84" fmla="*/ 0 w 6115796"/>
              <a:gd name="connsiteY84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4543 w 6115796"/>
              <a:gd name="connsiteY80" fmla="*/ 6811016 h 6858000"/>
              <a:gd name="connsiteX81" fmla="*/ 5979671 w 6115796"/>
              <a:gd name="connsiteY81" fmla="*/ 6858000 h 6858000"/>
              <a:gd name="connsiteX82" fmla="*/ 0 w 6115796"/>
              <a:gd name="connsiteY82" fmla="*/ 6858000 h 6858000"/>
              <a:gd name="connsiteX83" fmla="*/ 0 w 6115796"/>
              <a:gd name="connsiteY83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26675 w 6115796"/>
              <a:gd name="connsiteY18" fmla="*/ 1385685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76196 w 6105267"/>
              <a:gd name="connsiteY9" fmla="*/ 636822 h 6858000"/>
              <a:gd name="connsiteX10" fmla="*/ 5189051 w 6105267"/>
              <a:gd name="connsiteY10" fmla="*/ 782518 h 6858000"/>
              <a:gd name="connsiteX11" fmla="*/ 5218707 w 6105267"/>
              <a:gd name="connsiteY11" fmla="*/ 886387 h 6858000"/>
              <a:gd name="connsiteX12" fmla="*/ 5221281 w 6105267"/>
              <a:gd name="connsiteY12" fmla="*/ 920873 h 6858000"/>
              <a:gd name="connsiteX13" fmla="*/ 5201018 w 6105267"/>
              <a:gd name="connsiteY13" fmla="*/ 1095027 h 6858000"/>
              <a:gd name="connsiteX14" fmla="*/ 5189234 w 6105267"/>
              <a:gd name="connsiteY14" fmla="*/ 1217308 h 6858000"/>
              <a:gd name="connsiteX15" fmla="*/ 5202769 w 6105267"/>
              <a:gd name="connsiteY15" fmla="*/ 1269450 h 6858000"/>
              <a:gd name="connsiteX16" fmla="*/ 5225968 w 6105267"/>
              <a:gd name="connsiteY16" fmla="*/ 1357994 h 6858000"/>
              <a:gd name="connsiteX17" fmla="*/ 5226675 w 6105267"/>
              <a:gd name="connsiteY17" fmla="*/ 1385685 h 6858000"/>
              <a:gd name="connsiteX18" fmla="*/ 5237226 w 6105267"/>
              <a:gd name="connsiteY18" fmla="*/ 1441327 h 6858000"/>
              <a:gd name="connsiteX19" fmla="*/ 5255653 w 6105267"/>
              <a:gd name="connsiteY19" fmla="*/ 1524712 h 6858000"/>
              <a:gd name="connsiteX20" fmla="*/ 5263491 w 6105267"/>
              <a:gd name="connsiteY20" fmla="*/ 1642938 h 6858000"/>
              <a:gd name="connsiteX21" fmla="*/ 5256552 w 6105267"/>
              <a:gd name="connsiteY21" fmla="*/ 1672509 h 6858000"/>
              <a:gd name="connsiteX22" fmla="*/ 5264549 w 6105267"/>
              <a:gd name="connsiteY22" fmla="*/ 1837572 h 6858000"/>
              <a:gd name="connsiteX23" fmla="*/ 5255696 w 6105267"/>
              <a:gd name="connsiteY23" fmla="*/ 1953770 h 6858000"/>
              <a:gd name="connsiteX24" fmla="*/ 5252592 w 6105267"/>
              <a:gd name="connsiteY24" fmla="*/ 2092210 h 6858000"/>
              <a:gd name="connsiteX25" fmla="*/ 5257248 w 6105267"/>
              <a:gd name="connsiteY25" fmla="*/ 2203922 h 6858000"/>
              <a:gd name="connsiteX26" fmla="*/ 5262551 w 6105267"/>
              <a:gd name="connsiteY26" fmla="*/ 2288050 h 6858000"/>
              <a:gd name="connsiteX27" fmla="*/ 5293877 w 6105267"/>
              <a:gd name="connsiteY27" fmla="*/ 2368649 h 6858000"/>
              <a:gd name="connsiteX28" fmla="*/ 5311338 w 6105267"/>
              <a:gd name="connsiteY28" fmla="*/ 2404034 h 6858000"/>
              <a:gd name="connsiteX29" fmla="*/ 5338366 w 6105267"/>
              <a:gd name="connsiteY29" fmla="*/ 2465052 h 6858000"/>
              <a:gd name="connsiteX30" fmla="*/ 5371263 w 6105267"/>
              <a:gd name="connsiteY30" fmla="*/ 2586413 h 6858000"/>
              <a:gd name="connsiteX31" fmla="*/ 5407503 w 6105267"/>
              <a:gd name="connsiteY31" fmla="*/ 2786290 h 6858000"/>
              <a:gd name="connsiteX32" fmla="*/ 5407356 w 6105267"/>
              <a:gd name="connsiteY32" fmla="*/ 2787545 h 6858000"/>
              <a:gd name="connsiteX33" fmla="*/ 5457023 w 6105267"/>
              <a:gd name="connsiteY33" fmla="*/ 2858292 h 6858000"/>
              <a:gd name="connsiteX34" fmla="*/ 5491940 w 6105267"/>
              <a:gd name="connsiteY34" fmla="*/ 3015985 h 6858000"/>
              <a:gd name="connsiteX35" fmla="*/ 5503944 w 6105267"/>
              <a:gd name="connsiteY35" fmla="*/ 3123335 h 6858000"/>
              <a:gd name="connsiteX36" fmla="*/ 5525532 w 6105267"/>
              <a:gd name="connsiteY36" fmla="*/ 3258473 h 6858000"/>
              <a:gd name="connsiteX37" fmla="*/ 5589758 w 6105267"/>
              <a:gd name="connsiteY37" fmla="*/ 3453699 h 6858000"/>
              <a:gd name="connsiteX38" fmla="*/ 5596144 w 6105267"/>
              <a:gd name="connsiteY38" fmla="*/ 3534624 h 6858000"/>
              <a:gd name="connsiteX39" fmla="*/ 5597750 w 6105267"/>
              <a:gd name="connsiteY39" fmla="*/ 3534129 h 6858000"/>
              <a:gd name="connsiteX40" fmla="*/ 5618377 w 6105267"/>
              <a:gd name="connsiteY40" fmla="*/ 3588431 h 6858000"/>
              <a:gd name="connsiteX41" fmla="*/ 5655472 w 6105267"/>
              <a:gd name="connsiteY41" fmla="*/ 3678877 h 6858000"/>
              <a:gd name="connsiteX42" fmla="*/ 5683015 w 6105267"/>
              <a:gd name="connsiteY42" fmla="*/ 3762025 h 6858000"/>
              <a:gd name="connsiteX43" fmla="*/ 5696643 w 6105267"/>
              <a:gd name="connsiteY43" fmla="*/ 3773888 h 6858000"/>
              <a:gd name="connsiteX44" fmla="*/ 5768491 w 6105267"/>
              <a:gd name="connsiteY44" fmla="*/ 3914399 h 6858000"/>
              <a:gd name="connsiteX45" fmla="*/ 5793123 w 6105267"/>
              <a:gd name="connsiteY45" fmla="*/ 3969952 h 6858000"/>
              <a:gd name="connsiteX46" fmla="*/ 5808321 w 6105267"/>
              <a:gd name="connsiteY46" fmla="*/ 3988153 h 6858000"/>
              <a:gd name="connsiteX47" fmla="*/ 5825621 w 6105267"/>
              <a:gd name="connsiteY47" fmla="*/ 4015525 h 6858000"/>
              <a:gd name="connsiteX48" fmla="*/ 5860672 w 6105267"/>
              <a:gd name="connsiteY48" fmla="*/ 4061579 h 6858000"/>
              <a:gd name="connsiteX49" fmla="*/ 5894095 w 6105267"/>
              <a:gd name="connsiteY49" fmla="*/ 4128857 h 6858000"/>
              <a:gd name="connsiteX50" fmla="*/ 5903513 w 6105267"/>
              <a:gd name="connsiteY50" fmla="*/ 4187661 h 6858000"/>
              <a:gd name="connsiteX51" fmla="*/ 5949086 w 6105267"/>
              <a:gd name="connsiteY51" fmla="*/ 4366139 h 6858000"/>
              <a:gd name="connsiteX52" fmla="*/ 5949261 w 6105267"/>
              <a:gd name="connsiteY52" fmla="*/ 4449185 h 6858000"/>
              <a:gd name="connsiteX53" fmla="*/ 5961816 w 6105267"/>
              <a:gd name="connsiteY53" fmla="*/ 4494562 h 6858000"/>
              <a:gd name="connsiteX54" fmla="*/ 5998138 w 6105267"/>
              <a:gd name="connsiteY54" fmla="*/ 4697518 h 6858000"/>
              <a:gd name="connsiteX55" fmla="*/ 6007819 w 6105267"/>
              <a:gd name="connsiteY55" fmla="*/ 4858148 h 6858000"/>
              <a:gd name="connsiteX56" fmla="*/ 6007749 w 6105267"/>
              <a:gd name="connsiteY56" fmla="*/ 4964715 h 6858000"/>
              <a:gd name="connsiteX57" fmla="*/ 6005269 w 6105267"/>
              <a:gd name="connsiteY57" fmla="*/ 5150567 h 6858000"/>
              <a:gd name="connsiteX58" fmla="*/ 6001127 w 6105267"/>
              <a:gd name="connsiteY58" fmla="*/ 5164609 h 6858000"/>
              <a:gd name="connsiteX59" fmla="*/ 5998514 w 6105267"/>
              <a:gd name="connsiteY59" fmla="*/ 5189673 h 6858000"/>
              <a:gd name="connsiteX60" fmla="*/ 6018409 w 6105267"/>
              <a:gd name="connsiteY60" fmla="*/ 5227157 h 6858000"/>
              <a:gd name="connsiteX61" fmla="*/ 6036748 w 6105267"/>
              <a:gd name="connsiteY61" fmla="*/ 5322752 h 6858000"/>
              <a:gd name="connsiteX62" fmla="*/ 6037677 w 6105267"/>
              <a:gd name="connsiteY62" fmla="*/ 5354807 h 6858000"/>
              <a:gd name="connsiteX63" fmla="*/ 6053435 w 6105267"/>
              <a:gd name="connsiteY63" fmla="*/ 5387547 h 6858000"/>
              <a:gd name="connsiteX64" fmla="*/ 6068640 w 6105267"/>
              <a:gd name="connsiteY64" fmla="*/ 5474503 h 6858000"/>
              <a:gd name="connsiteX65" fmla="*/ 6080922 w 6105267"/>
              <a:gd name="connsiteY65" fmla="*/ 5561070 h 6858000"/>
              <a:gd name="connsiteX66" fmla="*/ 6096949 w 6105267"/>
              <a:gd name="connsiteY66" fmla="*/ 5648179 h 6858000"/>
              <a:gd name="connsiteX67" fmla="*/ 6096746 w 6105267"/>
              <a:gd name="connsiteY67" fmla="*/ 5862844 h 6858000"/>
              <a:gd name="connsiteX68" fmla="*/ 6045436 w 6105267"/>
              <a:gd name="connsiteY68" fmla="*/ 6124480 h 6858000"/>
              <a:gd name="connsiteX69" fmla="*/ 6030489 w 6105267"/>
              <a:gd name="connsiteY69" fmla="*/ 6317666 h 6858000"/>
              <a:gd name="connsiteX70" fmla="*/ 6007492 w 6105267"/>
              <a:gd name="connsiteY70" fmla="*/ 6440818 h 6858000"/>
              <a:gd name="connsiteX71" fmla="*/ 6009467 w 6105267"/>
              <a:gd name="connsiteY71" fmla="*/ 6487076 h 6858000"/>
              <a:gd name="connsiteX72" fmla="*/ 5995064 w 6105267"/>
              <a:gd name="connsiteY72" fmla="*/ 6540791 h 6858000"/>
              <a:gd name="connsiteX73" fmla="*/ 5986207 w 6105267"/>
              <a:gd name="connsiteY73" fmla="*/ 6695855 h 6858000"/>
              <a:gd name="connsiteX74" fmla="*/ 5979428 w 6105267"/>
              <a:gd name="connsiteY74" fmla="*/ 6754678 h 6858000"/>
              <a:gd name="connsiteX75" fmla="*/ 5984543 w 6105267"/>
              <a:gd name="connsiteY75" fmla="*/ 6811016 h 6858000"/>
              <a:gd name="connsiteX76" fmla="*/ 5979671 w 6105267"/>
              <a:gd name="connsiteY76" fmla="*/ 6858000 h 6858000"/>
              <a:gd name="connsiteX77" fmla="*/ 0 w 6105267"/>
              <a:gd name="connsiteY77" fmla="*/ 6858000 h 6858000"/>
              <a:gd name="connsiteX78" fmla="*/ 0 w 6105267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06168 w 6105267"/>
              <a:gd name="connsiteY41" fmla="*/ 3797701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55472 w 6105267"/>
              <a:gd name="connsiteY38" fmla="*/ 3678877 h 6858000"/>
              <a:gd name="connsiteX39" fmla="*/ 5683015 w 6105267"/>
              <a:gd name="connsiteY39" fmla="*/ 3762025 h 6858000"/>
              <a:gd name="connsiteX40" fmla="*/ 5722836 w 6105267"/>
              <a:gd name="connsiteY40" fmla="*/ 3814370 h 6858000"/>
              <a:gd name="connsiteX41" fmla="*/ 5768491 w 6105267"/>
              <a:gd name="connsiteY41" fmla="*/ 3914399 h 6858000"/>
              <a:gd name="connsiteX42" fmla="*/ 5793123 w 6105267"/>
              <a:gd name="connsiteY42" fmla="*/ 3969952 h 6858000"/>
              <a:gd name="connsiteX43" fmla="*/ 5808321 w 6105267"/>
              <a:gd name="connsiteY43" fmla="*/ 3988153 h 6858000"/>
              <a:gd name="connsiteX44" fmla="*/ 5860672 w 6105267"/>
              <a:gd name="connsiteY44" fmla="*/ 4061579 h 6858000"/>
              <a:gd name="connsiteX45" fmla="*/ 5894095 w 6105267"/>
              <a:gd name="connsiteY45" fmla="*/ 4128857 h 6858000"/>
              <a:gd name="connsiteX46" fmla="*/ 5903513 w 6105267"/>
              <a:gd name="connsiteY46" fmla="*/ 4187661 h 6858000"/>
              <a:gd name="connsiteX47" fmla="*/ 5949086 w 6105267"/>
              <a:gd name="connsiteY47" fmla="*/ 4366139 h 6858000"/>
              <a:gd name="connsiteX48" fmla="*/ 5949261 w 6105267"/>
              <a:gd name="connsiteY48" fmla="*/ 4449185 h 6858000"/>
              <a:gd name="connsiteX49" fmla="*/ 5961816 w 6105267"/>
              <a:gd name="connsiteY49" fmla="*/ 4494562 h 6858000"/>
              <a:gd name="connsiteX50" fmla="*/ 5998138 w 6105267"/>
              <a:gd name="connsiteY50" fmla="*/ 4697518 h 6858000"/>
              <a:gd name="connsiteX51" fmla="*/ 6007819 w 6105267"/>
              <a:gd name="connsiteY51" fmla="*/ 4858148 h 6858000"/>
              <a:gd name="connsiteX52" fmla="*/ 6007749 w 6105267"/>
              <a:gd name="connsiteY52" fmla="*/ 4964715 h 6858000"/>
              <a:gd name="connsiteX53" fmla="*/ 6005269 w 6105267"/>
              <a:gd name="connsiteY53" fmla="*/ 5150567 h 6858000"/>
              <a:gd name="connsiteX54" fmla="*/ 6001127 w 6105267"/>
              <a:gd name="connsiteY54" fmla="*/ 5164609 h 6858000"/>
              <a:gd name="connsiteX55" fmla="*/ 5998514 w 6105267"/>
              <a:gd name="connsiteY55" fmla="*/ 5189673 h 6858000"/>
              <a:gd name="connsiteX56" fmla="*/ 6036748 w 6105267"/>
              <a:gd name="connsiteY56" fmla="*/ 5322752 h 6858000"/>
              <a:gd name="connsiteX57" fmla="*/ 6037677 w 6105267"/>
              <a:gd name="connsiteY57" fmla="*/ 5354807 h 6858000"/>
              <a:gd name="connsiteX58" fmla="*/ 6053435 w 6105267"/>
              <a:gd name="connsiteY58" fmla="*/ 5387547 h 6858000"/>
              <a:gd name="connsiteX59" fmla="*/ 6068640 w 6105267"/>
              <a:gd name="connsiteY59" fmla="*/ 5474503 h 6858000"/>
              <a:gd name="connsiteX60" fmla="*/ 6080922 w 6105267"/>
              <a:gd name="connsiteY60" fmla="*/ 5561070 h 6858000"/>
              <a:gd name="connsiteX61" fmla="*/ 6096949 w 6105267"/>
              <a:gd name="connsiteY61" fmla="*/ 5648179 h 6858000"/>
              <a:gd name="connsiteX62" fmla="*/ 6096746 w 6105267"/>
              <a:gd name="connsiteY62" fmla="*/ 5862844 h 6858000"/>
              <a:gd name="connsiteX63" fmla="*/ 6045436 w 6105267"/>
              <a:gd name="connsiteY63" fmla="*/ 6124480 h 6858000"/>
              <a:gd name="connsiteX64" fmla="*/ 6030489 w 6105267"/>
              <a:gd name="connsiteY64" fmla="*/ 6317666 h 6858000"/>
              <a:gd name="connsiteX65" fmla="*/ 6007492 w 6105267"/>
              <a:gd name="connsiteY65" fmla="*/ 6440818 h 6858000"/>
              <a:gd name="connsiteX66" fmla="*/ 6009467 w 6105267"/>
              <a:gd name="connsiteY66" fmla="*/ 6487076 h 6858000"/>
              <a:gd name="connsiteX67" fmla="*/ 5995064 w 6105267"/>
              <a:gd name="connsiteY67" fmla="*/ 6540791 h 6858000"/>
              <a:gd name="connsiteX68" fmla="*/ 5986207 w 6105267"/>
              <a:gd name="connsiteY68" fmla="*/ 6695855 h 6858000"/>
              <a:gd name="connsiteX69" fmla="*/ 5979428 w 6105267"/>
              <a:gd name="connsiteY69" fmla="*/ 6754678 h 6858000"/>
              <a:gd name="connsiteX70" fmla="*/ 5984543 w 6105267"/>
              <a:gd name="connsiteY70" fmla="*/ 6811016 h 6858000"/>
              <a:gd name="connsiteX71" fmla="*/ 5979671 w 6105267"/>
              <a:gd name="connsiteY71" fmla="*/ 6858000 h 6858000"/>
              <a:gd name="connsiteX72" fmla="*/ 0 w 6105267"/>
              <a:gd name="connsiteY72" fmla="*/ 6858000 h 6858000"/>
              <a:gd name="connsiteX73" fmla="*/ 0 w 6105267"/>
              <a:gd name="connsiteY73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2069 w 6105267"/>
              <a:gd name="connsiteY36" fmla="*/ 3514638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05267" h="6858000">
                <a:moveTo>
                  <a:pt x="0" y="0"/>
                </a:moveTo>
                <a:lnTo>
                  <a:pt x="4965888" y="0"/>
                </a:lnTo>
                <a:lnTo>
                  <a:pt x="4967767" y="7930"/>
                </a:lnTo>
                <a:cubicBezTo>
                  <a:pt x="4971201" y="21562"/>
                  <a:pt x="4974810" y="33728"/>
                  <a:pt x="4979444" y="43921"/>
                </a:cubicBezTo>
                <a:cubicBezTo>
                  <a:pt x="5002155" y="108089"/>
                  <a:pt x="5039453" y="125421"/>
                  <a:pt x="5075458" y="264355"/>
                </a:cubicBezTo>
                <a:cubicBezTo>
                  <a:pt x="5080172" y="263373"/>
                  <a:pt x="5084375" y="273006"/>
                  <a:pt x="5081175" y="277448"/>
                </a:cubicBezTo>
                <a:cubicBezTo>
                  <a:pt x="5078869" y="356637"/>
                  <a:pt x="5109899" y="337879"/>
                  <a:pt x="5097011" y="355616"/>
                </a:cubicBezTo>
                <a:cubicBezTo>
                  <a:pt x="5108982" y="393897"/>
                  <a:pt x="5123954" y="442245"/>
                  <a:pt x="5153000" y="507134"/>
                </a:cubicBezTo>
                <a:cubicBezTo>
                  <a:pt x="5159130" y="542272"/>
                  <a:pt x="5172528" y="570912"/>
                  <a:pt x="5171282" y="602071"/>
                </a:cubicBezTo>
                <a:cubicBezTo>
                  <a:pt x="5177290" y="647968"/>
                  <a:pt x="5183528" y="639882"/>
                  <a:pt x="5189051" y="782518"/>
                </a:cubicBezTo>
                <a:cubicBezTo>
                  <a:pt x="5196533" y="819747"/>
                  <a:pt x="5211748" y="856581"/>
                  <a:pt x="5218707" y="886387"/>
                </a:cubicBezTo>
                <a:cubicBezTo>
                  <a:pt x="5222103" y="910651"/>
                  <a:pt x="5224626" y="881734"/>
                  <a:pt x="5221281" y="920873"/>
                </a:cubicBezTo>
                <a:cubicBezTo>
                  <a:pt x="5216226" y="962348"/>
                  <a:pt x="5227328" y="1047212"/>
                  <a:pt x="5201018" y="1095027"/>
                </a:cubicBezTo>
                <a:cubicBezTo>
                  <a:pt x="5195677" y="1140464"/>
                  <a:pt x="5205610" y="1173951"/>
                  <a:pt x="5205902" y="1203021"/>
                </a:cubicBezTo>
                <a:cubicBezTo>
                  <a:pt x="5207939" y="1240877"/>
                  <a:pt x="5220231" y="1264849"/>
                  <a:pt x="5207532" y="1278975"/>
                </a:cubicBezTo>
                <a:cubicBezTo>
                  <a:pt x="5213654" y="1306391"/>
                  <a:pt x="5220794" y="1339415"/>
                  <a:pt x="5225968" y="1357994"/>
                </a:cubicBezTo>
                <a:cubicBezTo>
                  <a:pt x="5235560" y="1363307"/>
                  <a:pt x="5224941" y="1377158"/>
                  <a:pt x="5226675" y="1385685"/>
                </a:cubicBezTo>
                <a:cubicBezTo>
                  <a:pt x="5235522" y="1394562"/>
                  <a:pt x="5242140" y="1429309"/>
                  <a:pt x="5237226" y="1441327"/>
                </a:cubicBezTo>
                <a:lnTo>
                  <a:pt x="5255653" y="1524712"/>
                </a:lnTo>
                <a:lnTo>
                  <a:pt x="5263491" y="1642938"/>
                </a:lnTo>
                <a:cubicBezTo>
                  <a:pt x="5233312" y="1645260"/>
                  <a:pt x="5283758" y="1680689"/>
                  <a:pt x="5256552" y="1672509"/>
                </a:cubicBezTo>
                <a:cubicBezTo>
                  <a:pt x="5263439" y="1704194"/>
                  <a:pt x="5241186" y="1762238"/>
                  <a:pt x="5264549" y="1837572"/>
                </a:cubicBezTo>
                <a:cubicBezTo>
                  <a:pt x="5255047" y="1894025"/>
                  <a:pt x="5279958" y="1903508"/>
                  <a:pt x="5255696" y="1953770"/>
                </a:cubicBezTo>
                <a:cubicBezTo>
                  <a:pt x="5254497" y="2018939"/>
                  <a:pt x="5251158" y="2034824"/>
                  <a:pt x="5252592" y="2092210"/>
                </a:cubicBezTo>
                <a:cubicBezTo>
                  <a:pt x="5251660" y="2141443"/>
                  <a:pt x="5257478" y="2177466"/>
                  <a:pt x="5257248" y="2203922"/>
                </a:cubicBezTo>
                <a:lnTo>
                  <a:pt x="5262551" y="2288050"/>
                </a:lnTo>
                <a:cubicBezTo>
                  <a:pt x="5267437" y="2336348"/>
                  <a:pt x="5279466" y="2334639"/>
                  <a:pt x="5293877" y="2368649"/>
                </a:cubicBezTo>
                <a:lnTo>
                  <a:pt x="5311338" y="2404034"/>
                </a:lnTo>
                <a:cubicBezTo>
                  <a:pt x="5310997" y="2405674"/>
                  <a:pt x="5338704" y="2463412"/>
                  <a:pt x="5338366" y="2465052"/>
                </a:cubicBezTo>
                <a:cubicBezTo>
                  <a:pt x="5342744" y="2497318"/>
                  <a:pt x="5359740" y="2532873"/>
                  <a:pt x="5371263" y="2586413"/>
                </a:cubicBezTo>
                <a:cubicBezTo>
                  <a:pt x="5361911" y="2605414"/>
                  <a:pt x="5395423" y="2719664"/>
                  <a:pt x="5407503" y="2786290"/>
                </a:cubicBezTo>
                <a:cubicBezTo>
                  <a:pt x="5407454" y="2786708"/>
                  <a:pt x="5407404" y="2787125"/>
                  <a:pt x="5407356" y="2787545"/>
                </a:cubicBezTo>
                <a:cubicBezTo>
                  <a:pt x="5433437" y="2813691"/>
                  <a:pt x="5432314" y="2814723"/>
                  <a:pt x="5448870" y="2838305"/>
                </a:cubicBezTo>
                <a:cubicBezTo>
                  <a:pt x="5464968" y="2894270"/>
                  <a:pt x="5454425" y="2918525"/>
                  <a:pt x="5503944" y="3123335"/>
                </a:cubicBezTo>
                <a:cubicBezTo>
                  <a:pt x="5512347" y="3181628"/>
                  <a:pt x="5512245" y="3208390"/>
                  <a:pt x="5525532" y="3258473"/>
                </a:cubicBezTo>
                <a:cubicBezTo>
                  <a:pt x="5539834" y="3322326"/>
                  <a:pt x="5576402" y="3407674"/>
                  <a:pt x="5589758" y="3453699"/>
                </a:cubicBezTo>
                <a:cubicBezTo>
                  <a:pt x="5570147" y="3490668"/>
                  <a:pt x="5591299" y="3454351"/>
                  <a:pt x="5592069" y="3514638"/>
                </a:cubicBezTo>
                <a:lnTo>
                  <a:pt x="5614055" y="3560779"/>
                </a:lnTo>
                <a:cubicBezTo>
                  <a:pt x="5642477" y="3636744"/>
                  <a:pt x="5634212" y="3552814"/>
                  <a:pt x="5683015" y="3762025"/>
                </a:cubicBezTo>
                <a:cubicBezTo>
                  <a:pt x="5687021" y="3766429"/>
                  <a:pt x="5717920" y="3810691"/>
                  <a:pt x="5722836" y="3814370"/>
                </a:cubicBezTo>
                <a:lnTo>
                  <a:pt x="5768491" y="3914399"/>
                </a:lnTo>
                <a:cubicBezTo>
                  <a:pt x="5768399" y="3927909"/>
                  <a:pt x="5782052" y="3965459"/>
                  <a:pt x="5793123" y="3969952"/>
                </a:cubicBezTo>
                <a:cubicBezTo>
                  <a:pt x="5797717" y="3977244"/>
                  <a:pt x="5797864" y="3987352"/>
                  <a:pt x="5808321" y="3988153"/>
                </a:cubicBezTo>
                <a:cubicBezTo>
                  <a:pt x="5819579" y="4003424"/>
                  <a:pt x="5841613" y="4014315"/>
                  <a:pt x="5860672" y="4061579"/>
                </a:cubicBezTo>
                <a:cubicBezTo>
                  <a:pt x="5872084" y="4080468"/>
                  <a:pt x="5865523" y="4095937"/>
                  <a:pt x="5894095" y="4128857"/>
                </a:cubicBezTo>
                <a:lnTo>
                  <a:pt x="5903513" y="4187661"/>
                </a:lnTo>
                <a:cubicBezTo>
                  <a:pt x="5912281" y="4237527"/>
                  <a:pt x="5929555" y="4191583"/>
                  <a:pt x="5949086" y="4366139"/>
                </a:cubicBezTo>
                <a:cubicBezTo>
                  <a:pt x="5948498" y="4373973"/>
                  <a:pt x="5947179" y="4442831"/>
                  <a:pt x="5949261" y="4449185"/>
                </a:cubicBezTo>
                <a:lnTo>
                  <a:pt x="5961816" y="4494562"/>
                </a:lnTo>
                <a:cubicBezTo>
                  <a:pt x="5969962" y="4535951"/>
                  <a:pt x="5978352" y="4666880"/>
                  <a:pt x="5998138" y="4697518"/>
                </a:cubicBezTo>
                <a:cubicBezTo>
                  <a:pt x="6005688" y="4743028"/>
                  <a:pt x="6006217" y="4813615"/>
                  <a:pt x="6007819" y="4858148"/>
                </a:cubicBezTo>
                <a:cubicBezTo>
                  <a:pt x="6006852" y="4913684"/>
                  <a:pt x="6011369" y="4918877"/>
                  <a:pt x="6007749" y="4964715"/>
                </a:cubicBezTo>
                <a:cubicBezTo>
                  <a:pt x="6006922" y="5026666"/>
                  <a:pt x="6006096" y="5088616"/>
                  <a:pt x="6005269" y="5150567"/>
                </a:cubicBezTo>
                <a:lnTo>
                  <a:pt x="6001127" y="5164609"/>
                </a:lnTo>
                <a:lnTo>
                  <a:pt x="5998514" y="5189673"/>
                </a:lnTo>
                <a:lnTo>
                  <a:pt x="6036748" y="5322752"/>
                </a:lnTo>
                <a:cubicBezTo>
                  <a:pt x="6037058" y="5333437"/>
                  <a:pt x="6037367" y="5344122"/>
                  <a:pt x="6037677" y="5354807"/>
                </a:cubicBezTo>
                <a:lnTo>
                  <a:pt x="6053435" y="5387547"/>
                </a:lnTo>
                <a:cubicBezTo>
                  <a:pt x="6058595" y="5407496"/>
                  <a:pt x="6064059" y="5445583"/>
                  <a:pt x="6068640" y="5474503"/>
                </a:cubicBezTo>
                <a:cubicBezTo>
                  <a:pt x="6065387" y="5502156"/>
                  <a:pt x="6077015" y="5529097"/>
                  <a:pt x="6080922" y="5561070"/>
                </a:cubicBezTo>
                <a:cubicBezTo>
                  <a:pt x="6069952" y="5593856"/>
                  <a:pt x="6092872" y="5614018"/>
                  <a:pt x="6096949" y="5648179"/>
                </a:cubicBezTo>
                <a:cubicBezTo>
                  <a:pt x="6121811" y="5715144"/>
                  <a:pt x="6081535" y="5799438"/>
                  <a:pt x="6096746" y="5862844"/>
                </a:cubicBezTo>
                <a:cubicBezTo>
                  <a:pt x="6088161" y="5942227"/>
                  <a:pt x="6066798" y="6084395"/>
                  <a:pt x="6045436" y="6124480"/>
                </a:cubicBezTo>
                <a:cubicBezTo>
                  <a:pt x="6035300" y="6187952"/>
                  <a:pt x="6042671" y="6255420"/>
                  <a:pt x="6030489" y="6317666"/>
                </a:cubicBezTo>
                <a:cubicBezTo>
                  <a:pt x="5997800" y="6359855"/>
                  <a:pt x="6026490" y="6389009"/>
                  <a:pt x="6007492" y="6440818"/>
                </a:cubicBezTo>
                <a:cubicBezTo>
                  <a:pt x="6032870" y="6477306"/>
                  <a:pt x="6007936" y="6454949"/>
                  <a:pt x="6009467" y="6487076"/>
                </a:cubicBezTo>
                <a:cubicBezTo>
                  <a:pt x="6007396" y="6503737"/>
                  <a:pt x="5997257" y="6531311"/>
                  <a:pt x="5995064" y="6540791"/>
                </a:cubicBezTo>
                <a:lnTo>
                  <a:pt x="5986207" y="6695855"/>
                </a:lnTo>
                <a:cubicBezTo>
                  <a:pt x="5979276" y="6706164"/>
                  <a:pt x="5972094" y="6743953"/>
                  <a:pt x="5979428" y="6754678"/>
                </a:cubicBezTo>
                <a:cubicBezTo>
                  <a:pt x="5979151" y="6773871"/>
                  <a:pt x="5984503" y="6793796"/>
                  <a:pt x="5984543" y="6811016"/>
                </a:cubicBezTo>
                <a:cubicBezTo>
                  <a:pt x="5983922" y="6824242"/>
                  <a:pt x="6007010" y="6838446"/>
                  <a:pt x="597967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B6E915A-D6D9-384F-916B-99C78ED72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70315"/>
            <a:ext cx="5971032" cy="3258457"/>
          </a:xfrm>
        </p:spPr>
        <p:txBody>
          <a:bodyPr anchor="t">
            <a:normAutofit/>
          </a:bodyPr>
          <a:lstStyle/>
          <a:p>
            <a:r>
              <a:rPr kumimoji="1" lang="ja-JP" altLang="en-US" sz="4000" i="0">
                <a:solidFill>
                  <a:schemeClr val="bg1"/>
                </a:solidFill>
              </a:rPr>
              <a:t>ご清聴</a:t>
            </a:r>
            <a:br>
              <a:rPr lang="en-US" altLang="ja-JP" sz="4000" i="0"/>
            </a:br>
            <a:r>
              <a:rPr kumimoji="1" lang="ja-JP" altLang="en-US" sz="4000" i="0">
                <a:solidFill>
                  <a:schemeClr val="bg1"/>
                </a:solidFill>
              </a:rPr>
              <a:t>ありがとうございました。</a:t>
            </a:r>
            <a:endParaRPr lang="ja-JP" altLang="en-US" sz="4000" i="0">
              <a:solidFill>
                <a:schemeClr val="bg1"/>
              </a:solidFill>
            </a:endParaRPr>
          </a:p>
        </p:txBody>
      </p:sp>
      <p:pic>
        <p:nvPicPr>
          <p:cNvPr id="6" name="図 5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4A06AAF7-49E8-2F46-BB13-0E86331DA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0" y="3764208"/>
            <a:ext cx="40132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9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4CD10FD8-A416-1F4A-BF72-45A96F05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184481"/>
          </a:xfrm>
          <a:solidFill>
            <a:schemeClr val="tx1"/>
          </a:solidFill>
        </p:spPr>
        <p:txBody>
          <a:bodyPr anchor="ctr"/>
          <a:lstStyle/>
          <a:p>
            <a:r>
              <a:rPr lang="en-US" altLang="ja-JP" i="0">
                <a:solidFill>
                  <a:schemeClr val="bg1"/>
                </a:solidFill>
              </a:rPr>
              <a:t>“Book Lover” </a:t>
            </a:r>
            <a:r>
              <a:rPr lang="ja-JP" altLang="en-US" i="0">
                <a:solidFill>
                  <a:schemeClr val="bg1"/>
                </a:solidFill>
              </a:rPr>
              <a:t>洋書紹介・交流サイト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EFBCC50E-3487-3042-A8ED-D280294B1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0" y="1753940"/>
            <a:ext cx="9493249" cy="4156322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>
                <a:solidFill>
                  <a:schemeClr val="bg1"/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目次</a:t>
            </a:r>
            <a:endParaRPr lang="en-US" altLang="ja-JP" sz="3600">
              <a:solidFill>
                <a:schemeClr val="bg1"/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サイト概要・作成背景</a:t>
            </a:r>
            <a:endParaRPr lang="en-US" altLang="ja-JP" sz="3600">
              <a:solidFill>
                <a:schemeClr val="bg1"/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機能説明</a:t>
            </a:r>
            <a:endParaRPr lang="en-US" altLang="ja-JP" sz="36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デモ</a:t>
            </a:r>
            <a:endParaRPr lang="en-US" altLang="ja-JP" sz="36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次回へ向けて</a:t>
            </a:r>
            <a:endParaRPr lang="en-US" altLang="ja-JP" sz="36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742950" indent="-742950" algn="ctr">
              <a:buFont typeface="+mj-lt"/>
              <a:buAutoNum type="arabicPeriod"/>
            </a:pPr>
            <a:endParaRPr lang="en-US" altLang="ja-JP" sz="36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39" name="図 3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D956CB25-F090-804A-94D6-A56D51402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204" y="5910262"/>
            <a:ext cx="2811834" cy="969905"/>
          </a:xfrm>
          <a:prstGeom prst="rect">
            <a:avLst/>
          </a:prstGeom>
        </p:spPr>
      </p:pic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932BDC22-9558-AC4B-AF00-03D433BCC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514" y="7311778"/>
            <a:ext cx="1423988" cy="4156322"/>
          </a:xfrm>
        </p:spPr>
        <p:txBody>
          <a:bodyPr/>
          <a:lstStyle/>
          <a:p>
            <a:pPr marL="0" indent="0">
              <a:buNone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8012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4CD10FD8-A416-1F4A-BF72-45A96F05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6"/>
            <a:ext cx="9493249" cy="1247586"/>
          </a:xfrm>
          <a:solidFill>
            <a:schemeClr val="tx1"/>
          </a:solidFill>
        </p:spPr>
        <p:txBody>
          <a:bodyPr anchor="ctr"/>
          <a:lstStyle/>
          <a:p>
            <a:r>
              <a:rPr lang="en-US" altLang="ja-JP" i="0">
                <a:solidFill>
                  <a:schemeClr val="bg1"/>
                </a:solidFill>
              </a:rPr>
              <a:t>1.  </a:t>
            </a:r>
            <a:r>
              <a:rPr lang="ja-JP" altLang="en-US" i="0">
                <a:solidFill>
                  <a:schemeClr val="bg1"/>
                </a:solidFill>
              </a:rPr>
              <a:t>サイト概要</a:t>
            </a:r>
          </a:p>
        </p:txBody>
      </p:sp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0D82063-1C58-9849-9CCC-E68395489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0126" y="1753940"/>
            <a:ext cx="4921996" cy="4156322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ja-JP" sz="24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【共通機能】</a:t>
            </a:r>
          </a:p>
          <a:p>
            <a:r>
              <a:rPr lang="ja-JP" altLang="ja-JP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レベル分けされた</a:t>
            </a:r>
            <a:r>
              <a:rPr lang="ja-JP" altLang="en-US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おすすめの</a:t>
            </a:r>
            <a:r>
              <a:rPr lang="ja-JP" altLang="ja-JP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洋書を閲覧できる</a:t>
            </a:r>
          </a:p>
          <a:p>
            <a:r>
              <a:rPr lang="ja-JP" altLang="en-US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レビューの閲覧</a:t>
            </a:r>
            <a:r>
              <a:rPr lang="en-US" altLang="ja-JP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 </a:t>
            </a:r>
          </a:p>
          <a:p>
            <a:pPr marL="0" indent="0">
              <a:buNone/>
            </a:pPr>
            <a:endParaRPr lang="ja-JP" altLang="ja-JP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ja-JP" altLang="ja-JP" sz="24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【会員のみの機能】</a:t>
            </a:r>
          </a:p>
          <a:p>
            <a:r>
              <a:rPr lang="ja-JP" altLang="ja-JP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レビュー</a:t>
            </a:r>
            <a:r>
              <a:rPr lang="ja-JP" altLang="en-US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ja-JP" altLang="ja-JP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投稿</a:t>
            </a:r>
          </a:p>
          <a:p>
            <a:r>
              <a:rPr lang="ja-JP" altLang="ja-JP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会員限定の掲示板</a:t>
            </a:r>
            <a:r>
              <a:rPr lang="ja-JP" altLang="en-US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ja-JP" altLang="ja-JP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利用</a:t>
            </a:r>
          </a:p>
          <a:p>
            <a:r>
              <a:rPr lang="ja-JP" altLang="ja-JP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掲示板では「いいね！」機能を搭載し、会員同士の気軽な交流</a:t>
            </a:r>
            <a:r>
              <a:rPr lang="ja-JP" altLang="en-US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を促す</a:t>
            </a:r>
            <a:endParaRPr lang="ja-JP" altLang="ja-JP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ja-JP" altLang="ja-JP">
              <a:solidFill>
                <a:schemeClr val="bg1"/>
              </a:solidFill>
            </a:endParaRPr>
          </a:p>
          <a:p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C1137-9242-374C-B0D8-5011938A8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0101" y="1753940"/>
            <a:ext cx="4782699" cy="4156322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【</a:t>
            </a:r>
            <a:r>
              <a:rPr lang="ja-JP" altLang="en-US" sz="24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ターゲット</a:t>
            </a:r>
            <a:r>
              <a:rPr lang="en-US" altLang="ja-JP" sz="24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】</a:t>
            </a:r>
          </a:p>
          <a:p>
            <a:pPr lvl="0"/>
            <a:r>
              <a:rPr lang="ja-JP" altLang="ja-JP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英語学習者</a:t>
            </a:r>
            <a:endParaRPr lang="en-US" altLang="ja-JP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0"/>
            <a:r>
              <a:rPr lang="ja-JP" altLang="ja-JP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リーディング力を高めたい人</a:t>
            </a:r>
          </a:p>
          <a:p>
            <a:pPr lvl="0"/>
            <a:r>
              <a:rPr lang="ja-JP" altLang="ja-JP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英語関連の資格試験を受験する人</a:t>
            </a:r>
          </a:p>
          <a:p>
            <a:pPr lvl="0"/>
            <a:r>
              <a:rPr lang="ja-JP" altLang="ja-JP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英語で読書を楽しみたい人</a:t>
            </a:r>
          </a:p>
          <a:p>
            <a:pPr lvl="0"/>
            <a:r>
              <a:rPr lang="ja-JP" altLang="ja-JP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勉強仲間が欲しい人</a:t>
            </a:r>
          </a:p>
          <a:p>
            <a:pPr marL="0" indent="0">
              <a:buNone/>
            </a:pPr>
            <a:endParaRPr lang="ja-JP" altLang="en-US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39" name="図 3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D956CB25-F090-804A-94D6-A56D51402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204" y="5910262"/>
            <a:ext cx="2811834" cy="96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9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4CD10FD8-A416-1F4A-BF72-45A96F05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184481"/>
          </a:xfrm>
          <a:solidFill>
            <a:schemeClr val="tx1"/>
          </a:solidFill>
        </p:spPr>
        <p:txBody>
          <a:bodyPr anchor="ctr"/>
          <a:lstStyle/>
          <a:p>
            <a:r>
              <a:rPr lang="en-US" altLang="ja-JP" i="0">
                <a:solidFill>
                  <a:schemeClr val="bg1"/>
                </a:solidFill>
              </a:rPr>
              <a:t>1.  </a:t>
            </a:r>
            <a:r>
              <a:rPr lang="ja-JP" altLang="en-US" i="0">
                <a:solidFill>
                  <a:schemeClr val="bg1"/>
                </a:solidFill>
              </a:rPr>
              <a:t>作成背景①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EFBCC50E-3487-3042-A8ED-D280294B1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0" y="1753940"/>
            <a:ext cx="9493249" cy="4156322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【</a:t>
            </a:r>
            <a:r>
              <a:rPr lang="ja-JP" altLang="en-US" sz="24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自分の経験</a:t>
            </a:r>
            <a:r>
              <a:rPr lang="en-US" altLang="ja-JP" sz="24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】</a:t>
            </a:r>
          </a:p>
          <a:p>
            <a:r>
              <a:rPr lang="ja-JP" altLang="ja-JP" sz="1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洋書を探す際に、主にネットで情報を得ている。</a:t>
            </a:r>
            <a:endParaRPr lang="en-US" altLang="ja-JP" sz="18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ja-JP" altLang="en-US" sz="1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→</a:t>
            </a:r>
            <a:r>
              <a:rPr lang="ja-JP" altLang="ja-JP" sz="1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個人ブログなどは多く存在するが、客観的な情報が少ない</a:t>
            </a:r>
            <a:r>
              <a:rPr lang="ja-JP" altLang="en-US" sz="1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のでは？</a:t>
            </a:r>
            <a:endParaRPr lang="en-US" altLang="ja-JP" sz="18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ja-JP" altLang="ja-JP" sz="18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 sz="1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英語</a:t>
            </a:r>
            <a:r>
              <a:rPr lang="ja-JP" altLang="ja-JP" sz="1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学習者向けにレベル分けされたシリーズ</a:t>
            </a:r>
            <a:r>
              <a:rPr lang="ja-JP" altLang="en-US" sz="1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が既に</a:t>
            </a:r>
            <a:r>
              <a:rPr lang="ja-JP" altLang="ja-JP" sz="1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存在する</a:t>
            </a:r>
            <a:endParaRPr lang="en-US" altLang="ja-JP" sz="18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ja-JP" altLang="en-US" sz="1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→</a:t>
            </a:r>
            <a:r>
              <a:rPr lang="ja-JP" altLang="ja-JP" sz="1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数やジャンルが限られてしまう</a:t>
            </a:r>
            <a:endParaRPr lang="en-US" altLang="ja-JP" sz="18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altLang="ja-JP" sz="18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ja-JP" altLang="ja-JP" sz="2400" b="1" u="sng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客観的にレベル分けされ、拡張性のあるサイト</a:t>
            </a:r>
            <a:r>
              <a:rPr lang="ja-JP" altLang="en-US" sz="2400" b="1" u="sng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が欲しい</a:t>
            </a:r>
            <a:endParaRPr lang="ja-JP" altLang="ja-JP" sz="2400" b="1" u="sng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altLang="ja-JP" sz="36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39" name="図 3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D956CB25-F090-804A-94D6-A56D51402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204" y="5910262"/>
            <a:ext cx="2811834" cy="969905"/>
          </a:xfrm>
          <a:prstGeom prst="rect">
            <a:avLst/>
          </a:prstGeom>
        </p:spPr>
      </p:pic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932BDC22-9558-AC4B-AF00-03D433BCC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514" y="7311778"/>
            <a:ext cx="1423988" cy="41563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5264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4CD10FD8-A416-1F4A-BF72-45A96F05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184481"/>
          </a:xfrm>
          <a:solidFill>
            <a:schemeClr val="tx1"/>
          </a:solidFill>
        </p:spPr>
        <p:txBody>
          <a:bodyPr anchor="ctr"/>
          <a:lstStyle/>
          <a:p>
            <a:r>
              <a:rPr lang="en-US" altLang="ja-JP" i="0">
                <a:solidFill>
                  <a:schemeClr val="bg1"/>
                </a:solidFill>
              </a:rPr>
              <a:t>1.  </a:t>
            </a:r>
            <a:r>
              <a:rPr lang="ja-JP" altLang="en-US" i="0">
                <a:solidFill>
                  <a:schemeClr val="bg1"/>
                </a:solidFill>
              </a:rPr>
              <a:t>作成背景</a:t>
            </a:r>
            <a:r>
              <a:rPr lang="en-US" altLang="ja-JP" i="0">
                <a:solidFill>
                  <a:schemeClr val="bg1"/>
                </a:solidFill>
              </a:rPr>
              <a:t>②</a:t>
            </a:r>
            <a:endParaRPr lang="ja-JP" altLang="en-US" i="0">
              <a:solidFill>
                <a:schemeClr val="bg1"/>
              </a:solidFill>
            </a:endParaRP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EFBCC50E-3487-3042-A8ED-D280294B1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0" y="1753940"/>
            <a:ext cx="9493249" cy="4156322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ja-JP" altLang="en-US" sz="1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モチベーションが下がりがち</a:t>
            </a:r>
            <a:endParaRPr lang="en-US" altLang="ja-JP" sz="18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ja-JP" altLang="en-US" sz="1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→</a:t>
            </a:r>
            <a:r>
              <a:rPr lang="ja-JP" altLang="ja-JP" sz="1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英語力を高めたいという共通の目的を持つ学習者どうしで</a:t>
            </a:r>
            <a:r>
              <a:rPr lang="ja-JP" altLang="en-US" sz="1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交流できる</a:t>
            </a:r>
            <a:r>
              <a:rPr lang="ja-JP" altLang="ja-JP" sz="1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場が欲しい</a:t>
            </a:r>
          </a:p>
          <a:p>
            <a:pPr marL="0" indent="0">
              <a:buNone/>
            </a:pPr>
            <a:r>
              <a:rPr lang="ja-JP" altLang="ja-JP" sz="2400" b="1" u="sng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学習者のモチベーションアップとなる場を作りたい </a:t>
            </a:r>
            <a:endParaRPr lang="en-US" altLang="ja-JP" sz="2400" b="1" u="sng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altLang="ja-JP" sz="2400" b="1" u="sng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ja-JP" sz="24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レベル別で洋書を紹介し本選びを手助けする</a:t>
            </a:r>
            <a:endParaRPr lang="en-US" altLang="ja-JP" sz="24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ja-JP" sz="24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そして学習者の交流掲示板サイトを作成</a:t>
            </a:r>
            <a:endParaRPr lang="en-US" altLang="ja-JP" sz="24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ja-JP" altLang="en-US" sz="24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→</a:t>
            </a:r>
            <a:r>
              <a:rPr lang="ja-JP" altLang="ja-JP" sz="24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学習者の英語力向上の一助となること </a:t>
            </a:r>
            <a:endParaRPr lang="en-US" altLang="ja-JP" sz="2400" b="1" u="sng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39" name="図 3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D956CB25-F090-804A-94D6-A56D51402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204" y="5910262"/>
            <a:ext cx="2811834" cy="969905"/>
          </a:xfrm>
          <a:prstGeom prst="rect">
            <a:avLst/>
          </a:prstGeom>
        </p:spPr>
      </p:pic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932BDC22-9558-AC4B-AF00-03D433BCC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514" y="7311778"/>
            <a:ext cx="1423988" cy="41563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59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4CD10FD8-A416-1F4A-BF72-45A96F05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6"/>
            <a:ext cx="9493249" cy="1247586"/>
          </a:xfrm>
          <a:solidFill>
            <a:schemeClr val="tx1"/>
          </a:solidFill>
        </p:spPr>
        <p:txBody>
          <a:bodyPr anchor="ctr"/>
          <a:lstStyle/>
          <a:p>
            <a:r>
              <a:rPr lang="en-US" altLang="ja-JP" i="0">
                <a:solidFill>
                  <a:schemeClr val="bg1"/>
                </a:solidFill>
              </a:rPr>
              <a:t>1.  </a:t>
            </a:r>
            <a:r>
              <a:rPr lang="ja-JP" altLang="en-US" i="0">
                <a:solidFill>
                  <a:schemeClr val="bg1"/>
                </a:solidFill>
              </a:rPr>
              <a:t>作成背景</a:t>
            </a:r>
            <a:r>
              <a:rPr lang="en-US" altLang="ja-JP" i="0">
                <a:solidFill>
                  <a:schemeClr val="bg1"/>
                </a:solidFill>
              </a:rPr>
              <a:t>③</a:t>
            </a:r>
            <a:endParaRPr lang="ja-JP" altLang="en-US" i="0">
              <a:solidFill>
                <a:schemeClr val="bg1"/>
              </a:solidFill>
            </a:endParaRPr>
          </a:p>
        </p:txBody>
      </p:sp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0D82063-1C58-9849-9CCC-E68395489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0126" y="1753940"/>
            <a:ext cx="4921996" cy="4156322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ja-JP" sz="24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【</a:t>
            </a:r>
            <a:r>
              <a:rPr lang="ja-JP" altLang="en-US" sz="24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レベルの基準</a:t>
            </a:r>
            <a:r>
              <a:rPr lang="ja-JP" altLang="ja-JP" sz="24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】</a:t>
            </a:r>
          </a:p>
          <a:p>
            <a:pPr marL="0" indent="0">
              <a:buNone/>
            </a:pPr>
            <a:r>
              <a:rPr lang="en-US" altLang="ja-JP" b="1" u="sng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Lexile</a:t>
            </a:r>
            <a:r>
              <a:rPr lang="ja-JP" altLang="ja-JP" b="1" u="sng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指数</a:t>
            </a:r>
            <a:br>
              <a:rPr lang="en-US" altLang="ja-JP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</a:br>
            <a:r>
              <a:rPr lang="ja-JP" altLang="ja-JP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アメリカの</a:t>
            </a:r>
            <a:r>
              <a:rPr lang="en-US" altLang="ja-JP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MetaMetrics</a:t>
            </a:r>
            <a:r>
              <a:rPr lang="ja-JP" altLang="ja-JP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社が開発した</a:t>
            </a:r>
            <a:r>
              <a:rPr lang="ja-JP" altLang="ja-JP" b="1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「</a:t>
            </a:r>
            <a:r>
              <a:rPr lang="ja-JP" altLang="ja-JP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読解力」および「文章の難易度」を示す指標</a:t>
            </a:r>
            <a:br>
              <a:rPr lang="en-US" altLang="ja-JP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</a:br>
            <a:endParaRPr lang="ja-JP" altLang="ja-JP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ja-JP" altLang="ja-JP" sz="24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【</a:t>
            </a:r>
            <a:r>
              <a:rPr lang="en-US" altLang="ja-JP" sz="24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TOEIC</a:t>
            </a:r>
            <a:r>
              <a:rPr lang="ja-JP" altLang="en-US" sz="24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換算</a:t>
            </a:r>
            <a:r>
              <a:rPr lang="ja-JP" altLang="ja-JP" sz="24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】</a:t>
            </a:r>
          </a:p>
          <a:p>
            <a:r>
              <a:rPr lang="ja-JP" altLang="ja-JP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初級：</a:t>
            </a:r>
            <a:r>
              <a:rPr lang="en-US" altLang="ja-JP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TOEIC</a:t>
            </a:r>
            <a:r>
              <a:rPr lang="ja-JP" altLang="ja-JP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リーディングスコア</a:t>
            </a:r>
            <a:r>
              <a:rPr lang="en-US" altLang="ja-JP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60-250</a:t>
            </a:r>
            <a:endParaRPr lang="ja-JP" altLang="ja-JP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ja-JP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中級：</a:t>
            </a:r>
            <a:r>
              <a:rPr lang="en-US" altLang="ja-JP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TOEIC</a:t>
            </a:r>
            <a:r>
              <a:rPr lang="ja-JP" altLang="ja-JP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リーディングスコア</a:t>
            </a:r>
            <a:r>
              <a:rPr lang="en-US" altLang="ja-JP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255-450</a:t>
            </a:r>
            <a:endParaRPr lang="ja-JP" altLang="ja-JP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ja-JP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上級：</a:t>
            </a:r>
            <a:r>
              <a:rPr lang="en-US" altLang="ja-JP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TOEIC</a:t>
            </a:r>
            <a:r>
              <a:rPr lang="ja-JP" altLang="ja-JP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リーディングスコア</a:t>
            </a:r>
            <a:r>
              <a:rPr lang="en-US" altLang="ja-JP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455-495</a:t>
            </a:r>
            <a:endParaRPr lang="ja-JP" altLang="ja-JP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ja-JP" altLang="ja-JP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lang="ja-JP" altLang="en-US"/>
          </a:p>
        </p:txBody>
      </p:sp>
      <p:pic>
        <p:nvPicPr>
          <p:cNvPr id="39" name="図 3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D956CB25-F090-804A-94D6-A56D51402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204" y="5910262"/>
            <a:ext cx="2811834" cy="969905"/>
          </a:xfrm>
          <a:prstGeom prst="rect">
            <a:avLst/>
          </a:prstGeom>
        </p:spPr>
      </p:pic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84E4A7B6-B7E2-7448-A734-0F0E91E7D7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663" y="1753940"/>
            <a:ext cx="5163874" cy="415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7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4CD10FD8-A416-1F4A-BF72-45A96F05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184481"/>
          </a:xfrm>
          <a:solidFill>
            <a:schemeClr val="tx1"/>
          </a:solidFill>
        </p:spPr>
        <p:txBody>
          <a:bodyPr anchor="ctr"/>
          <a:lstStyle/>
          <a:p>
            <a:r>
              <a:rPr lang="en-US" altLang="ja-JP" i="0">
                <a:solidFill>
                  <a:schemeClr val="bg1"/>
                </a:solidFill>
              </a:rPr>
              <a:t>1.  </a:t>
            </a:r>
            <a:r>
              <a:rPr lang="ja-JP" altLang="en-US" i="0">
                <a:solidFill>
                  <a:schemeClr val="bg1"/>
                </a:solidFill>
              </a:rPr>
              <a:t>機能説明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EFBCC50E-3487-3042-A8ED-D280294B1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0" y="1753940"/>
            <a:ext cx="9493249" cy="4156322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【</a:t>
            </a:r>
            <a:r>
              <a:rPr lang="ja-JP" altLang="en-US" sz="24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一般ユーザー</a:t>
            </a:r>
            <a:r>
              <a:rPr lang="en-US" altLang="ja-JP" sz="24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】</a:t>
            </a:r>
          </a:p>
          <a:p>
            <a:r>
              <a:rPr lang="ja-JP" altLang="en-US" sz="20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登録書籍、レビューの閲覧</a:t>
            </a:r>
            <a:endParaRPr lang="en-US" altLang="ja-JP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 sz="20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新規登録</a:t>
            </a:r>
            <a:endParaRPr lang="en-US" altLang="ja-JP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ja-JP" sz="24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【</a:t>
            </a:r>
            <a:r>
              <a:rPr lang="ja-JP" altLang="en-US" sz="24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会員ユーザー</a:t>
            </a:r>
            <a:r>
              <a:rPr lang="en-US" altLang="ja-JP" sz="24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】</a:t>
            </a:r>
          </a:p>
          <a:p>
            <a:r>
              <a:rPr lang="ja-JP" altLang="en-US" sz="20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レビュー投稿</a:t>
            </a:r>
            <a:endParaRPr lang="en-US" altLang="ja-JP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 sz="20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掲示板投稿</a:t>
            </a:r>
            <a:endParaRPr lang="en-US" altLang="ja-JP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ja-JP" sz="24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【</a:t>
            </a:r>
            <a:r>
              <a:rPr lang="ja-JP" altLang="en-US" sz="24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管理ユーザー</a:t>
            </a:r>
            <a:r>
              <a:rPr lang="en-US" altLang="ja-JP" sz="24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】</a:t>
            </a:r>
          </a:p>
          <a:p>
            <a:r>
              <a:rPr lang="ja-JP" altLang="en-US" sz="20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登録情報の編集、削除</a:t>
            </a:r>
            <a:endParaRPr lang="en-US" altLang="ja-JP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39" name="図 3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D956CB25-F090-804A-94D6-A56D51402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204" y="5910262"/>
            <a:ext cx="2811834" cy="969905"/>
          </a:xfrm>
          <a:prstGeom prst="rect">
            <a:avLst/>
          </a:prstGeom>
        </p:spPr>
      </p:pic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932BDC22-9558-AC4B-AF00-03D433BCC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514" y="7311778"/>
            <a:ext cx="1423988" cy="41563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19643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4CD10FD8-A416-1F4A-BF72-45A96F05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184481"/>
          </a:xfrm>
          <a:solidFill>
            <a:schemeClr val="tx1"/>
          </a:solidFill>
        </p:spPr>
        <p:txBody>
          <a:bodyPr anchor="ctr"/>
          <a:lstStyle/>
          <a:p>
            <a:r>
              <a:rPr lang="en-US" altLang="ja-JP" i="0">
                <a:solidFill>
                  <a:schemeClr val="bg1"/>
                </a:solidFill>
              </a:rPr>
              <a:t>3. </a:t>
            </a:r>
            <a:r>
              <a:rPr lang="ja-JP" altLang="en-US" i="0">
                <a:solidFill>
                  <a:schemeClr val="bg1"/>
                </a:solidFill>
              </a:rPr>
              <a:t>デモ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EFBCC50E-3487-3042-A8ED-D280294B1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0" y="1753940"/>
            <a:ext cx="9493249" cy="4156322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デモで機能説明を行います。</a:t>
            </a:r>
            <a:endParaRPr lang="en-US" altLang="ja-JP" sz="20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39" name="図 3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D956CB25-F090-804A-94D6-A56D51402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204" y="5910262"/>
            <a:ext cx="2811834" cy="969905"/>
          </a:xfrm>
          <a:prstGeom prst="rect">
            <a:avLst/>
          </a:prstGeom>
        </p:spPr>
      </p:pic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932BDC22-9558-AC4B-AF00-03D433BCC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514" y="7311778"/>
            <a:ext cx="1423988" cy="41563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16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4CD10FD8-A416-1F4A-BF72-45A96F05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184481"/>
          </a:xfrm>
          <a:solidFill>
            <a:schemeClr val="tx1"/>
          </a:solidFill>
        </p:spPr>
        <p:txBody>
          <a:bodyPr anchor="ctr"/>
          <a:lstStyle/>
          <a:p>
            <a:r>
              <a:rPr lang="en-US" altLang="ja-JP" i="0">
                <a:solidFill>
                  <a:schemeClr val="bg1"/>
                </a:solidFill>
              </a:rPr>
              <a:t>4. </a:t>
            </a:r>
            <a:r>
              <a:rPr lang="ja-JP" altLang="en-US" i="0">
                <a:solidFill>
                  <a:schemeClr val="bg1"/>
                </a:solidFill>
              </a:rPr>
              <a:t>次回へ向けて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EFBCC50E-3487-3042-A8ED-D280294B1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0" y="1753940"/>
            <a:ext cx="9493249" cy="4156322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sz="20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【</a:t>
            </a:r>
            <a:r>
              <a:rPr lang="ja-JP" altLang="en-US" sz="20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ユーザー関連</a:t>
            </a:r>
            <a:r>
              <a:rPr lang="en-US" altLang="ja-JP" sz="20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】</a:t>
            </a:r>
          </a:p>
          <a:p>
            <a:pPr marL="0" indent="0">
              <a:buNone/>
            </a:pPr>
            <a:r>
              <a:rPr lang="ja-JP" altLang="en-US" sz="18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・</a:t>
            </a:r>
            <a:r>
              <a:rPr lang="ja-JP" altLang="en-US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　掲示板で返信機能を搭載</a:t>
            </a:r>
            <a:endParaRPr lang="en-US" altLang="ja-JP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ja-JP" altLang="en-US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→交流の場としてパワーアップする</a:t>
            </a:r>
            <a:endParaRPr lang="en-US" altLang="ja-JP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ja-JP" altLang="en-US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・　友達機能の搭載</a:t>
            </a:r>
            <a:endParaRPr lang="en-US" altLang="ja-JP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ja-JP" altLang="en-US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→マイページの機能を拡張</a:t>
            </a:r>
            <a:endParaRPr lang="en-US" altLang="ja-JP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ja-JP" sz="20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【</a:t>
            </a:r>
            <a:r>
              <a:rPr lang="ja-JP" altLang="en-US" sz="20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技術関連</a:t>
            </a:r>
            <a:r>
              <a:rPr lang="en-US" altLang="ja-JP" sz="20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】</a:t>
            </a:r>
          </a:p>
          <a:p>
            <a:pPr marL="0" indent="0">
              <a:buNone/>
            </a:pPr>
            <a:r>
              <a:rPr lang="ja-JP" altLang="en-US" sz="20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・　</a:t>
            </a:r>
            <a:r>
              <a:rPr lang="ja-JP" altLang="en-US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フレームワークの習得</a:t>
            </a:r>
            <a:r>
              <a:rPr lang="en-US" altLang="ja-JP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(</a:t>
            </a:r>
            <a:r>
              <a:rPr lang="en-US" altLang="ja-JP" err="1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Larabel</a:t>
            </a:r>
            <a:r>
              <a:rPr lang="en-US" altLang="ja-JP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, Bootstrap)</a:t>
            </a:r>
          </a:p>
          <a:p>
            <a:pPr marL="0" indent="0">
              <a:buNone/>
            </a:pPr>
            <a:r>
              <a:rPr lang="ja-JP" altLang="en-US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→作業速度向上</a:t>
            </a:r>
            <a:endParaRPr lang="en-US" altLang="ja-JP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ja-JP" altLang="en-US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・　</a:t>
            </a:r>
            <a:r>
              <a:rPr lang="en-US" altLang="ja-JP" err="1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jquery</a:t>
            </a:r>
            <a:r>
              <a:rPr lang="ja-JP" altLang="en-US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を多用</a:t>
            </a:r>
            <a:endParaRPr lang="en-US" altLang="ja-JP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ja-JP" altLang="en-US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→動きのあるおしゃれなサイトにする</a:t>
            </a:r>
            <a:endParaRPr lang="en-US" altLang="ja-JP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39" name="図 3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D956CB25-F090-804A-94D6-A56D51402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204" y="5910262"/>
            <a:ext cx="2811834" cy="969905"/>
          </a:xfrm>
          <a:prstGeom prst="rect">
            <a:avLst/>
          </a:prstGeom>
        </p:spPr>
      </p:pic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932BDC22-9558-AC4B-AF00-03D433BCC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514" y="7311778"/>
            <a:ext cx="1423988" cy="41563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04759954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nalogousFromLightSeedRightStep">
      <a:dk1>
        <a:srgbClr val="000000"/>
      </a:dk1>
      <a:lt1>
        <a:srgbClr val="FFFFFF"/>
      </a:lt1>
      <a:dk2>
        <a:srgbClr val="412433"/>
      </a:dk2>
      <a:lt2>
        <a:srgbClr val="E2E8E7"/>
      </a:lt2>
      <a:accent1>
        <a:srgbClr val="C696A2"/>
      </a:accent1>
      <a:accent2>
        <a:srgbClr val="BA897F"/>
      </a:accent2>
      <a:accent3>
        <a:srgbClr val="B9A07D"/>
      </a:accent3>
      <a:accent4>
        <a:srgbClr val="A6A772"/>
      </a:accent4>
      <a:accent5>
        <a:srgbClr val="98A980"/>
      </a:accent5>
      <a:accent6>
        <a:srgbClr val="80AE77"/>
      </a:accent6>
      <a:hlink>
        <a:srgbClr val="568F81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AfterhoursVTI</vt:lpstr>
      <vt:lpstr>PHP 自作発表会  “Book Lover” 洋書紹介・交流サイト</vt:lpstr>
      <vt:lpstr>“Book Lover” 洋書紹介・交流サイト</vt:lpstr>
      <vt:lpstr>1.  サイト概要</vt:lpstr>
      <vt:lpstr>1.  作成背景①</vt:lpstr>
      <vt:lpstr>1.  作成背景②</vt:lpstr>
      <vt:lpstr>1.  作成背景③</vt:lpstr>
      <vt:lpstr>1.  機能説明</vt:lpstr>
      <vt:lpstr>3. デモ</vt:lpstr>
      <vt:lpstr>4. 次回へ向けて</vt:lpstr>
      <vt:lpstr>ご清聴 ありがとうございました。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自作発表会  “Book Lover” 洋書紹介・交流サイト</dc:title>
  <dc:creator>鎌田 ひとみ</dc:creator>
  <cp:revision>1</cp:revision>
  <dcterms:created xsi:type="dcterms:W3CDTF">2022-01-23T04:25:31Z</dcterms:created>
  <dcterms:modified xsi:type="dcterms:W3CDTF">2022-01-23T06:01:21Z</dcterms:modified>
</cp:coreProperties>
</file>