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5PnnROlJzLiI/2Ev5aLEpmCKS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" y="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6140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2331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Up until this point in the course, we’ve been moving up to bigger and bigger code structures.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40664" lvl="1" indent="-2585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From ints and floats, to lists and strings, to modules and classes…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7472" lvl="0" indent="-2331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Today, we’re heading in the other direction.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40664" lvl="1" indent="-2585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We want to know how a computer can store all the types of data we use when, at some level, it’s all binary—just zeros and ones.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7472" lvl="0" indent="-2331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When we’re just working in Python, we usually don’t have to worry about this level of representation.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430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2458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As a data scientist, you’ll collect data from other sources: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740664" lvl="1" indent="-2458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Websites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0664" lvl="1" indent="-2458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Publicly advertised servers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0664" lvl="1" indent="-2458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Files created by other people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7472" lvl="0" indent="-2458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We can classify these sources as text data or binary data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347472" lvl="0" indent="-2458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How can we get a computer to process text characters?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347472" lvl="0" indent="-2458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We know that at some level, text has to be binary, so we need to map each character to a binary sequence.</a:t>
            </a:r>
            <a:endParaRPr sz="100"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846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Note about ASCII still taking memory of 8 bits (one byte)</a:t>
            </a:r>
            <a:endParaRPr/>
          </a:p>
          <a:p>
            <a:pPr marL="347472" lvl="0" indent="-2077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Of course, ASCII was far too limiting.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740664" lvl="1" indent="-2077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</a:pPr>
            <a:r>
              <a:rPr lang="en-US" sz="600">
                <a:latin typeface="Arial"/>
                <a:ea typeface="Arial"/>
                <a:cs typeface="Arial"/>
                <a:sym typeface="Arial"/>
              </a:rPr>
              <a:t>It doesn’t even cover all the characters we use to write English, let alone other major languages.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347472" lvl="0" indent="-2077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There have been a lot of attempts to create larger character encodings.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740664" lvl="1" indent="-2077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</a:pPr>
            <a:r>
              <a:rPr lang="en-US" sz="600">
                <a:latin typeface="Arial"/>
                <a:ea typeface="Arial"/>
                <a:cs typeface="Arial"/>
                <a:sym typeface="Arial"/>
              </a:rPr>
              <a:t>Windows code, Latin-1, etc.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347472" lvl="0" indent="-2077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These are unfortunately often incompatible and cause errors if you don’t know exactly how to process the bits you’re getting.</a:t>
            </a:r>
            <a:endParaRPr sz="100"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6700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6291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1375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2331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UTF-8 is becoming a popular standard.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40664" lvl="1" indent="-2331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96.9% of all web pages in June 2021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347472" lvl="0" indent="-2331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This is what you want to use if you have a choice.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7472" lvl="0" indent="-2331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But there are times when you have to interact with other encodings in Python.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7472" lvl="0" indent="-2331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We’ll explore how to encode and decode text in the next segments.</a:t>
            </a:r>
            <a:endParaRPr sz="100"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971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700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9"/>
          <p:cNvCxnSpPr/>
          <p:nvPr/>
        </p:nvCxnSpPr>
        <p:spPr>
          <a:xfrm>
            <a:off x="914400" y="28194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10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orizontal Rule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11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12"/>
          <p:cNvCxnSpPr/>
          <p:nvPr/>
        </p:nvCxnSpPr>
        <p:spPr>
          <a:xfrm>
            <a:off x="963084" y="3557587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12"/>
          <p:cNvSpPr txBox="1"/>
          <p:nvPr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2" name="Google Shape;32;p13"/>
          <p:cNvCxnSpPr/>
          <p:nvPr/>
        </p:nvCxnSpPr>
        <p:spPr>
          <a:xfrm>
            <a:off x="963084" y="44069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37" name="Google Shape;37;p14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609600" y="2373312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4"/>
          </p:nvPr>
        </p:nvSpPr>
        <p:spPr>
          <a:xfrm>
            <a:off x="6193368" y="2373312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cxnSp>
        <p:nvCxnSpPr>
          <p:cNvPr id="44" name="Google Shape;44;p15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Encoding Text</a:t>
            </a:r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Text Encoding</a:t>
            </a:r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Convert text to binary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Need to map each character to a binary sequence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Binary sequences are a number in base 2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examples</a:t>
            </a:r>
            <a:endParaRPr/>
          </a:p>
          <a:p>
            <a:pPr marL="114300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lang="en-US"/>
              <a:t> is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marL="114300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0001</a:t>
            </a:r>
            <a:r>
              <a:rPr lang="en-US"/>
              <a:t> is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114300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0010</a:t>
            </a:r>
            <a:r>
              <a:rPr lang="en-US"/>
              <a:t> is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Text: ASCII</a:t>
            </a: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first major system for encoding text was called ASCII.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American Standard Code for Information Interchange (ASCII)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 published in 1963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Every ASCII character takes 7 bits.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means that you can only get 2</a:t>
            </a:r>
            <a:r>
              <a:rPr lang="en-US" baseline="30000"/>
              <a:t>7 </a:t>
            </a:r>
            <a:r>
              <a:rPr lang="en-US"/>
              <a:t>= 128 characters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ASCII Table</a:t>
            </a:r>
            <a:endParaRPr/>
          </a:p>
        </p:txBody>
      </p:sp>
      <p:pic>
        <p:nvPicPr>
          <p:cNvPr id="71" name="Google Shape;71;p4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 t="13009" b="5674"/>
          <a:stretch/>
        </p:blipFill>
        <p:spPr>
          <a:xfrm>
            <a:off x="1722120" y="1400175"/>
            <a:ext cx="874776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Unicode</a:t>
            </a:r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Defines a set of more than 120,000 different characters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Modern languages, ancient languages, mathematical symbols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Unicode is an abstraction, assigning an order to characters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character encodings that take each Unicode character and map it to a sequence of bytes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most popular one is UTF-8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UTF-8</a:t>
            </a:r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“8” stands for eight bits, or one byte.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Every character in UTF-8 gets 1–4 bytes.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original ASCII characters are encoded with one byte using their original ASCII encoding.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UTF-8 is very compact for these characters.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UTF-8 is the most popular standard.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June 2021, 96.9% of all web pages used UTF-8.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Encoding 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1_Office Theme</vt:lpstr>
      <vt:lpstr>Encoding Text</vt:lpstr>
      <vt:lpstr>Text Encoding</vt:lpstr>
      <vt:lpstr>Text: ASCII</vt:lpstr>
      <vt:lpstr>ASCII Table</vt:lpstr>
      <vt:lpstr>Unicode</vt:lpstr>
      <vt:lpstr>UTF-8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Encoding Text</dc:title>
  <dc:creator>Administrator</dc:creator>
  <cp:lastModifiedBy>Rob</cp:lastModifiedBy>
  <cp:revision>1</cp:revision>
  <dcterms:created xsi:type="dcterms:W3CDTF">2016-03-21T14:12:59Z</dcterms:created>
  <dcterms:modified xsi:type="dcterms:W3CDTF">2021-12-23T01:13:53Z</dcterms:modified>
</cp:coreProperties>
</file>