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660"/>
  </p:normalViewPr>
  <p:slideViewPr>
    <p:cSldViewPr snapToGrid="0">
      <p:cViewPr>
        <p:scale>
          <a:sx n="75" d="100"/>
          <a:sy n="75" d="100"/>
        </p:scale>
        <p:origin x="65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48171-0939-46CC-B12C-74271131D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83395C-BFAD-47B3-ACB6-720B521A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7B750-9927-4734-937B-4E5E4452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EC2-F48A-4DC6-A931-C7F15F234D6E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36AA5F-F7BF-44CF-A5B2-2FD1501E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735521-6C66-47C9-AF0C-F3500366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EEA-7434-4829-8BD6-7F4D9A5A3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27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21673-9A20-4426-839F-BFF2362B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8CB9E1-0FA3-4CC4-B3A2-6A698FC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58CDD4-CE53-4A23-98E0-13774C8C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EC2-F48A-4DC6-A931-C7F15F234D6E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C9E15-C2AA-4619-8406-200F8187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936526-535B-4FA4-9831-A482EB21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EEA-7434-4829-8BD6-7F4D9A5A3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97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5345EE-0F3C-459A-A5F8-D75F0C043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31D9DD-9FA4-46DD-954E-FDE864123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AD7170-B17F-4CEC-9187-7A573150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EC2-F48A-4DC6-A931-C7F15F234D6E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F15B4B-8D6C-4AF0-89D8-38FD7258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CE1F9E-7976-4C89-BF61-A46F4213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EEA-7434-4829-8BD6-7F4D9A5A3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E4ABB-43FC-4B73-8D8D-F5DDF6B8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1359D3-5760-41E3-B70C-C88843A2F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236911-724B-417B-B0D1-14E1B6D5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EC2-F48A-4DC6-A931-C7F15F234D6E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7AEDCE-A5B9-42F3-8088-1A8E120E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7ECC9-F531-4A6F-A840-62B63255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EEA-7434-4829-8BD6-7F4D9A5A3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65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BA659-96A6-4490-BA0C-7FF9ECAA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B6B817-EAD7-4C60-8C6B-527149A8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6FF73-89A3-4B1B-9CE2-495A919F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EC2-F48A-4DC6-A931-C7F15F234D6E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5790EA-99A9-4A40-ABD8-37E9C3A7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6B801E-5F68-4854-86AE-B1FBAB0B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EEA-7434-4829-8BD6-7F4D9A5A3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06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92BD6-7E9D-45A5-BA23-8109DD68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B5EBC2-556D-4994-8DD1-DDA6A312F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2D1DDD-F864-4156-9649-5E12BC22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E0E934-A427-4401-AC25-94A40487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EC2-F48A-4DC6-A931-C7F15F234D6E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3AAAE2-7A88-41A5-8782-10A1A3BE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3AE9E3-80A5-43EE-97A3-0F50917E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EEA-7434-4829-8BD6-7F4D9A5A3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1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A771-BBC7-4A9C-A35B-FE4259EA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861F5F-A8CC-45A4-8B23-FEB4251DA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595FC3-5B2D-4E6C-9C7A-6593A81F2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1D7FEB-777E-499E-A203-895E3B048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EDF4EA9-9514-455B-BE7F-8F589BEAF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858D91-B83F-46E9-9DC1-6B945844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EC2-F48A-4DC6-A931-C7F15F234D6E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D6501F-7C86-4F8E-8D46-69F737B5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2C1B82-9777-4F8D-9B44-633F8AF2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EEA-7434-4829-8BD6-7F4D9A5A3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7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48850-8654-45CD-B1EC-1584C18C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56BC4E-DFA0-45F3-919F-83238EFB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EC2-F48A-4DC6-A931-C7F15F234D6E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3DAD97-2939-47AC-BEFD-BD9FADB1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701612-E70E-4722-B585-6AF4EB6D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EEA-7434-4829-8BD6-7F4D9A5A3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03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7A71C9-E67B-49A5-AD58-E621F570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EC2-F48A-4DC6-A931-C7F15F234D6E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5E5520-4662-4172-86A1-8C71C0D1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4AB068-225C-405F-8893-AE5E38E5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EEA-7434-4829-8BD6-7F4D9A5A3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8C97-2C6A-4326-979F-0B813B37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46B403-E62D-498A-9195-8A51F5948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3DA0BF-3018-4288-9EF4-942D5493D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F66D80-1632-46E1-B94D-7C58B37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EC2-F48A-4DC6-A931-C7F15F234D6E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2FE5DD-4094-41AA-9E74-7888681B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10C10A-ACEB-48A1-9AD3-0BDF7E8A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EEA-7434-4829-8BD6-7F4D9A5A3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72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FBCFB-229F-4D2B-87F2-3D0FA9A9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528E2A-3DC5-4027-B5C6-55318B83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88EC65-523A-40D7-A458-932981B48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2116EC-C8DE-45AD-94A5-FADEDBE2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EC2-F48A-4DC6-A931-C7F15F234D6E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D73529-13CA-465B-B8FE-9F17DCEC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35AC6C-B5A3-4459-BFA5-24C440C2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EEA-7434-4829-8BD6-7F4D9A5A3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4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DB09A9-9BC6-42DA-8860-4C576400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11F91B-E6AD-4D3D-AA85-6F76696B3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9B8B3A-2238-4D7E-8117-698A526EF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CBEC2-F48A-4DC6-A931-C7F15F234D6E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2B8DBA-7825-4F50-BE57-432B258B5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08C17E-EB25-4605-AC0C-22C8F5D55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8FEEA-7434-4829-8BD6-7F4D9A5A3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2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6E990A-4C14-4B4E-8323-DAFE4340DFC0}"/>
              </a:ext>
            </a:extLst>
          </p:cNvPr>
          <p:cNvGrpSpPr/>
          <p:nvPr/>
        </p:nvGrpSpPr>
        <p:grpSpPr>
          <a:xfrm>
            <a:off x="4651513" y="212034"/>
            <a:ext cx="1769165" cy="450574"/>
            <a:chOff x="3670852" y="225287"/>
            <a:chExt cx="1769165" cy="45057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FE89C89-66BD-4A20-8E42-325DCA68F9E9}"/>
                </a:ext>
              </a:extLst>
            </p:cNvPr>
            <p:cNvSpPr/>
            <p:nvPr/>
          </p:nvSpPr>
          <p:spPr>
            <a:xfrm>
              <a:off x="3670852" y="225287"/>
              <a:ext cx="1616765" cy="45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952EA00-D34E-4338-B421-0D4611014C62}"/>
                </a:ext>
              </a:extLst>
            </p:cNvPr>
            <p:cNvSpPr txBox="1"/>
            <p:nvPr/>
          </p:nvSpPr>
          <p:spPr>
            <a:xfrm>
              <a:off x="3690730" y="306529"/>
              <a:ext cx="1749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タイトル</a:t>
              </a:r>
              <a:r>
                <a:rPr lang="ja-JP" altLang="en-US" b="1" dirty="0"/>
                <a:t>画面</a:t>
              </a:r>
              <a:endParaRPr kumimoji="1" lang="ja-JP" altLang="en-US" b="1" dirty="0"/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F919CFB-B1B6-46B7-8071-6E298E7D7C3E}"/>
              </a:ext>
            </a:extLst>
          </p:cNvPr>
          <p:cNvCxnSpPr>
            <a:cxnSpLocks/>
          </p:cNvCxnSpPr>
          <p:nvPr/>
        </p:nvCxnSpPr>
        <p:spPr>
          <a:xfrm flipH="1">
            <a:off x="5474036" y="664659"/>
            <a:ext cx="1" cy="337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6C70B12-0D64-4A29-87FE-BDB5D40CA912}"/>
              </a:ext>
            </a:extLst>
          </p:cNvPr>
          <p:cNvGrpSpPr/>
          <p:nvPr/>
        </p:nvGrpSpPr>
        <p:grpSpPr>
          <a:xfrm>
            <a:off x="4538869" y="1000125"/>
            <a:ext cx="1842049" cy="728870"/>
            <a:chOff x="4538870" y="1290357"/>
            <a:chExt cx="1842049" cy="72887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223E903-30F4-4BCC-A9CE-9C60FA071342}"/>
                </a:ext>
              </a:extLst>
            </p:cNvPr>
            <p:cNvSpPr/>
            <p:nvPr/>
          </p:nvSpPr>
          <p:spPr>
            <a:xfrm>
              <a:off x="4538870" y="1290357"/>
              <a:ext cx="1842049" cy="728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4DCBD58-838A-42B4-B7A5-CD6105E86116}"/>
                </a:ext>
              </a:extLst>
            </p:cNvPr>
            <p:cNvSpPr txBox="1"/>
            <p:nvPr/>
          </p:nvSpPr>
          <p:spPr>
            <a:xfrm>
              <a:off x="4724400" y="1470126"/>
              <a:ext cx="147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Enter</a:t>
              </a:r>
              <a:r>
                <a:rPr lang="ja-JP" altLang="en-US" b="1" dirty="0"/>
                <a:t>を押す</a:t>
              </a:r>
              <a:endParaRPr kumimoji="1" lang="ja-JP" altLang="en-US" b="1" dirty="0"/>
            </a:p>
          </p:txBody>
        </p:sp>
      </p:grp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FAD74B7-875C-4164-927B-EBD30A4320C1}"/>
              </a:ext>
            </a:extLst>
          </p:cNvPr>
          <p:cNvCxnSpPr>
            <a:cxnSpLocks/>
          </p:cNvCxnSpPr>
          <p:nvPr/>
        </p:nvCxnSpPr>
        <p:spPr>
          <a:xfrm flipH="1">
            <a:off x="5474037" y="1728995"/>
            <a:ext cx="1" cy="307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66C0B54-7098-471A-ACDC-24600343D54A}"/>
              </a:ext>
            </a:extLst>
          </p:cNvPr>
          <p:cNvGrpSpPr/>
          <p:nvPr/>
        </p:nvGrpSpPr>
        <p:grpSpPr>
          <a:xfrm>
            <a:off x="4904817" y="2036639"/>
            <a:ext cx="1191183" cy="381893"/>
            <a:chOff x="4904817" y="2145787"/>
            <a:chExt cx="1191183" cy="381893"/>
          </a:xfrm>
        </p:grpSpPr>
        <p:sp>
          <p:nvSpPr>
            <p:cNvPr id="16" name="フローチャート: 処理 15">
              <a:extLst>
                <a:ext uri="{FF2B5EF4-FFF2-40B4-BE49-F238E27FC236}">
                  <a16:creationId xmlns:a16="http://schemas.microsoft.com/office/drawing/2014/main" id="{6C704684-6084-4AC4-94D8-1319CDB2847B}"/>
                </a:ext>
              </a:extLst>
            </p:cNvPr>
            <p:cNvSpPr/>
            <p:nvPr/>
          </p:nvSpPr>
          <p:spPr>
            <a:xfrm>
              <a:off x="4904817" y="2145787"/>
              <a:ext cx="1143001" cy="36933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B807009-D017-466A-AD86-05882CBF72C8}"/>
                </a:ext>
              </a:extLst>
            </p:cNvPr>
            <p:cNvSpPr txBox="1"/>
            <p:nvPr/>
          </p:nvSpPr>
          <p:spPr>
            <a:xfrm>
              <a:off x="4953000" y="215834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スタート</a:t>
              </a:r>
            </a:p>
          </p:txBody>
        </p:sp>
      </p:grp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DCAF16D-32F1-4632-A5DD-907F04C0CB0E}"/>
              </a:ext>
            </a:extLst>
          </p:cNvPr>
          <p:cNvCxnSpPr>
            <a:cxnSpLocks/>
          </p:cNvCxnSpPr>
          <p:nvPr/>
        </p:nvCxnSpPr>
        <p:spPr>
          <a:xfrm>
            <a:off x="5476933" y="2405971"/>
            <a:ext cx="0" cy="259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ABE9A970-C114-458E-A376-40D9A93351B7}"/>
              </a:ext>
            </a:extLst>
          </p:cNvPr>
          <p:cNvGrpSpPr/>
          <p:nvPr/>
        </p:nvGrpSpPr>
        <p:grpSpPr>
          <a:xfrm>
            <a:off x="4603064" y="2667315"/>
            <a:ext cx="1749276" cy="557597"/>
            <a:chOff x="4605133" y="2768214"/>
            <a:chExt cx="1749276" cy="557597"/>
          </a:xfrm>
        </p:grpSpPr>
        <p:sp>
          <p:nvSpPr>
            <p:cNvPr id="15" name="フローチャート: 判断 14">
              <a:extLst>
                <a:ext uri="{FF2B5EF4-FFF2-40B4-BE49-F238E27FC236}">
                  <a16:creationId xmlns:a16="http://schemas.microsoft.com/office/drawing/2014/main" id="{99525529-498C-4CA1-BB54-EDEA5495E4D4}"/>
                </a:ext>
              </a:extLst>
            </p:cNvPr>
            <p:cNvSpPr/>
            <p:nvPr/>
          </p:nvSpPr>
          <p:spPr>
            <a:xfrm>
              <a:off x="4605133" y="2768214"/>
              <a:ext cx="1749276" cy="55759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F705622-0F90-4087-AB8C-5D96CED02D55}"/>
                </a:ext>
              </a:extLst>
            </p:cNvPr>
            <p:cNvSpPr txBox="1"/>
            <p:nvPr/>
          </p:nvSpPr>
          <p:spPr>
            <a:xfrm>
              <a:off x="4835387" y="2866749"/>
              <a:ext cx="137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プレイヤー</a:t>
              </a:r>
            </a:p>
          </p:txBody>
        </p:sp>
      </p:grp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A516DAB-A598-42F5-9E68-38CB5D1E1669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485699" y="3224912"/>
            <a:ext cx="2988338" cy="82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3AE6CE3-470B-4D40-827F-D48B1BBE7782}"/>
              </a:ext>
            </a:extLst>
          </p:cNvPr>
          <p:cNvCxnSpPr>
            <a:cxnSpLocks/>
          </p:cNvCxnSpPr>
          <p:nvPr/>
        </p:nvCxnSpPr>
        <p:spPr>
          <a:xfrm flipH="1" flipV="1">
            <a:off x="5459893" y="3226696"/>
            <a:ext cx="1313776" cy="3237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判断 30">
            <a:extLst>
              <a:ext uri="{FF2B5EF4-FFF2-40B4-BE49-F238E27FC236}">
                <a16:creationId xmlns:a16="http://schemas.microsoft.com/office/drawing/2014/main" id="{E2CB2507-4D1D-49BC-8157-1C59712DE782}"/>
              </a:ext>
            </a:extLst>
          </p:cNvPr>
          <p:cNvSpPr/>
          <p:nvPr/>
        </p:nvSpPr>
        <p:spPr>
          <a:xfrm>
            <a:off x="5918654" y="3549729"/>
            <a:ext cx="1710029" cy="100248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ABE1B572-7053-44DA-8BC3-1145F0A13CCD}"/>
              </a:ext>
            </a:extLst>
          </p:cNvPr>
          <p:cNvGrpSpPr/>
          <p:nvPr/>
        </p:nvGrpSpPr>
        <p:grpSpPr>
          <a:xfrm>
            <a:off x="1872440" y="4050970"/>
            <a:ext cx="1226518" cy="757599"/>
            <a:chOff x="3739340" y="3548349"/>
            <a:chExt cx="1226518" cy="757599"/>
          </a:xfrm>
        </p:grpSpPr>
        <p:sp>
          <p:nvSpPr>
            <p:cNvPr id="30" name="フローチャート: 判断 29">
              <a:extLst>
                <a:ext uri="{FF2B5EF4-FFF2-40B4-BE49-F238E27FC236}">
                  <a16:creationId xmlns:a16="http://schemas.microsoft.com/office/drawing/2014/main" id="{E9087782-681A-4B92-844A-E391B5ABB50F}"/>
                </a:ext>
              </a:extLst>
            </p:cNvPr>
            <p:cNvSpPr/>
            <p:nvPr/>
          </p:nvSpPr>
          <p:spPr>
            <a:xfrm>
              <a:off x="3739340" y="3548349"/>
              <a:ext cx="1226518" cy="757599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6C6AD079-F44F-45BC-AA2E-1197570877F8}"/>
                </a:ext>
              </a:extLst>
            </p:cNvPr>
            <p:cNvSpPr txBox="1"/>
            <p:nvPr/>
          </p:nvSpPr>
          <p:spPr>
            <a:xfrm>
              <a:off x="3818649" y="3763459"/>
              <a:ext cx="109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弾を発射</a:t>
              </a:r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E2BB04B-6035-4DB6-84D8-1AF56D8BA0BA}"/>
              </a:ext>
            </a:extLst>
          </p:cNvPr>
          <p:cNvSpPr txBox="1"/>
          <p:nvPr/>
        </p:nvSpPr>
        <p:spPr>
          <a:xfrm>
            <a:off x="5990502" y="3866673"/>
            <a:ext cx="175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敵からの攻撃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6075F9A-BB86-4076-8D7C-2603DC372349}"/>
              </a:ext>
            </a:extLst>
          </p:cNvPr>
          <p:cNvCxnSpPr>
            <a:cxnSpLocks/>
          </p:cNvCxnSpPr>
          <p:nvPr/>
        </p:nvCxnSpPr>
        <p:spPr>
          <a:xfrm flipH="1">
            <a:off x="1752600" y="4808569"/>
            <a:ext cx="733100" cy="738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82EFB9D5-60E2-46CF-8525-E051FA6027D4}"/>
              </a:ext>
            </a:extLst>
          </p:cNvPr>
          <p:cNvCxnSpPr>
            <a:cxnSpLocks/>
          </p:cNvCxnSpPr>
          <p:nvPr/>
        </p:nvCxnSpPr>
        <p:spPr>
          <a:xfrm flipH="1" flipV="1">
            <a:off x="2482075" y="4808569"/>
            <a:ext cx="901700" cy="701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FFE8BC1-1156-48DE-918B-D6F0A4D00C9C}"/>
              </a:ext>
            </a:extLst>
          </p:cNvPr>
          <p:cNvCxnSpPr>
            <a:cxnSpLocks/>
          </p:cNvCxnSpPr>
          <p:nvPr/>
        </p:nvCxnSpPr>
        <p:spPr>
          <a:xfrm flipH="1" flipV="1">
            <a:off x="6773668" y="4552211"/>
            <a:ext cx="901700" cy="701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48505A1-16F1-42A8-AAAE-2482C1F1ACE5}"/>
              </a:ext>
            </a:extLst>
          </p:cNvPr>
          <p:cNvCxnSpPr>
            <a:cxnSpLocks/>
          </p:cNvCxnSpPr>
          <p:nvPr/>
        </p:nvCxnSpPr>
        <p:spPr>
          <a:xfrm flipH="1">
            <a:off x="6047818" y="4552210"/>
            <a:ext cx="733100" cy="738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7D2A1B37-97B7-46A0-BA47-14BC4022ECBF}"/>
              </a:ext>
            </a:extLst>
          </p:cNvPr>
          <p:cNvGrpSpPr/>
          <p:nvPr/>
        </p:nvGrpSpPr>
        <p:grpSpPr>
          <a:xfrm>
            <a:off x="1069587" y="5546887"/>
            <a:ext cx="1366026" cy="789252"/>
            <a:chOff x="1069587" y="5546887"/>
            <a:chExt cx="1366026" cy="789252"/>
          </a:xfrm>
        </p:grpSpPr>
        <p:sp>
          <p:nvSpPr>
            <p:cNvPr id="43" name="フローチャート: 判断 42">
              <a:extLst>
                <a:ext uri="{FF2B5EF4-FFF2-40B4-BE49-F238E27FC236}">
                  <a16:creationId xmlns:a16="http://schemas.microsoft.com/office/drawing/2014/main" id="{BF7D39C2-8AB0-4197-9EE2-4FF5B3386A87}"/>
                </a:ext>
              </a:extLst>
            </p:cNvPr>
            <p:cNvSpPr/>
            <p:nvPr/>
          </p:nvSpPr>
          <p:spPr>
            <a:xfrm>
              <a:off x="1069587" y="5546887"/>
              <a:ext cx="1366026" cy="78925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F01A616E-7D4C-4E55-80AD-4D0CE0277737}"/>
                </a:ext>
              </a:extLst>
            </p:cNvPr>
            <p:cNvSpPr txBox="1"/>
            <p:nvPr/>
          </p:nvSpPr>
          <p:spPr>
            <a:xfrm>
              <a:off x="1331684" y="5756847"/>
              <a:ext cx="986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敵破壊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F4A40E1F-2C8D-487A-8429-94151316B0F2}"/>
              </a:ext>
            </a:extLst>
          </p:cNvPr>
          <p:cNvGrpSpPr/>
          <p:nvPr/>
        </p:nvGrpSpPr>
        <p:grpSpPr>
          <a:xfrm>
            <a:off x="2697138" y="5510082"/>
            <a:ext cx="1538511" cy="826057"/>
            <a:chOff x="2697138" y="5510082"/>
            <a:chExt cx="1538511" cy="826057"/>
          </a:xfrm>
        </p:grpSpPr>
        <p:sp>
          <p:nvSpPr>
            <p:cNvPr id="44" name="フローチャート: 判断 43">
              <a:extLst>
                <a:ext uri="{FF2B5EF4-FFF2-40B4-BE49-F238E27FC236}">
                  <a16:creationId xmlns:a16="http://schemas.microsoft.com/office/drawing/2014/main" id="{90394E1A-4629-43DA-A2C3-AF269C34BAAE}"/>
                </a:ext>
              </a:extLst>
            </p:cNvPr>
            <p:cNvSpPr/>
            <p:nvPr/>
          </p:nvSpPr>
          <p:spPr>
            <a:xfrm>
              <a:off x="2700762" y="5510082"/>
              <a:ext cx="1366025" cy="82605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AEB85F5-2683-42A0-AEA4-E8D258A37314}"/>
                </a:ext>
              </a:extLst>
            </p:cNvPr>
            <p:cNvSpPr txBox="1"/>
            <p:nvPr/>
          </p:nvSpPr>
          <p:spPr>
            <a:xfrm>
              <a:off x="2697138" y="5756847"/>
              <a:ext cx="1538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ノーヒット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4BDE69A-16E5-41E8-9DA3-3F4ACC41E636}"/>
              </a:ext>
            </a:extLst>
          </p:cNvPr>
          <p:cNvGrpSpPr/>
          <p:nvPr/>
        </p:nvGrpSpPr>
        <p:grpSpPr>
          <a:xfrm>
            <a:off x="5364805" y="5290528"/>
            <a:ext cx="1366025" cy="826057"/>
            <a:chOff x="5364805" y="5290528"/>
            <a:chExt cx="1366025" cy="826057"/>
          </a:xfrm>
        </p:grpSpPr>
        <p:sp>
          <p:nvSpPr>
            <p:cNvPr id="45" name="フローチャート: 判断 44">
              <a:extLst>
                <a:ext uri="{FF2B5EF4-FFF2-40B4-BE49-F238E27FC236}">
                  <a16:creationId xmlns:a16="http://schemas.microsoft.com/office/drawing/2014/main" id="{8BF54D87-D280-47A3-80EC-C2B0AFD338AF}"/>
                </a:ext>
              </a:extLst>
            </p:cNvPr>
            <p:cNvSpPr/>
            <p:nvPr/>
          </p:nvSpPr>
          <p:spPr>
            <a:xfrm>
              <a:off x="5364805" y="5290528"/>
              <a:ext cx="1366025" cy="82605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9418B18B-B7EE-404B-810A-979BEBC2CFFB}"/>
                </a:ext>
              </a:extLst>
            </p:cNvPr>
            <p:cNvSpPr txBox="1"/>
            <p:nvPr/>
          </p:nvSpPr>
          <p:spPr>
            <a:xfrm>
              <a:off x="5622371" y="5553778"/>
              <a:ext cx="988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当たる</a:t>
              </a: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4652CD86-E584-4DE7-AFA1-8C9DB68D0344}"/>
              </a:ext>
            </a:extLst>
          </p:cNvPr>
          <p:cNvGrpSpPr/>
          <p:nvPr/>
        </p:nvGrpSpPr>
        <p:grpSpPr>
          <a:xfrm>
            <a:off x="6992355" y="5253724"/>
            <a:ext cx="1444981" cy="826057"/>
            <a:chOff x="6992355" y="5253724"/>
            <a:chExt cx="1444981" cy="826057"/>
          </a:xfrm>
        </p:grpSpPr>
        <p:sp>
          <p:nvSpPr>
            <p:cNvPr id="46" name="フローチャート: 判断 45">
              <a:extLst>
                <a:ext uri="{FF2B5EF4-FFF2-40B4-BE49-F238E27FC236}">
                  <a16:creationId xmlns:a16="http://schemas.microsoft.com/office/drawing/2014/main" id="{8E4D8DF7-8348-49DE-9DB2-369D9D1322DD}"/>
                </a:ext>
              </a:extLst>
            </p:cNvPr>
            <p:cNvSpPr/>
            <p:nvPr/>
          </p:nvSpPr>
          <p:spPr>
            <a:xfrm>
              <a:off x="6992355" y="5253724"/>
              <a:ext cx="1366025" cy="82605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12956019-B63B-461A-ABA4-1CC08BF3F806}"/>
                </a:ext>
              </a:extLst>
            </p:cNvPr>
            <p:cNvSpPr txBox="1"/>
            <p:nvPr/>
          </p:nvSpPr>
          <p:spPr>
            <a:xfrm>
              <a:off x="7043964" y="5482086"/>
              <a:ext cx="139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弾を受ける</a:t>
              </a:r>
            </a:p>
          </p:txBody>
        </p:sp>
      </p:grp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77E418A-BA68-495E-AC0D-C05D4A2744BD}"/>
              </a:ext>
            </a:extLst>
          </p:cNvPr>
          <p:cNvCxnSpPr>
            <a:cxnSpLocks/>
          </p:cNvCxnSpPr>
          <p:nvPr/>
        </p:nvCxnSpPr>
        <p:spPr>
          <a:xfrm flipH="1">
            <a:off x="1752600" y="6333798"/>
            <a:ext cx="1" cy="337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17CFA79-633B-4B18-A62F-00611D3B87D4}"/>
              </a:ext>
            </a:extLst>
          </p:cNvPr>
          <p:cNvCxnSpPr>
            <a:cxnSpLocks/>
          </p:cNvCxnSpPr>
          <p:nvPr/>
        </p:nvCxnSpPr>
        <p:spPr>
          <a:xfrm flipH="1" flipV="1">
            <a:off x="581025" y="6655568"/>
            <a:ext cx="116790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7571D6E6-D74B-4CE7-9013-A05C9A51D60D}"/>
              </a:ext>
            </a:extLst>
          </p:cNvPr>
          <p:cNvCxnSpPr>
            <a:cxnSpLocks/>
          </p:cNvCxnSpPr>
          <p:nvPr/>
        </p:nvCxnSpPr>
        <p:spPr>
          <a:xfrm>
            <a:off x="581025" y="1549226"/>
            <a:ext cx="0" cy="5115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2066AF9A-A9A2-4D9E-9BBF-890272814B57}"/>
              </a:ext>
            </a:extLst>
          </p:cNvPr>
          <p:cNvCxnSpPr>
            <a:cxnSpLocks/>
          </p:cNvCxnSpPr>
          <p:nvPr/>
        </p:nvCxnSpPr>
        <p:spPr>
          <a:xfrm flipH="1">
            <a:off x="589828" y="1561045"/>
            <a:ext cx="7418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19594F2C-3E80-4EA9-8930-431935B80E92}"/>
              </a:ext>
            </a:extLst>
          </p:cNvPr>
          <p:cNvGrpSpPr/>
          <p:nvPr/>
        </p:nvGrpSpPr>
        <p:grpSpPr>
          <a:xfrm>
            <a:off x="1303765" y="1364560"/>
            <a:ext cx="1393373" cy="401221"/>
            <a:chOff x="1303765" y="1364560"/>
            <a:chExt cx="1393373" cy="401221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DC1C611-09EF-4B03-8641-5009709CAC1A}"/>
                </a:ext>
              </a:extLst>
            </p:cNvPr>
            <p:cNvSpPr/>
            <p:nvPr/>
          </p:nvSpPr>
          <p:spPr>
            <a:xfrm>
              <a:off x="1331684" y="1364560"/>
              <a:ext cx="1365450" cy="401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5D098ED3-0553-4333-B9CE-647349B20084}"/>
                </a:ext>
              </a:extLst>
            </p:cNvPr>
            <p:cNvSpPr txBox="1"/>
            <p:nvPr/>
          </p:nvSpPr>
          <p:spPr>
            <a:xfrm>
              <a:off x="1303765" y="1391755"/>
              <a:ext cx="1393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スコア獲得</a:t>
              </a:r>
            </a:p>
          </p:txBody>
        </p:sp>
      </p:grp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D0ADEBE-7903-401B-B13E-D4515DDF2373}"/>
              </a:ext>
            </a:extLst>
          </p:cNvPr>
          <p:cNvCxnSpPr>
            <a:cxnSpLocks/>
          </p:cNvCxnSpPr>
          <p:nvPr/>
        </p:nvCxnSpPr>
        <p:spPr>
          <a:xfrm>
            <a:off x="7673139" y="6066030"/>
            <a:ext cx="0" cy="194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A403F067-11AA-419E-93F6-BDA3135206E7}"/>
              </a:ext>
            </a:extLst>
          </p:cNvPr>
          <p:cNvCxnSpPr>
            <a:cxnSpLocks/>
          </p:cNvCxnSpPr>
          <p:nvPr/>
        </p:nvCxnSpPr>
        <p:spPr>
          <a:xfrm flipH="1">
            <a:off x="6039938" y="6098601"/>
            <a:ext cx="7880" cy="566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E25019C-0FB2-40C5-A2F7-BDFFC21C792F}"/>
              </a:ext>
            </a:extLst>
          </p:cNvPr>
          <p:cNvCxnSpPr>
            <a:cxnSpLocks/>
          </p:cNvCxnSpPr>
          <p:nvPr/>
        </p:nvCxnSpPr>
        <p:spPr>
          <a:xfrm flipH="1" flipV="1">
            <a:off x="6032318" y="6665094"/>
            <a:ext cx="4368982" cy="1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21B1548D-7366-4F17-8AC5-852504FCF398}"/>
              </a:ext>
            </a:extLst>
          </p:cNvPr>
          <p:cNvCxnSpPr>
            <a:cxnSpLocks/>
          </p:cNvCxnSpPr>
          <p:nvPr/>
        </p:nvCxnSpPr>
        <p:spPr>
          <a:xfrm>
            <a:off x="10397629" y="5768492"/>
            <a:ext cx="3672" cy="918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814A7DD3-9D14-46B7-A950-6059E25CCEC3}"/>
              </a:ext>
            </a:extLst>
          </p:cNvPr>
          <p:cNvGrpSpPr/>
          <p:nvPr/>
        </p:nvGrpSpPr>
        <p:grpSpPr>
          <a:xfrm>
            <a:off x="9432381" y="4116302"/>
            <a:ext cx="2031998" cy="434644"/>
            <a:chOff x="9432380" y="3776259"/>
            <a:chExt cx="2031998" cy="434644"/>
          </a:xfrm>
        </p:grpSpPr>
        <p:sp>
          <p:nvSpPr>
            <p:cNvPr id="82" name="フローチャート: 処理 81">
              <a:extLst>
                <a:ext uri="{FF2B5EF4-FFF2-40B4-BE49-F238E27FC236}">
                  <a16:creationId xmlns:a16="http://schemas.microsoft.com/office/drawing/2014/main" id="{1E472909-911B-4AB6-A014-C50BB7EEBDCA}"/>
                </a:ext>
              </a:extLst>
            </p:cNvPr>
            <p:cNvSpPr/>
            <p:nvPr/>
          </p:nvSpPr>
          <p:spPr>
            <a:xfrm>
              <a:off x="9494970" y="3776259"/>
              <a:ext cx="1750148" cy="43464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C81EB6F2-8BD1-40EB-B1BE-A7CF0571C3EA}"/>
                </a:ext>
              </a:extLst>
            </p:cNvPr>
            <p:cNvSpPr txBox="1"/>
            <p:nvPr/>
          </p:nvSpPr>
          <p:spPr>
            <a:xfrm>
              <a:off x="9432380" y="3827816"/>
              <a:ext cx="2031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ゲームオーバー</a:t>
              </a: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BF72F2DD-A95A-4642-BE8B-300C91FA493B}"/>
              </a:ext>
            </a:extLst>
          </p:cNvPr>
          <p:cNvGrpSpPr/>
          <p:nvPr/>
        </p:nvGrpSpPr>
        <p:grpSpPr>
          <a:xfrm>
            <a:off x="9098191" y="5461140"/>
            <a:ext cx="2940050" cy="411224"/>
            <a:chOff x="9390291" y="5395715"/>
            <a:chExt cx="2940050" cy="411224"/>
          </a:xfrm>
        </p:grpSpPr>
        <p:sp>
          <p:nvSpPr>
            <p:cNvPr id="84" name="フローチャート: 処理 83">
              <a:extLst>
                <a:ext uri="{FF2B5EF4-FFF2-40B4-BE49-F238E27FC236}">
                  <a16:creationId xmlns:a16="http://schemas.microsoft.com/office/drawing/2014/main" id="{0C87DE82-C12B-4131-B7D7-1DB4DC9DA593}"/>
                </a:ext>
              </a:extLst>
            </p:cNvPr>
            <p:cNvSpPr/>
            <p:nvPr/>
          </p:nvSpPr>
          <p:spPr>
            <a:xfrm>
              <a:off x="9432381" y="5395715"/>
              <a:ext cx="2594519" cy="38806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9CD1868D-F3ED-4AAE-8A80-AC6182EC5B67}"/>
                </a:ext>
              </a:extLst>
            </p:cNvPr>
            <p:cNvSpPr txBox="1"/>
            <p:nvPr/>
          </p:nvSpPr>
          <p:spPr>
            <a:xfrm>
              <a:off x="9390291" y="5437607"/>
              <a:ext cx="294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スコア・ハイスコア表示</a:t>
              </a:r>
            </a:p>
          </p:txBody>
        </p:sp>
      </p:grp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C3BF40D-13EA-419A-8E5E-2789BE70F5F8}"/>
              </a:ext>
            </a:extLst>
          </p:cNvPr>
          <p:cNvCxnSpPr>
            <a:cxnSpLocks/>
          </p:cNvCxnSpPr>
          <p:nvPr/>
        </p:nvCxnSpPr>
        <p:spPr>
          <a:xfrm>
            <a:off x="10397629" y="4548730"/>
            <a:ext cx="3672" cy="918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AD84CAE-A835-4406-92C9-A5E1D6C2C804}"/>
              </a:ext>
            </a:extLst>
          </p:cNvPr>
          <p:cNvCxnSpPr>
            <a:cxnSpLocks/>
          </p:cNvCxnSpPr>
          <p:nvPr/>
        </p:nvCxnSpPr>
        <p:spPr>
          <a:xfrm flipH="1" flipV="1">
            <a:off x="9496982" y="3420738"/>
            <a:ext cx="901700" cy="701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819B3FC-6011-4322-96C8-A681FD341A15}"/>
              </a:ext>
            </a:extLst>
          </p:cNvPr>
          <p:cNvCxnSpPr>
            <a:cxnSpLocks/>
          </p:cNvCxnSpPr>
          <p:nvPr/>
        </p:nvCxnSpPr>
        <p:spPr>
          <a:xfrm flipH="1">
            <a:off x="10392585" y="3384117"/>
            <a:ext cx="733100" cy="738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B5D28F9-B292-46BD-97B6-C46330CCD449}"/>
              </a:ext>
            </a:extLst>
          </p:cNvPr>
          <p:cNvSpPr/>
          <p:nvPr/>
        </p:nvSpPr>
        <p:spPr>
          <a:xfrm>
            <a:off x="8724900" y="2849386"/>
            <a:ext cx="1313776" cy="5575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F91CC8F1-48F6-4803-8084-3F3A288A5165}"/>
              </a:ext>
            </a:extLst>
          </p:cNvPr>
          <p:cNvSpPr/>
          <p:nvPr/>
        </p:nvSpPr>
        <p:spPr>
          <a:xfrm>
            <a:off x="10731500" y="2824810"/>
            <a:ext cx="1003300" cy="5575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E4E68EE-29D5-4F3E-B07C-2CD6C1814D64}"/>
              </a:ext>
            </a:extLst>
          </p:cNvPr>
          <p:cNvSpPr txBox="1"/>
          <p:nvPr/>
        </p:nvSpPr>
        <p:spPr>
          <a:xfrm>
            <a:off x="8697627" y="2952311"/>
            <a:ext cx="146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リスタート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74BB9DF-E650-4C9B-84D2-DB779D1CDB2D}"/>
              </a:ext>
            </a:extLst>
          </p:cNvPr>
          <p:cNvSpPr txBox="1"/>
          <p:nvPr/>
        </p:nvSpPr>
        <p:spPr>
          <a:xfrm>
            <a:off x="10889625" y="2927510"/>
            <a:ext cx="72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終了</a:t>
            </a: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8C108986-BBEC-4B52-A730-E28CA25A5218}"/>
              </a:ext>
            </a:extLst>
          </p:cNvPr>
          <p:cNvCxnSpPr>
            <a:cxnSpLocks/>
          </p:cNvCxnSpPr>
          <p:nvPr/>
        </p:nvCxnSpPr>
        <p:spPr>
          <a:xfrm>
            <a:off x="9365358" y="2187260"/>
            <a:ext cx="1" cy="6797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223F0D1-846C-43D3-8755-24CFF0680B08}"/>
              </a:ext>
            </a:extLst>
          </p:cNvPr>
          <p:cNvCxnSpPr>
            <a:cxnSpLocks/>
          </p:cNvCxnSpPr>
          <p:nvPr/>
        </p:nvCxnSpPr>
        <p:spPr>
          <a:xfrm flipH="1">
            <a:off x="6047817" y="2187260"/>
            <a:ext cx="3317541" cy="3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800FC6A-EECE-489F-B2E0-7CE4BF23E7D6}"/>
              </a:ext>
            </a:extLst>
          </p:cNvPr>
          <p:cNvCxnSpPr>
            <a:cxnSpLocks/>
          </p:cNvCxnSpPr>
          <p:nvPr/>
        </p:nvCxnSpPr>
        <p:spPr>
          <a:xfrm flipH="1">
            <a:off x="6268280" y="447199"/>
            <a:ext cx="4976839" cy="25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CBBA4C6-903A-4048-B4C2-936833275F28}"/>
              </a:ext>
            </a:extLst>
          </p:cNvPr>
          <p:cNvCxnSpPr>
            <a:cxnSpLocks/>
          </p:cNvCxnSpPr>
          <p:nvPr/>
        </p:nvCxnSpPr>
        <p:spPr>
          <a:xfrm>
            <a:off x="11256304" y="437321"/>
            <a:ext cx="0" cy="2368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フローチャート: 処理 114">
            <a:extLst>
              <a:ext uri="{FF2B5EF4-FFF2-40B4-BE49-F238E27FC236}">
                <a16:creationId xmlns:a16="http://schemas.microsoft.com/office/drawing/2014/main" id="{54E67FA4-8A0C-4CC8-9FDC-4BCEE909189C}"/>
              </a:ext>
            </a:extLst>
          </p:cNvPr>
          <p:cNvSpPr/>
          <p:nvPr/>
        </p:nvSpPr>
        <p:spPr>
          <a:xfrm>
            <a:off x="6886547" y="6255553"/>
            <a:ext cx="2161823" cy="29489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ABAF9514-3544-4F4B-97EC-A15AA79A7A69}"/>
              </a:ext>
            </a:extLst>
          </p:cNvPr>
          <p:cNvSpPr txBox="1"/>
          <p:nvPr/>
        </p:nvSpPr>
        <p:spPr>
          <a:xfrm>
            <a:off x="6886547" y="6252065"/>
            <a:ext cx="278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ライフポイント－</a:t>
            </a:r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53200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渡辺拓哉</dc:creator>
  <cp:lastModifiedBy>渡辺拓哉</cp:lastModifiedBy>
  <cp:revision>6</cp:revision>
  <dcterms:created xsi:type="dcterms:W3CDTF">2019-05-24T08:24:52Z</dcterms:created>
  <dcterms:modified xsi:type="dcterms:W3CDTF">2019-05-24T09:21:28Z</dcterms:modified>
</cp:coreProperties>
</file>