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47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0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68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0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9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86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29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0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3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8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4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8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970-596C-4853-B714-D1AC1CC5C858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D056-C36A-4FB6-B883-6A8792A04A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44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82EA-5E7B-483C-912E-95888F00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034" y="1431852"/>
            <a:ext cx="9898234" cy="2387600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ゲーム共同開発 </a:t>
            </a:r>
            <a:r>
              <a:rPr lang="ja-JP" altLang="en-US" sz="7200" dirty="0"/>
              <a:t>企画書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83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56AA3A-BF60-4737-8AD4-043EB764E335}"/>
              </a:ext>
            </a:extLst>
          </p:cNvPr>
          <p:cNvSpPr txBox="1"/>
          <p:nvPr/>
        </p:nvSpPr>
        <p:spPr>
          <a:xfrm>
            <a:off x="1758462" y="787791"/>
            <a:ext cx="692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&lt;</a:t>
            </a:r>
            <a:r>
              <a:rPr kumimoji="1" lang="ja-JP" altLang="en-US" sz="5400" dirty="0"/>
              <a:t>制作メンバー＞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55737E-B41F-45CE-9013-A09A3B578728}"/>
              </a:ext>
            </a:extLst>
          </p:cNvPr>
          <p:cNvSpPr txBox="1"/>
          <p:nvPr/>
        </p:nvSpPr>
        <p:spPr>
          <a:xfrm>
            <a:off x="1575582" y="3075057"/>
            <a:ext cx="9467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・丸山　陸　</a:t>
            </a:r>
            <a:r>
              <a:rPr kumimoji="1" lang="en-US" altLang="ja-JP" sz="4000" dirty="0"/>
              <a:t>/</a:t>
            </a:r>
            <a:r>
              <a:rPr kumimoji="1" lang="ja-JP" altLang="en-US" sz="4000" dirty="0"/>
              <a:t>　ユン・ソクヨン　</a:t>
            </a:r>
            <a:r>
              <a:rPr kumimoji="1" lang="en-US" altLang="ja-JP" sz="4000" dirty="0"/>
              <a:t>/</a:t>
            </a:r>
            <a:r>
              <a:rPr kumimoji="1" lang="ja-JP" altLang="en-US" sz="4000" dirty="0"/>
              <a:t>　安達　成美</a:t>
            </a:r>
          </a:p>
        </p:txBody>
      </p:sp>
    </p:spTree>
    <p:extLst>
      <p:ext uri="{BB962C8B-B14F-4D97-AF65-F5344CB8AC3E}">
        <p14:creationId xmlns:p14="http://schemas.microsoft.com/office/powerpoint/2010/main" val="9301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FF93C5-31D2-45C2-9CE1-A601B20ED051}"/>
              </a:ext>
            </a:extLst>
          </p:cNvPr>
          <p:cNvSpPr txBox="1"/>
          <p:nvPr/>
        </p:nvSpPr>
        <p:spPr>
          <a:xfrm>
            <a:off x="1589650" y="492369"/>
            <a:ext cx="755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＜ゲーム作成の目的＞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616B32-78DA-4680-868D-1EAE4467351A}"/>
              </a:ext>
            </a:extLst>
          </p:cNvPr>
          <p:cNvSpPr txBox="1"/>
          <p:nvPr/>
        </p:nvSpPr>
        <p:spPr>
          <a:xfrm>
            <a:off x="2405575" y="2264898"/>
            <a:ext cx="7554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・スキルアップ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</a:t>
            </a:r>
            <a:r>
              <a:rPr kumimoji="1" lang="en-US" altLang="ja-JP" sz="4000" dirty="0" err="1"/>
              <a:t>Javascript</a:t>
            </a:r>
            <a:r>
              <a:rPr kumimoji="1" lang="ja-JP" altLang="en-US" sz="4000" dirty="0"/>
              <a:t>への理解を深める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・共同開発の仕組みを知る</a:t>
            </a:r>
          </a:p>
        </p:txBody>
      </p:sp>
    </p:spTree>
    <p:extLst>
      <p:ext uri="{BB962C8B-B14F-4D97-AF65-F5344CB8AC3E}">
        <p14:creationId xmlns:p14="http://schemas.microsoft.com/office/powerpoint/2010/main" val="32345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06785D-FB65-4128-A82E-C149F60E9A8B}"/>
              </a:ext>
            </a:extLst>
          </p:cNvPr>
          <p:cNvSpPr txBox="1"/>
          <p:nvPr/>
        </p:nvSpPr>
        <p:spPr>
          <a:xfrm>
            <a:off x="1388012" y="382397"/>
            <a:ext cx="891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＜制作に使用する物＞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D8F21B-2531-44FF-8A44-686ED3E46625}"/>
              </a:ext>
            </a:extLst>
          </p:cNvPr>
          <p:cNvSpPr txBox="1"/>
          <p:nvPr/>
        </p:nvSpPr>
        <p:spPr>
          <a:xfrm>
            <a:off x="1280159" y="2250831"/>
            <a:ext cx="8918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HTML5</a:t>
            </a:r>
            <a:r>
              <a:rPr kumimoji="1" lang="ja-JP" altLang="en-US" sz="4800" dirty="0"/>
              <a:t>  </a:t>
            </a:r>
            <a:r>
              <a:rPr kumimoji="1" lang="en-US" altLang="ja-JP" sz="4800" dirty="0"/>
              <a:t>/</a:t>
            </a:r>
            <a:r>
              <a:rPr kumimoji="1" lang="ja-JP" altLang="en-US" sz="4800" dirty="0"/>
              <a:t>  </a:t>
            </a:r>
            <a:r>
              <a:rPr kumimoji="1" lang="en-US" altLang="ja-JP" sz="4800" dirty="0"/>
              <a:t>CSS  /  </a:t>
            </a:r>
            <a:r>
              <a:rPr kumimoji="1" lang="en-US" altLang="ja-JP" sz="4800" dirty="0" err="1"/>
              <a:t>Javascript</a:t>
            </a:r>
            <a:r>
              <a:rPr kumimoji="1" lang="en-US" altLang="ja-JP" sz="4800" dirty="0"/>
              <a:t>  /  Git  /  </a:t>
            </a:r>
            <a:r>
              <a:rPr kumimoji="1" lang="en-US" altLang="ja-JP" sz="4800" dirty="0" err="1"/>
              <a:t>Github</a:t>
            </a:r>
            <a:r>
              <a:rPr kumimoji="1" lang="en-US" altLang="ja-JP" sz="4800" dirty="0"/>
              <a:t>  /  Ps  /  Canvas</a:t>
            </a:r>
            <a:endParaRPr kumimoji="1" lang="ja-JP" altLang="en-US" sz="4800" dirty="0"/>
          </a:p>
        </p:txBody>
      </p:sp>
      <p:pic>
        <p:nvPicPr>
          <p:cNvPr id="2050" name="Picture 2" descr="ãHTMLï¼ãã®ç»åæ¤ç´¢çµæ">
            <a:extLst>
              <a:ext uri="{FF2B5EF4-FFF2-40B4-BE49-F238E27FC236}">
                <a16:creationId xmlns:a16="http://schemas.microsoft.com/office/drawing/2014/main" id="{814B3D4A-5F83-45D4-A32E-0E3702A0A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01" y="4406089"/>
            <a:ext cx="3558866" cy="172417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javascriptãã®ç»åæ¤ç´¢çµæ">
            <a:extLst>
              <a:ext uri="{FF2B5EF4-FFF2-40B4-BE49-F238E27FC236}">
                <a16:creationId xmlns:a16="http://schemas.microsoft.com/office/drawing/2014/main" id="{F775EBCA-A488-4D77-A901-791AAA06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68" y="4406089"/>
            <a:ext cx="2724150" cy="16764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gitãã®ç»åæ¤ç´¢çµæ">
            <a:extLst>
              <a:ext uri="{FF2B5EF4-FFF2-40B4-BE49-F238E27FC236}">
                <a16:creationId xmlns:a16="http://schemas.microsoft.com/office/drawing/2014/main" id="{EC308D21-E9FD-472A-BF17-FB24E860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02" y="4164455"/>
            <a:ext cx="3137358" cy="19949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5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39E451-507A-4C1C-B13C-D4EB3C2D21C3}"/>
              </a:ext>
            </a:extLst>
          </p:cNvPr>
          <p:cNvSpPr txBox="1"/>
          <p:nvPr/>
        </p:nvSpPr>
        <p:spPr>
          <a:xfrm>
            <a:off x="1561514" y="478301"/>
            <a:ext cx="7469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＜制作期間と流れ＞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CD3135A4-63B7-4D29-9967-BF0C264325F1}"/>
              </a:ext>
            </a:extLst>
          </p:cNvPr>
          <p:cNvSpPr/>
          <p:nvPr/>
        </p:nvSpPr>
        <p:spPr>
          <a:xfrm>
            <a:off x="1022252" y="3789095"/>
            <a:ext cx="10147496" cy="19870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C233374-4F48-4AF9-97F9-6598CC3E9C32}"/>
              </a:ext>
            </a:extLst>
          </p:cNvPr>
          <p:cNvCxnSpPr>
            <a:cxnSpLocks/>
          </p:cNvCxnSpPr>
          <p:nvPr/>
        </p:nvCxnSpPr>
        <p:spPr>
          <a:xfrm>
            <a:off x="11169748" y="3281095"/>
            <a:ext cx="0" cy="1181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783A76-27BF-4AF6-8FD1-D6E2B00BED3B}"/>
              </a:ext>
            </a:extLst>
          </p:cNvPr>
          <p:cNvCxnSpPr>
            <a:cxnSpLocks/>
          </p:cNvCxnSpPr>
          <p:nvPr/>
        </p:nvCxnSpPr>
        <p:spPr>
          <a:xfrm>
            <a:off x="1016000" y="3281095"/>
            <a:ext cx="0" cy="1181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4C872FD-4069-4FE8-BDBA-CA9046EBE622}"/>
              </a:ext>
            </a:extLst>
          </p:cNvPr>
          <p:cNvCxnSpPr>
            <a:cxnSpLocks/>
          </p:cNvCxnSpPr>
          <p:nvPr/>
        </p:nvCxnSpPr>
        <p:spPr>
          <a:xfrm>
            <a:off x="2247900" y="3281095"/>
            <a:ext cx="0" cy="1181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7502363-D104-4E02-91E3-6EFCA90CDD58}"/>
              </a:ext>
            </a:extLst>
          </p:cNvPr>
          <p:cNvCxnSpPr>
            <a:cxnSpLocks/>
          </p:cNvCxnSpPr>
          <p:nvPr/>
        </p:nvCxnSpPr>
        <p:spPr>
          <a:xfrm>
            <a:off x="8432800" y="3281095"/>
            <a:ext cx="0" cy="1181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264E04-AACE-47F5-85F5-AFF1CE6DC0B0}"/>
              </a:ext>
            </a:extLst>
          </p:cNvPr>
          <p:cNvSpPr txBox="1"/>
          <p:nvPr/>
        </p:nvSpPr>
        <p:spPr>
          <a:xfrm>
            <a:off x="710614" y="284242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5/24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A46F5C-E849-45BD-B8B0-D9DCB8DB0FCB}"/>
              </a:ext>
            </a:extLst>
          </p:cNvPr>
          <p:cNvSpPr txBox="1"/>
          <p:nvPr/>
        </p:nvSpPr>
        <p:spPr>
          <a:xfrm>
            <a:off x="1955799" y="2846924"/>
            <a:ext cx="71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5/31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1A332C0-FDDD-4A49-846B-06ADB8E1C401}"/>
              </a:ext>
            </a:extLst>
          </p:cNvPr>
          <p:cNvCxnSpPr>
            <a:cxnSpLocks/>
          </p:cNvCxnSpPr>
          <p:nvPr/>
        </p:nvCxnSpPr>
        <p:spPr>
          <a:xfrm>
            <a:off x="4457700" y="3297898"/>
            <a:ext cx="0" cy="11811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B563AC-B49A-46F5-9786-811AD556DF83}"/>
              </a:ext>
            </a:extLst>
          </p:cNvPr>
          <p:cNvSpPr txBox="1"/>
          <p:nvPr/>
        </p:nvSpPr>
        <p:spPr>
          <a:xfrm>
            <a:off x="4157689" y="2884239"/>
            <a:ext cx="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6/9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8D5D9B-FA79-4D8E-8C6C-03F9CECD24ED}"/>
              </a:ext>
            </a:extLst>
          </p:cNvPr>
          <p:cNvSpPr txBox="1"/>
          <p:nvPr/>
        </p:nvSpPr>
        <p:spPr>
          <a:xfrm>
            <a:off x="8124878" y="2859624"/>
            <a:ext cx="6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7/10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838030-F043-49A0-A34A-9A175652D22E}"/>
              </a:ext>
            </a:extLst>
          </p:cNvPr>
          <p:cNvSpPr txBox="1"/>
          <p:nvPr/>
        </p:nvSpPr>
        <p:spPr>
          <a:xfrm>
            <a:off x="10782300" y="2842429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7/22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7286-9FA6-4253-A51B-43B8DA202D3B}"/>
              </a:ext>
            </a:extLst>
          </p:cNvPr>
          <p:cNvSpPr txBox="1"/>
          <p:nvPr/>
        </p:nvSpPr>
        <p:spPr>
          <a:xfrm>
            <a:off x="1162053" y="4333888"/>
            <a:ext cx="93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企画書</a:t>
            </a:r>
            <a:endParaRPr kumimoji="1" lang="en-US" altLang="ja-JP" b="1" dirty="0"/>
          </a:p>
          <a:p>
            <a:r>
              <a:rPr kumimoji="1" lang="ja-JP" altLang="en-US" b="1" dirty="0"/>
              <a:t>設計図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E33AD1-B4DF-47EB-8DD0-91C75A079550}"/>
              </a:ext>
            </a:extLst>
          </p:cNvPr>
          <p:cNvSpPr txBox="1"/>
          <p:nvPr/>
        </p:nvSpPr>
        <p:spPr>
          <a:xfrm>
            <a:off x="3993174" y="4547940"/>
            <a:ext cx="115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β</a:t>
            </a:r>
            <a:r>
              <a:rPr kumimoji="1" lang="ja-JP" altLang="en-US" b="1" dirty="0"/>
              <a:t> 版完成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28B586-636A-49D2-84D0-D670F976F7B7}"/>
              </a:ext>
            </a:extLst>
          </p:cNvPr>
          <p:cNvSpPr txBox="1"/>
          <p:nvPr/>
        </p:nvSpPr>
        <p:spPr>
          <a:xfrm>
            <a:off x="7982857" y="4567189"/>
            <a:ext cx="10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α</a:t>
            </a:r>
            <a:r>
              <a:rPr kumimoji="1" lang="ja-JP" altLang="en-US" b="1" dirty="0"/>
              <a:t>版完成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987880-79D5-4770-A68D-438BCCD74C7E}"/>
              </a:ext>
            </a:extLst>
          </p:cNvPr>
          <p:cNvSpPr txBox="1"/>
          <p:nvPr/>
        </p:nvSpPr>
        <p:spPr>
          <a:xfrm>
            <a:off x="10653486" y="4544116"/>
            <a:ext cx="153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最終完成</a:t>
            </a:r>
            <a:endParaRPr kumimoji="1" lang="en-US" altLang="ja-JP" b="1" dirty="0"/>
          </a:p>
          <a:p>
            <a:r>
              <a:rPr kumimoji="1" lang="ja-JP" altLang="en-US" b="1" dirty="0"/>
              <a:t>提出</a:t>
            </a:r>
          </a:p>
        </p:txBody>
      </p:sp>
    </p:spTree>
    <p:extLst>
      <p:ext uri="{BB962C8B-B14F-4D97-AF65-F5344CB8AC3E}">
        <p14:creationId xmlns:p14="http://schemas.microsoft.com/office/powerpoint/2010/main" val="72620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32363E-98EF-42AA-A052-98E387A7A00B}"/>
              </a:ext>
            </a:extLst>
          </p:cNvPr>
          <p:cNvSpPr txBox="1"/>
          <p:nvPr/>
        </p:nvSpPr>
        <p:spPr>
          <a:xfrm>
            <a:off x="1073834" y="468296"/>
            <a:ext cx="9453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＜ゲームの種類＞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6F34AC-DC8B-484C-8C53-524BEBAE5C68}"/>
              </a:ext>
            </a:extLst>
          </p:cNvPr>
          <p:cNvSpPr txBox="1"/>
          <p:nvPr/>
        </p:nvSpPr>
        <p:spPr>
          <a:xfrm>
            <a:off x="1662259" y="1814733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・シューティングゲーム</a:t>
            </a:r>
          </a:p>
        </p:txBody>
      </p:sp>
      <p:pic>
        <p:nvPicPr>
          <p:cNvPr id="1026" name="Picture 2" descr="ãhtml5ãã·ã¥ã¼ãã£ã³ã°ã²ã¼ã ãã®ç»åæ¤ç´¢çµæ">
            <a:extLst>
              <a:ext uri="{FF2B5EF4-FFF2-40B4-BE49-F238E27FC236}">
                <a16:creationId xmlns:a16="http://schemas.microsoft.com/office/drawing/2014/main" id="{3616443E-01C9-48DB-9C72-3668540C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693" y="2734750"/>
            <a:ext cx="6507336" cy="365495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FDCBE0-F747-4757-B92F-FCDA831892FC}"/>
              </a:ext>
            </a:extLst>
          </p:cNvPr>
          <p:cNvSpPr txBox="1"/>
          <p:nvPr/>
        </p:nvSpPr>
        <p:spPr>
          <a:xfrm>
            <a:off x="1876277" y="2741176"/>
            <a:ext cx="1125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ja-JP" altLang="en-US" sz="4000" dirty="0"/>
              <a:t>例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072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CFB48E-4811-4ECF-8257-D5B9F136CF4E}"/>
              </a:ext>
            </a:extLst>
          </p:cNvPr>
          <p:cNvSpPr txBox="1"/>
          <p:nvPr/>
        </p:nvSpPr>
        <p:spPr>
          <a:xfrm>
            <a:off x="1596571" y="696686"/>
            <a:ext cx="854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＜ゲームの仕様＞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0497DB-2BB3-457F-AF65-5507E20E9750}"/>
              </a:ext>
            </a:extLst>
          </p:cNvPr>
          <p:cNvSpPr txBox="1"/>
          <p:nvPr/>
        </p:nvSpPr>
        <p:spPr>
          <a:xfrm>
            <a:off x="1596571" y="2220686"/>
            <a:ext cx="9114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2D</a:t>
            </a:r>
            <a:r>
              <a:rPr kumimoji="1" lang="ja-JP" altLang="en-US" sz="3600" dirty="0"/>
              <a:t>ゲーム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・横スクロール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・矢印キーで操作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・敵を倒したらスコアが増える</a:t>
            </a:r>
          </a:p>
        </p:txBody>
      </p:sp>
    </p:spTree>
    <p:extLst>
      <p:ext uri="{BB962C8B-B14F-4D97-AF65-F5344CB8AC3E}">
        <p14:creationId xmlns:p14="http://schemas.microsoft.com/office/powerpoint/2010/main" val="127271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49</TotalTime>
  <Words>107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Tw Cen MT</vt:lpstr>
      <vt:lpstr>回路</vt:lpstr>
      <vt:lpstr>ゲーム共同開発 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ゲーム共同開発 企画書</dc:title>
  <dc:creator>渡辺拓哉</dc:creator>
  <cp:lastModifiedBy>渡辺拓哉</cp:lastModifiedBy>
  <cp:revision>6</cp:revision>
  <dcterms:created xsi:type="dcterms:W3CDTF">2019-05-24T03:10:10Z</dcterms:created>
  <dcterms:modified xsi:type="dcterms:W3CDTF">2019-05-24T03:59:50Z</dcterms:modified>
</cp:coreProperties>
</file>