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27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1A361F-418E-4258-8962-2BA77E252C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61206-CA47-46E7-860A-E5A08A146BF6}" type="slidenum">
              <a:rPr lang="en-IN" smtClean="0"/>
              <a:t>‹#›</a:t>
            </a:fld>
            <a:endParaRPr lang="en-IN"/>
          </a:p>
        </p:txBody>
      </p:sp>
    </p:spTree>
    <p:extLst>
      <p:ext uri="{BB962C8B-B14F-4D97-AF65-F5344CB8AC3E}">
        <p14:creationId xmlns:p14="http://schemas.microsoft.com/office/powerpoint/2010/main" val="157457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A361F-418E-4258-8962-2BA77E252C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61206-CA47-46E7-860A-E5A08A146BF6}" type="slidenum">
              <a:rPr lang="en-IN" smtClean="0"/>
              <a:t>‹#›</a:t>
            </a:fld>
            <a:endParaRPr lang="en-IN"/>
          </a:p>
        </p:txBody>
      </p:sp>
    </p:spTree>
    <p:extLst>
      <p:ext uri="{BB962C8B-B14F-4D97-AF65-F5344CB8AC3E}">
        <p14:creationId xmlns:p14="http://schemas.microsoft.com/office/powerpoint/2010/main" val="211381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A361F-418E-4258-8962-2BA77E252C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61206-CA47-46E7-860A-E5A08A146BF6}" type="slidenum">
              <a:rPr lang="en-IN" smtClean="0"/>
              <a:t>‹#›</a:t>
            </a:fld>
            <a:endParaRPr lang="en-IN"/>
          </a:p>
        </p:txBody>
      </p:sp>
    </p:spTree>
    <p:extLst>
      <p:ext uri="{BB962C8B-B14F-4D97-AF65-F5344CB8AC3E}">
        <p14:creationId xmlns:p14="http://schemas.microsoft.com/office/powerpoint/2010/main" val="138116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1A361F-418E-4258-8962-2BA77E252C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61206-CA47-46E7-860A-E5A08A146BF6}" type="slidenum">
              <a:rPr lang="en-IN" smtClean="0"/>
              <a:t>‹#›</a:t>
            </a:fld>
            <a:endParaRPr lang="en-IN"/>
          </a:p>
        </p:txBody>
      </p:sp>
    </p:spTree>
    <p:extLst>
      <p:ext uri="{BB962C8B-B14F-4D97-AF65-F5344CB8AC3E}">
        <p14:creationId xmlns:p14="http://schemas.microsoft.com/office/powerpoint/2010/main" val="2759709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1A361F-418E-4258-8962-2BA77E252CBE}" type="datetimeFigureOut">
              <a:rPr lang="en-IN" smtClean="0"/>
              <a:t>08-12-2022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61206-CA47-46E7-860A-E5A08A146BF6}" type="slidenum">
              <a:rPr lang="en-IN" smtClean="0"/>
              <a:t>‹#›</a:t>
            </a:fld>
            <a:endParaRPr lang="en-IN"/>
          </a:p>
        </p:txBody>
      </p:sp>
    </p:spTree>
    <p:extLst>
      <p:ext uri="{BB962C8B-B14F-4D97-AF65-F5344CB8AC3E}">
        <p14:creationId xmlns:p14="http://schemas.microsoft.com/office/powerpoint/2010/main" val="84759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A361F-418E-4258-8962-2BA77E252CBE}"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61206-CA47-46E7-860A-E5A08A146BF6}" type="slidenum">
              <a:rPr lang="en-IN" smtClean="0"/>
              <a:t>‹#›</a:t>
            </a:fld>
            <a:endParaRPr lang="en-IN"/>
          </a:p>
        </p:txBody>
      </p:sp>
    </p:spTree>
    <p:extLst>
      <p:ext uri="{BB962C8B-B14F-4D97-AF65-F5344CB8AC3E}">
        <p14:creationId xmlns:p14="http://schemas.microsoft.com/office/powerpoint/2010/main" val="3553667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1A361F-418E-4258-8962-2BA77E252CBE}" type="datetimeFigureOut">
              <a:rPr lang="en-IN" smtClean="0"/>
              <a:t>08-12-2022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361206-CA47-46E7-860A-E5A08A146BF6}" type="slidenum">
              <a:rPr lang="en-IN" smtClean="0"/>
              <a:t>‹#›</a:t>
            </a:fld>
            <a:endParaRPr lang="en-IN"/>
          </a:p>
        </p:txBody>
      </p:sp>
    </p:spTree>
    <p:extLst>
      <p:ext uri="{BB962C8B-B14F-4D97-AF65-F5344CB8AC3E}">
        <p14:creationId xmlns:p14="http://schemas.microsoft.com/office/powerpoint/2010/main" val="8168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1A361F-418E-4258-8962-2BA77E252CBE}" type="datetimeFigureOut">
              <a:rPr lang="en-IN" smtClean="0"/>
              <a:t>08-12-2022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361206-CA47-46E7-860A-E5A08A146BF6}" type="slidenum">
              <a:rPr lang="en-IN" smtClean="0"/>
              <a:t>‹#›</a:t>
            </a:fld>
            <a:endParaRPr lang="en-IN"/>
          </a:p>
        </p:txBody>
      </p:sp>
    </p:spTree>
    <p:extLst>
      <p:ext uri="{BB962C8B-B14F-4D97-AF65-F5344CB8AC3E}">
        <p14:creationId xmlns:p14="http://schemas.microsoft.com/office/powerpoint/2010/main" val="202690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A361F-418E-4258-8962-2BA77E252CBE}" type="datetimeFigureOut">
              <a:rPr lang="en-IN" smtClean="0"/>
              <a:t>08-12-2022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361206-CA47-46E7-860A-E5A08A146BF6}" type="slidenum">
              <a:rPr lang="en-IN" smtClean="0"/>
              <a:t>‹#›</a:t>
            </a:fld>
            <a:endParaRPr lang="en-IN"/>
          </a:p>
        </p:txBody>
      </p:sp>
    </p:spTree>
    <p:extLst>
      <p:ext uri="{BB962C8B-B14F-4D97-AF65-F5344CB8AC3E}">
        <p14:creationId xmlns:p14="http://schemas.microsoft.com/office/powerpoint/2010/main" val="215190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E1A361F-418E-4258-8962-2BA77E252CBE}"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61206-CA47-46E7-860A-E5A08A146BF6}" type="slidenum">
              <a:rPr lang="en-IN" smtClean="0"/>
              <a:t>‹#›</a:t>
            </a:fld>
            <a:endParaRPr lang="en-IN"/>
          </a:p>
        </p:txBody>
      </p:sp>
    </p:spTree>
    <p:extLst>
      <p:ext uri="{BB962C8B-B14F-4D97-AF65-F5344CB8AC3E}">
        <p14:creationId xmlns:p14="http://schemas.microsoft.com/office/powerpoint/2010/main" val="180376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E1A361F-418E-4258-8962-2BA77E252CBE}" type="datetimeFigureOut">
              <a:rPr lang="en-IN" smtClean="0"/>
              <a:t>08-12-2022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61206-CA47-46E7-860A-E5A08A146BF6}" type="slidenum">
              <a:rPr lang="en-IN" smtClean="0"/>
              <a:t>‹#›</a:t>
            </a:fld>
            <a:endParaRPr lang="en-IN"/>
          </a:p>
        </p:txBody>
      </p:sp>
    </p:spTree>
    <p:extLst>
      <p:ext uri="{BB962C8B-B14F-4D97-AF65-F5344CB8AC3E}">
        <p14:creationId xmlns:p14="http://schemas.microsoft.com/office/powerpoint/2010/main" val="1085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E1A361F-418E-4258-8962-2BA77E252CBE}" type="datetimeFigureOut">
              <a:rPr lang="en-IN" smtClean="0"/>
              <a:t>08-12-2022</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B361206-CA47-46E7-860A-E5A08A146BF6}" type="slidenum">
              <a:rPr lang="en-IN" smtClean="0"/>
              <a:t>‹#›</a:t>
            </a:fld>
            <a:endParaRPr lang="en-IN"/>
          </a:p>
        </p:txBody>
      </p:sp>
    </p:spTree>
    <p:extLst>
      <p:ext uri="{BB962C8B-B14F-4D97-AF65-F5344CB8AC3E}">
        <p14:creationId xmlns:p14="http://schemas.microsoft.com/office/powerpoint/2010/main" val="642290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FEFB-777C-2F15-28CD-14E47BC48FF8}"/>
              </a:ext>
            </a:extLst>
          </p:cNvPr>
          <p:cNvSpPr>
            <a:spLocks noGrp="1"/>
          </p:cNvSpPr>
          <p:nvPr>
            <p:ph type="title"/>
          </p:nvPr>
        </p:nvSpPr>
        <p:spPr>
          <a:xfrm>
            <a:off x="0" y="689548"/>
            <a:ext cx="6858000" cy="839449"/>
          </a:xfrm>
        </p:spPr>
        <p:txBody>
          <a:bodyPr/>
          <a:lstStyle/>
          <a:p>
            <a:pPr algn="ctr"/>
            <a:r>
              <a:rPr lang="en-IN" b="1" u="sng" dirty="0"/>
              <a:t>RESTRAUNT WEBSITE</a:t>
            </a:r>
          </a:p>
        </p:txBody>
      </p:sp>
      <p:sp>
        <p:nvSpPr>
          <p:cNvPr id="3" name="Content Placeholder 2">
            <a:extLst>
              <a:ext uri="{FF2B5EF4-FFF2-40B4-BE49-F238E27FC236}">
                <a16:creationId xmlns:a16="http://schemas.microsoft.com/office/drawing/2014/main" id="{D9BD82EB-C80A-21CD-EB05-EEAC0778A5BD}"/>
              </a:ext>
            </a:extLst>
          </p:cNvPr>
          <p:cNvSpPr>
            <a:spLocks noGrp="1"/>
          </p:cNvSpPr>
          <p:nvPr>
            <p:ph idx="1"/>
          </p:nvPr>
        </p:nvSpPr>
        <p:spPr>
          <a:xfrm>
            <a:off x="0" y="1708879"/>
            <a:ext cx="6858000" cy="8197121"/>
          </a:xfrm>
        </p:spPr>
        <p:txBody>
          <a:bodyPr/>
          <a:lstStyle/>
          <a:p>
            <a:pPr marL="0" indent="0" algn="ctr">
              <a:buNone/>
            </a:pPr>
            <a:r>
              <a:rPr lang="en-IN" dirty="0"/>
              <a:t>BY</a:t>
            </a:r>
          </a:p>
          <a:p>
            <a:pPr marL="0" indent="0" algn="ctr">
              <a:buNone/>
            </a:pPr>
            <a:r>
              <a:rPr lang="en-IN" b="1" dirty="0"/>
              <a:t>PRANAV, HIMANSHU, ASHISH</a:t>
            </a:r>
          </a:p>
          <a:p>
            <a:pPr marL="0" indent="0" algn="ctr">
              <a:buNone/>
            </a:pPr>
            <a:r>
              <a:rPr lang="en-IN" b="1" dirty="0"/>
              <a:t>(SECTION:- KOC14)</a:t>
            </a:r>
          </a:p>
          <a:p>
            <a:pPr marL="0" indent="0" algn="ctr">
              <a:buNone/>
            </a:pPr>
            <a:r>
              <a:rPr lang="en-IN" b="1" dirty="0"/>
              <a:t>ROLL NO:-19, 24, 53</a:t>
            </a:r>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latin typeface="Bahnschrift" panose="020B0502040204020203" pitchFamily="34" charset="0"/>
              </a:rPr>
              <a:t>Department of Intelligence Systems</a:t>
            </a:r>
          </a:p>
          <a:p>
            <a:pPr marL="0" indent="0" algn="ctr">
              <a:buNone/>
            </a:pPr>
            <a:r>
              <a:rPr lang="en-IN" dirty="0">
                <a:latin typeface="Bahnschrift" panose="020B0502040204020203" pitchFamily="34" charset="0"/>
              </a:rPr>
              <a:t>School of Computer Science Engineering</a:t>
            </a:r>
          </a:p>
          <a:p>
            <a:pPr marL="0" indent="0" algn="ctr">
              <a:buNone/>
            </a:pPr>
            <a:r>
              <a:rPr lang="en-IN" dirty="0">
                <a:latin typeface="Bahnschrift" panose="020B0502040204020203" pitchFamily="34" charset="0"/>
              </a:rPr>
              <a:t>Lovely Professional University, Jalandhar</a:t>
            </a:r>
          </a:p>
          <a:p>
            <a:pPr marL="0" indent="0" algn="ctr">
              <a:buNone/>
            </a:pPr>
            <a:r>
              <a:rPr lang="en-IN" dirty="0">
                <a:latin typeface="Bahnschrift" panose="020B0502040204020203" pitchFamily="34" charset="0"/>
              </a:rPr>
              <a:t>December-2022</a:t>
            </a:r>
          </a:p>
        </p:txBody>
      </p:sp>
      <p:pic>
        <p:nvPicPr>
          <p:cNvPr id="4" name="Picture 3">
            <a:extLst>
              <a:ext uri="{FF2B5EF4-FFF2-40B4-BE49-F238E27FC236}">
                <a16:creationId xmlns:a16="http://schemas.microsoft.com/office/drawing/2014/main" id="{A1CCECF3-7E8D-4AB9-900B-4C73DA337128}"/>
              </a:ext>
            </a:extLst>
          </p:cNvPr>
          <p:cNvPicPr>
            <a:picLocks noChangeAspect="1"/>
          </p:cNvPicPr>
          <p:nvPr/>
        </p:nvPicPr>
        <p:blipFill>
          <a:blip r:embed="rId2"/>
          <a:stretch>
            <a:fillRect/>
          </a:stretch>
        </p:blipFill>
        <p:spPr>
          <a:xfrm>
            <a:off x="271618" y="3221636"/>
            <a:ext cx="6314764" cy="3462728"/>
          </a:xfrm>
          <a:prstGeom prst="rect">
            <a:avLst/>
          </a:prstGeom>
        </p:spPr>
      </p:pic>
    </p:spTree>
    <p:extLst>
      <p:ext uri="{BB962C8B-B14F-4D97-AF65-F5344CB8AC3E}">
        <p14:creationId xmlns:p14="http://schemas.microsoft.com/office/powerpoint/2010/main" val="97586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8A8C48-2C34-71EA-5B66-A6BBA23059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5375"/>
            <a:ext cx="6858000" cy="3857625"/>
          </a:xfrm>
        </p:spPr>
      </p:pic>
      <p:pic>
        <p:nvPicPr>
          <p:cNvPr id="7" name="Picture 6">
            <a:extLst>
              <a:ext uri="{FF2B5EF4-FFF2-40B4-BE49-F238E27FC236}">
                <a16:creationId xmlns:a16="http://schemas.microsoft.com/office/drawing/2014/main" id="{F02DC468-9956-1E9C-1ADB-69B6F695F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53000"/>
            <a:ext cx="6858000" cy="3857625"/>
          </a:xfrm>
          <a:prstGeom prst="rect">
            <a:avLst/>
          </a:prstGeom>
        </p:spPr>
      </p:pic>
    </p:spTree>
    <p:extLst>
      <p:ext uri="{BB962C8B-B14F-4D97-AF65-F5344CB8AC3E}">
        <p14:creationId xmlns:p14="http://schemas.microsoft.com/office/powerpoint/2010/main" val="61504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C22B-8D67-5C09-7AB6-0C0AA547F93F}"/>
              </a:ext>
            </a:extLst>
          </p:cNvPr>
          <p:cNvSpPr>
            <a:spLocks noGrp="1"/>
          </p:cNvSpPr>
          <p:nvPr>
            <p:ph type="title"/>
          </p:nvPr>
        </p:nvSpPr>
        <p:spPr>
          <a:xfrm>
            <a:off x="471488" y="527405"/>
            <a:ext cx="5915025" cy="971611"/>
          </a:xfrm>
        </p:spPr>
        <p:txBody>
          <a:bodyPr/>
          <a:lstStyle/>
          <a:p>
            <a:pPr algn="ctr"/>
            <a:r>
              <a:rPr lang="en-IN" b="1" u="sng" dirty="0">
                <a:latin typeface="Arial Rounded MT Bold" panose="020F0704030504030204" pitchFamily="34" charset="0"/>
              </a:rPr>
              <a:t>BONAFIDE CERTIFICATE</a:t>
            </a:r>
          </a:p>
        </p:txBody>
      </p:sp>
      <p:sp>
        <p:nvSpPr>
          <p:cNvPr id="3" name="Content Placeholder 2">
            <a:extLst>
              <a:ext uri="{FF2B5EF4-FFF2-40B4-BE49-F238E27FC236}">
                <a16:creationId xmlns:a16="http://schemas.microsoft.com/office/drawing/2014/main" id="{174ABC7A-A143-620A-BD47-719F05D60C34}"/>
              </a:ext>
            </a:extLst>
          </p:cNvPr>
          <p:cNvSpPr>
            <a:spLocks noGrp="1"/>
          </p:cNvSpPr>
          <p:nvPr>
            <p:ph idx="1"/>
          </p:nvPr>
        </p:nvSpPr>
        <p:spPr>
          <a:xfrm>
            <a:off x="269823" y="1903751"/>
            <a:ext cx="6340839" cy="7779895"/>
          </a:xfrm>
        </p:spPr>
        <p:txBody>
          <a:bodyPr>
            <a:normAutofit/>
          </a:bodyPr>
          <a:lstStyle/>
          <a:p>
            <a:pPr marL="0" indent="0" algn="ctr">
              <a:lnSpc>
                <a:spcPct val="150000"/>
              </a:lnSpc>
              <a:buNone/>
            </a:pPr>
            <a:endParaRPr lang="en-US" sz="2400" b="0" i="0" u="none" strike="noStrike" baseline="0" dirty="0">
              <a:solidFill>
                <a:srgbClr val="000000"/>
              </a:solidFill>
              <a:latin typeface="Times New Roman" panose="02020603050405020304" pitchFamily="18" charset="0"/>
            </a:endParaRPr>
          </a:p>
          <a:p>
            <a:pPr marL="0" indent="0" algn="ctr">
              <a:lnSpc>
                <a:spcPct val="150000"/>
              </a:lnSpc>
              <a:buNone/>
            </a:pPr>
            <a:r>
              <a:rPr lang="en-US" sz="2400" b="0" i="0" u="none" strike="noStrike" baseline="0" dirty="0">
                <a:solidFill>
                  <a:srgbClr val="000000"/>
                </a:solidFill>
                <a:latin typeface="Times New Roman" panose="02020603050405020304" pitchFamily="18" charset="0"/>
              </a:rPr>
              <a:t>Certified that this project report “FOODHUB (RESTRAUNT WEBSITE</a:t>
            </a:r>
            <a:r>
              <a:rPr lang="en-US" sz="2400" b="0" i="0" u="none" strike="noStrike" baseline="0" dirty="0">
                <a:solidFill>
                  <a:srgbClr val="000000"/>
                </a:solidFill>
                <a:latin typeface="Calibri" panose="020F0502020204030204" pitchFamily="34" charset="0"/>
              </a:rPr>
              <a:t>)</a:t>
            </a:r>
            <a:r>
              <a:rPr lang="en-US" sz="2400" b="0" i="0" u="none" strike="noStrike" baseline="0" dirty="0">
                <a:solidFill>
                  <a:srgbClr val="000000"/>
                </a:solidFill>
                <a:latin typeface="Times New Roman" panose="02020603050405020304" pitchFamily="18" charset="0"/>
              </a:rPr>
              <a:t>” is the </a:t>
            </a:r>
            <a:r>
              <a:rPr lang="en-US" sz="2400" b="0" i="0" u="none" strike="noStrike" baseline="0" dirty="0" err="1">
                <a:solidFill>
                  <a:srgbClr val="000000"/>
                </a:solidFill>
                <a:latin typeface="Times New Roman" panose="02020603050405020304" pitchFamily="18" charset="0"/>
              </a:rPr>
              <a:t>bonafid</a:t>
            </a:r>
            <a:r>
              <a:rPr lang="en-US" sz="2400" b="0" i="0" u="none" strike="noStrike" baseline="0" dirty="0" err="1">
                <a:solidFill>
                  <a:srgbClr val="000000"/>
                </a:solidFill>
                <a:latin typeface="Calibri" panose="020F0502020204030204" pitchFamily="34" charset="0"/>
              </a:rPr>
              <a:t>e</a:t>
            </a:r>
            <a:r>
              <a:rPr lang="en-US" sz="2400" b="0" i="0" u="none" strike="noStrike" baseline="0" dirty="0">
                <a:solidFill>
                  <a:srgbClr val="000000"/>
                </a:solidFill>
                <a:latin typeface="Calibri" panose="020F0502020204030204" pitchFamily="34" charset="0"/>
              </a:rPr>
              <a:t> </a:t>
            </a:r>
            <a:r>
              <a:rPr lang="en-US" sz="2400" b="0" i="0" u="none" strike="noStrike" baseline="0" dirty="0">
                <a:solidFill>
                  <a:srgbClr val="000000"/>
                </a:solidFill>
                <a:latin typeface="Times New Roman" panose="02020603050405020304" pitchFamily="18" charset="0"/>
              </a:rPr>
              <a:t>work of “PRANAV ABHIRAJ, HIMANSHU SINGH CHAUHAN, ASHISH SINGH” who carried out the project work under my supervision. </a:t>
            </a:r>
          </a:p>
          <a:p>
            <a:pPr marL="0" indent="0" algn="ctr">
              <a:lnSpc>
                <a:spcPct val="150000"/>
              </a:lnSpc>
              <a:buNone/>
            </a:pPr>
            <a:endParaRPr lang="en-US" sz="2400" dirty="0">
              <a:solidFill>
                <a:srgbClr val="000000"/>
              </a:solidFill>
              <a:latin typeface="Times New Roman" panose="02020603050405020304" pitchFamily="18" charset="0"/>
            </a:endParaRPr>
          </a:p>
          <a:p>
            <a:pPr marL="0" indent="0" algn="ctr">
              <a:lnSpc>
                <a:spcPct val="150000"/>
              </a:lnSpc>
              <a:buNone/>
            </a:pPr>
            <a:endParaRPr lang="en-US" sz="2400" dirty="0">
              <a:solidFill>
                <a:srgbClr val="000000"/>
              </a:solidFill>
              <a:latin typeface="Times New Roman" panose="02020603050405020304" pitchFamily="18" charset="0"/>
            </a:endParaRPr>
          </a:p>
          <a:p>
            <a:pPr marL="0" indent="0" algn="ctr">
              <a:lnSpc>
                <a:spcPct val="150000"/>
              </a:lnSpc>
              <a:buNone/>
            </a:pPr>
            <a:endParaRPr lang="en-US" sz="2400" dirty="0">
              <a:solidFill>
                <a:srgbClr val="000000"/>
              </a:solidFill>
              <a:latin typeface="Times New Roman" panose="02020603050405020304" pitchFamily="18" charset="0"/>
            </a:endParaRPr>
          </a:p>
          <a:p>
            <a:pPr marL="0" indent="0" algn="ctr">
              <a:lnSpc>
                <a:spcPct val="150000"/>
              </a:lnSpc>
              <a:buNone/>
            </a:pPr>
            <a:endParaRPr lang="en-US" sz="2400" dirty="0">
              <a:solidFill>
                <a:srgbClr val="000000"/>
              </a:solidFill>
              <a:latin typeface="Times New Roman" panose="02020603050405020304" pitchFamily="18" charset="0"/>
            </a:endParaRPr>
          </a:p>
          <a:p>
            <a:pPr marL="0" indent="0" algn="r">
              <a:lnSpc>
                <a:spcPct val="100000"/>
              </a:lnSpc>
              <a:buNone/>
            </a:pPr>
            <a:r>
              <a:rPr lang="en-US" sz="2400" dirty="0">
                <a:solidFill>
                  <a:srgbClr val="000000"/>
                </a:solidFill>
                <a:latin typeface="Times New Roman" panose="02020603050405020304" pitchFamily="18" charset="0"/>
              </a:rPr>
              <a:t>Sushil </a:t>
            </a:r>
            <a:r>
              <a:rPr lang="en-US" sz="2400" dirty="0" err="1">
                <a:solidFill>
                  <a:srgbClr val="000000"/>
                </a:solidFill>
                <a:latin typeface="Times New Roman" panose="02020603050405020304" pitchFamily="18" charset="0"/>
              </a:rPr>
              <a:t>Lekhi</a:t>
            </a:r>
            <a:endParaRPr lang="en-US" sz="2400" dirty="0">
              <a:solidFill>
                <a:srgbClr val="000000"/>
              </a:solidFill>
              <a:latin typeface="Times New Roman" panose="02020603050405020304" pitchFamily="18" charset="0"/>
            </a:endParaRPr>
          </a:p>
          <a:p>
            <a:pPr marL="0" indent="0" algn="r">
              <a:lnSpc>
                <a:spcPct val="100000"/>
              </a:lnSpc>
              <a:buNone/>
            </a:pPr>
            <a:r>
              <a:rPr lang="en-US" sz="2400" dirty="0">
                <a:solidFill>
                  <a:srgbClr val="000000"/>
                </a:solidFill>
                <a:latin typeface="Times New Roman" panose="02020603050405020304" pitchFamily="18" charset="0"/>
              </a:rPr>
              <a:t>CSE</a:t>
            </a:r>
            <a:endParaRPr lang="en-IN" sz="2400" dirty="0"/>
          </a:p>
        </p:txBody>
      </p:sp>
    </p:spTree>
    <p:extLst>
      <p:ext uri="{BB962C8B-B14F-4D97-AF65-F5344CB8AC3E}">
        <p14:creationId xmlns:p14="http://schemas.microsoft.com/office/powerpoint/2010/main" val="294072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4BE5-06F7-0B03-A15D-161D5BC62970}"/>
              </a:ext>
            </a:extLst>
          </p:cNvPr>
          <p:cNvSpPr>
            <a:spLocks noGrp="1"/>
          </p:cNvSpPr>
          <p:nvPr>
            <p:ph type="title"/>
          </p:nvPr>
        </p:nvSpPr>
        <p:spPr>
          <a:xfrm>
            <a:off x="471488" y="527405"/>
            <a:ext cx="5915025" cy="686798"/>
          </a:xfrm>
        </p:spPr>
        <p:txBody>
          <a:bodyPr/>
          <a:lstStyle/>
          <a:p>
            <a:pPr algn="ctr"/>
            <a:r>
              <a:rPr lang="en-IN" b="1" dirty="0"/>
              <a:t>STUDENT DECLARATION</a:t>
            </a:r>
          </a:p>
        </p:txBody>
      </p:sp>
      <p:sp>
        <p:nvSpPr>
          <p:cNvPr id="3" name="Content Placeholder 2">
            <a:extLst>
              <a:ext uri="{FF2B5EF4-FFF2-40B4-BE49-F238E27FC236}">
                <a16:creationId xmlns:a16="http://schemas.microsoft.com/office/drawing/2014/main" id="{AF0F72ED-F2D6-5138-F185-A433609B8BC8}"/>
              </a:ext>
            </a:extLst>
          </p:cNvPr>
          <p:cNvSpPr>
            <a:spLocks noGrp="1"/>
          </p:cNvSpPr>
          <p:nvPr>
            <p:ph idx="1"/>
          </p:nvPr>
        </p:nvSpPr>
        <p:spPr>
          <a:xfrm>
            <a:off x="209862" y="1214204"/>
            <a:ext cx="6400800" cy="8691796"/>
          </a:xfrm>
        </p:spPr>
        <p:txBody>
          <a:bodyPr>
            <a:normAutofit/>
          </a:bodyPr>
          <a:lstStyle/>
          <a:p>
            <a:pPr marL="0" indent="0">
              <a:buNone/>
            </a:pPr>
            <a:endParaRPr lang="en-IN" dirty="0"/>
          </a:p>
          <a:p>
            <a:pPr marL="0" indent="0">
              <a:lnSpc>
                <a:spcPct val="100000"/>
              </a:lnSpc>
              <a:buNone/>
            </a:pPr>
            <a:endParaRPr lang="en-IN" sz="2400" dirty="0"/>
          </a:p>
          <a:p>
            <a:pPr marL="0" indent="0">
              <a:lnSpc>
                <a:spcPct val="100000"/>
              </a:lnSpc>
              <a:buNone/>
            </a:pPr>
            <a:r>
              <a:rPr lang="en-IN" sz="2400" dirty="0"/>
              <a:t>This is to declare that this report has been written by us. No part of this report is copied from other sources. All sources from other source have been duly acknowledged. We are </a:t>
            </a:r>
            <a:r>
              <a:rPr lang="en-US" sz="2400" dirty="0"/>
              <a:t>that if any part of the report is found to be copied. We are shall take full responsibility for it.</a:t>
            </a:r>
          </a:p>
          <a:p>
            <a:pPr marL="0" indent="0">
              <a:lnSpc>
                <a:spcPct val="100000"/>
              </a:lnSpc>
              <a:buNone/>
            </a:pPr>
            <a:endParaRPr lang="en-US" sz="2400" dirty="0"/>
          </a:p>
          <a:p>
            <a:pPr marL="0" indent="0">
              <a:lnSpc>
                <a:spcPct val="100000"/>
              </a:lnSpc>
              <a:buNone/>
            </a:pPr>
            <a:endParaRPr lang="en-US" sz="2400" dirty="0"/>
          </a:p>
          <a:p>
            <a:pPr marL="0" indent="0">
              <a:lnSpc>
                <a:spcPct val="100000"/>
              </a:lnSpc>
              <a:buNone/>
            </a:pPr>
            <a:endParaRPr lang="en-US" sz="2400" dirty="0"/>
          </a:p>
          <a:p>
            <a:pPr marL="0" indent="0" algn="r">
              <a:lnSpc>
                <a:spcPct val="100000"/>
              </a:lnSpc>
              <a:buNone/>
            </a:pPr>
            <a:r>
              <a:rPr lang="en-US" sz="2000" dirty="0"/>
              <a:t>………………………………..</a:t>
            </a:r>
          </a:p>
          <a:p>
            <a:pPr marL="0" indent="0" algn="r">
              <a:lnSpc>
                <a:spcPct val="100000"/>
              </a:lnSpc>
              <a:buNone/>
            </a:pPr>
            <a:r>
              <a:rPr lang="en-US" sz="2000" dirty="0"/>
              <a:t>Pranav Abhiraj(12221955)</a:t>
            </a:r>
          </a:p>
          <a:p>
            <a:pPr marL="0" indent="0" algn="r">
              <a:lnSpc>
                <a:spcPct val="100000"/>
              </a:lnSpc>
              <a:buNone/>
            </a:pPr>
            <a:r>
              <a:rPr lang="en-US" sz="2000" dirty="0"/>
              <a:t>Roll no:- 19</a:t>
            </a:r>
          </a:p>
          <a:p>
            <a:pPr marL="0" indent="0" algn="r">
              <a:lnSpc>
                <a:spcPct val="100000"/>
              </a:lnSpc>
              <a:buNone/>
            </a:pPr>
            <a:r>
              <a:rPr lang="en-US" sz="2000" dirty="0"/>
              <a:t>………………………………..</a:t>
            </a:r>
          </a:p>
          <a:p>
            <a:pPr marL="0" indent="0" algn="r">
              <a:lnSpc>
                <a:spcPct val="100000"/>
              </a:lnSpc>
              <a:buNone/>
            </a:pPr>
            <a:r>
              <a:rPr lang="en-IN" sz="2000" dirty="0"/>
              <a:t>Himanshu Singh Chauhan(12222272)</a:t>
            </a:r>
          </a:p>
          <a:p>
            <a:pPr marL="0" indent="0" algn="r">
              <a:lnSpc>
                <a:spcPct val="100000"/>
              </a:lnSpc>
              <a:buNone/>
            </a:pPr>
            <a:r>
              <a:rPr lang="en-IN" sz="2000" dirty="0"/>
              <a:t>Roll no:- 24</a:t>
            </a:r>
          </a:p>
          <a:p>
            <a:pPr marL="0" indent="0" algn="r">
              <a:lnSpc>
                <a:spcPct val="100000"/>
              </a:lnSpc>
              <a:buNone/>
            </a:pPr>
            <a:r>
              <a:rPr lang="en-US" sz="2000" dirty="0"/>
              <a:t>………………………………..</a:t>
            </a:r>
          </a:p>
          <a:p>
            <a:pPr marL="0" indent="0" algn="r">
              <a:lnSpc>
                <a:spcPct val="100000"/>
              </a:lnSpc>
              <a:buNone/>
            </a:pPr>
            <a:r>
              <a:rPr lang="en-IN" sz="2000" dirty="0"/>
              <a:t>Ashish Singh(1220357)</a:t>
            </a:r>
          </a:p>
          <a:p>
            <a:pPr marL="0" indent="0" algn="r">
              <a:lnSpc>
                <a:spcPct val="100000"/>
              </a:lnSpc>
              <a:buNone/>
            </a:pPr>
            <a:r>
              <a:rPr lang="en-IN" sz="2000" dirty="0"/>
              <a:t>Roll no:- 53</a:t>
            </a:r>
          </a:p>
        </p:txBody>
      </p:sp>
    </p:spTree>
    <p:extLst>
      <p:ext uri="{BB962C8B-B14F-4D97-AF65-F5344CB8AC3E}">
        <p14:creationId xmlns:p14="http://schemas.microsoft.com/office/powerpoint/2010/main" val="270797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B0BE5-A6C9-050D-F317-A3839564BD61}"/>
              </a:ext>
            </a:extLst>
          </p:cNvPr>
          <p:cNvSpPr>
            <a:spLocks noGrp="1"/>
          </p:cNvSpPr>
          <p:nvPr>
            <p:ph idx="1"/>
          </p:nvPr>
        </p:nvSpPr>
        <p:spPr>
          <a:xfrm>
            <a:off x="0" y="0"/>
            <a:ext cx="6858000" cy="9906000"/>
          </a:xfrm>
        </p:spPr>
        <p:txBody>
          <a:bodyPr/>
          <a:lstStyle/>
          <a:p>
            <a:pPr marL="0" indent="0">
              <a:buNone/>
            </a:pPr>
            <a:endParaRPr lang="en-IN" dirty="0"/>
          </a:p>
          <a:p>
            <a:pPr marL="0" indent="0">
              <a:buNone/>
            </a:pPr>
            <a:endParaRPr lang="en-IN" dirty="0"/>
          </a:p>
          <a:p>
            <a:pPr marL="0" indent="0">
              <a:buNone/>
            </a:pPr>
            <a:endParaRPr lang="en-IN" sz="3200" dirty="0">
              <a:latin typeface="Algerian" panose="04020705040A02060702" pitchFamily="82" charset="0"/>
            </a:endParaRPr>
          </a:p>
          <a:p>
            <a:pPr marL="0" indent="0">
              <a:buNone/>
            </a:pPr>
            <a:endParaRPr lang="en-IN" sz="3200" dirty="0">
              <a:latin typeface="Algerian" panose="04020705040A02060702" pitchFamily="82" charset="0"/>
            </a:endParaRPr>
          </a:p>
          <a:p>
            <a:pPr marL="0" indent="0">
              <a:buNone/>
            </a:pPr>
            <a:r>
              <a:rPr lang="en-IN" sz="3200" dirty="0">
                <a:latin typeface="Algerian" panose="04020705040A02060702" pitchFamily="82" charset="0"/>
              </a:rPr>
              <a:t>  1. Introduction</a:t>
            </a:r>
          </a:p>
          <a:p>
            <a:pPr marL="0" indent="0">
              <a:buNone/>
            </a:pPr>
            <a:r>
              <a:rPr lang="en-IN" sz="3200" dirty="0">
                <a:latin typeface="Algerian" panose="04020705040A02060702" pitchFamily="82" charset="0"/>
              </a:rPr>
              <a:t>  -------------------------------------------</a:t>
            </a:r>
          </a:p>
          <a:p>
            <a:pPr marL="0" indent="0">
              <a:buNone/>
            </a:pPr>
            <a:r>
              <a:rPr lang="en-IN" sz="3200" dirty="0">
                <a:latin typeface="Algerian" panose="04020705040A02060702" pitchFamily="82" charset="0"/>
              </a:rPr>
              <a:t>  2. Objectives Of The Project</a:t>
            </a:r>
          </a:p>
          <a:p>
            <a:pPr marL="0" indent="0">
              <a:buNone/>
            </a:pPr>
            <a:r>
              <a:rPr lang="en-IN" sz="3200" dirty="0">
                <a:latin typeface="Algerian" panose="04020705040A02060702" pitchFamily="82" charset="0"/>
              </a:rPr>
              <a:t>  -------------------------------------------</a:t>
            </a:r>
          </a:p>
          <a:p>
            <a:pPr marL="0" indent="0">
              <a:buNone/>
            </a:pPr>
            <a:r>
              <a:rPr lang="en-IN" sz="3200" dirty="0">
                <a:latin typeface="Algerian" panose="04020705040A02060702" pitchFamily="82" charset="0"/>
              </a:rPr>
              <a:t>  3. Features Of The Project</a:t>
            </a:r>
          </a:p>
          <a:p>
            <a:pPr marL="0" indent="0">
              <a:buNone/>
            </a:pPr>
            <a:r>
              <a:rPr lang="en-IN" sz="3200" dirty="0">
                <a:latin typeface="Algerian" panose="04020705040A02060702" pitchFamily="82" charset="0"/>
              </a:rPr>
              <a:t>  -------------------------------------------</a:t>
            </a:r>
          </a:p>
          <a:p>
            <a:pPr marL="0" indent="0">
              <a:buNone/>
            </a:pPr>
            <a:r>
              <a:rPr lang="en-IN" sz="3200" dirty="0">
                <a:latin typeface="Algerian" panose="04020705040A02060702" pitchFamily="82" charset="0"/>
              </a:rPr>
              <a:t>  4. Screenshots</a:t>
            </a:r>
          </a:p>
          <a:p>
            <a:pPr marL="0" indent="0">
              <a:buNone/>
            </a:pPr>
            <a:r>
              <a:rPr lang="en-IN" sz="3200" dirty="0">
                <a:latin typeface="Algerian" panose="04020705040A02060702" pitchFamily="82" charset="0"/>
              </a:rPr>
              <a:t>  -------------------------------------------</a:t>
            </a:r>
          </a:p>
          <a:p>
            <a:pPr marL="0" indent="0">
              <a:buNone/>
            </a:pPr>
            <a:r>
              <a:rPr lang="en-IN" sz="3200" dirty="0">
                <a:latin typeface="Algerian" panose="04020705040A02060702" pitchFamily="82" charset="0"/>
              </a:rPr>
              <a:t>  5. Future Scope Of Work</a:t>
            </a:r>
          </a:p>
          <a:p>
            <a:pPr marL="0" indent="0">
              <a:buNone/>
            </a:pPr>
            <a:r>
              <a:rPr lang="en-IN" sz="3200" dirty="0">
                <a:latin typeface="Algerian" panose="04020705040A02060702" pitchFamily="82" charset="0"/>
              </a:rPr>
              <a:t>  -------------------------------------------</a:t>
            </a:r>
          </a:p>
          <a:p>
            <a:pPr marL="0" indent="0">
              <a:buNone/>
            </a:pPr>
            <a:endParaRPr lang="en-IN" sz="3200" dirty="0">
              <a:latin typeface="Algerian" panose="04020705040A02060702" pitchFamily="82" charset="0"/>
            </a:endParaRPr>
          </a:p>
        </p:txBody>
      </p:sp>
    </p:spTree>
    <p:extLst>
      <p:ext uri="{BB962C8B-B14F-4D97-AF65-F5344CB8AC3E}">
        <p14:creationId xmlns:p14="http://schemas.microsoft.com/office/powerpoint/2010/main" val="177396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D95A-3C34-90A7-6B70-15EDECCB5A66}"/>
              </a:ext>
            </a:extLst>
          </p:cNvPr>
          <p:cNvSpPr>
            <a:spLocks noGrp="1"/>
          </p:cNvSpPr>
          <p:nvPr>
            <p:ph type="title"/>
          </p:nvPr>
        </p:nvSpPr>
        <p:spPr>
          <a:xfrm>
            <a:off x="471488" y="527405"/>
            <a:ext cx="5915025" cy="926641"/>
          </a:xfrm>
        </p:spPr>
        <p:txBody>
          <a:bodyPr>
            <a:normAutofit/>
          </a:bodyPr>
          <a:lstStyle/>
          <a:p>
            <a:pPr algn="ctr"/>
            <a:r>
              <a:rPr lang="en-IN" sz="4400" b="1" u="sng"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B429C98B-3099-A10B-0AF4-2113E4DB2D34}"/>
              </a:ext>
            </a:extLst>
          </p:cNvPr>
          <p:cNvSpPr>
            <a:spLocks noGrp="1"/>
          </p:cNvSpPr>
          <p:nvPr>
            <p:ph idx="1"/>
          </p:nvPr>
        </p:nvSpPr>
        <p:spPr>
          <a:xfrm>
            <a:off x="314792" y="1618938"/>
            <a:ext cx="6250899" cy="7759657"/>
          </a:xfrm>
        </p:spPr>
        <p:txBody>
          <a:bodyPr>
            <a:normAutofit lnSpcReduction="10000"/>
          </a:bodyPr>
          <a:lstStyle/>
          <a:p>
            <a:pPr marL="0" indent="0">
              <a:lnSpc>
                <a:spcPct val="150000"/>
              </a:lnSpc>
              <a:buNone/>
            </a:pPr>
            <a:r>
              <a:rPr lang="en-US" sz="2400" b="0" i="0" dirty="0">
                <a:effectLst/>
                <a:latin typeface="Sitka Heading Semibold" pitchFamily="2" charset="0"/>
              </a:rPr>
              <a:t>A restaurant is a business formation which prepares and serves food and drink to customers in return for money, either paid before the meal, after the meal, or with a running tab. Meals are generally served and eaten on premises.</a:t>
            </a:r>
          </a:p>
          <a:p>
            <a:pPr marL="0" indent="0">
              <a:lnSpc>
                <a:spcPct val="150000"/>
              </a:lnSpc>
              <a:buNone/>
            </a:pPr>
            <a:r>
              <a:rPr lang="en-US" sz="2400" b="0" i="0" dirty="0">
                <a:effectLst/>
                <a:latin typeface="Sitka Heading Semibold" pitchFamily="2" charset="0"/>
              </a:rPr>
              <a:t>Restaurants are more important than ever. At the tail end of 2014 the influential restaurant blog, Eater, published a round-up of the 60+ restaurants that opened in Boston just this past fall. The writer covered everything from Five Guys, a rapidly expanding quick service burger joint, to Cafe </a:t>
            </a:r>
            <a:r>
              <a:rPr lang="en-US" sz="2400" b="0" i="0" dirty="0" err="1">
                <a:effectLst/>
                <a:latin typeface="Sitka Heading Semibold" pitchFamily="2" charset="0"/>
              </a:rPr>
              <a:t>Artscience</a:t>
            </a:r>
            <a:r>
              <a:rPr lang="en-US" sz="2400" b="0" i="0" dirty="0">
                <a:effectLst/>
                <a:latin typeface="Sitka Heading Semibold" pitchFamily="2" charset="0"/>
              </a:rPr>
              <a:t>, a hybrid restaurant/lab/gallery space in Cambridge.</a:t>
            </a:r>
            <a:endParaRPr lang="en-IN" sz="2400" dirty="0">
              <a:latin typeface="Sitka Heading Semibold" pitchFamily="2" charset="0"/>
            </a:endParaRPr>
          </a:p>
        </p:txBody>
      </p:sp>
    </p:spTree>
    <p:extLst>
      <p:ext uri="{BB962C8B-B14F-4D97-AF65-F5344CB8AC3E}">
        <p14:creationId xmlns:p14="http://schemas.microsoft.com/office/powerpoint/2010/main" val="234824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0664-1C6C-0FD1-7830-F7D7337F7E9E}"/>
              </a:ext>
            </a:extLst>
          </p:cNvPr>
          <p:cNvSpPr>
            <a:spLocks noGrp="1"/>
          </p:cNvSpPr>
          <p:nvPr>
            <p:ph type="title"/>
          </p:nvPr>
        </p:nvSpPr>
        <p:spPr>
          <a:xfrm>
            <a:off x="471488" y="527405"/>
            <a:ext cx="5915025" cy="971611"/>
          </a:xfrm>
        </p:spPr>
        <p:txBody>
          <a:bodyPr/>
          <a:lstStyle/>
          <a:p>
            <a:pPr algn="ctr"/>
            <a:r>
              <a:rPr lang="en-IN" b="1" u="sng" dirty="0">
                <a:latin typeface="Algerian" panose="04020705040A02060702" pitchFamily="82" charset="0"/>
              </a:rPr>
              <a:t>OBJECTIVES OF PROJECT</a:t>
            </a:r>
          </a:p>
        </p:txBody>
      </p:sp>
      <p:sp>
        <p:nvSpPr>
          <p:cNvPr id="3" name="Content Placeholder 2">
            <a:extLst>
              <a:ext uri="{FF2B5EF4-FFF2-40B4-BE49-F238E27FC236}">
                <a16:creationId xmlns:a16="http://schemas.microsoft.com/office/drawing/2014/main" id="{E76A632E-9029-7570-B93E-A2F90EA52568}"/>
              </a:ext>
            </a:extLst>
          </p:cNvPr>
          <p:cNvSpPr>
            <a:spLocks noGrp="1"/>
          </p:cNvSpPr>
          <p:nvPr>
            <p:ph idx="1"/>
          </p:nvPr>
        </p:nvSpPr>
        <p:spPr>
          <a:xfrm>
            <a:off x="194872" y="1633927"/>
            <a:ext cx="6430780" cy="7959777"/>
          </a:xfrm>
        </p:spPr>
        <p:txBody>
          <a:bodyPr/>
          <a:lstStyle/>
          <a:p>
            <a:pPr>
              <a:lnSpc>
                <a:spcPct val="300000"/>
              </a:lnSpc>
              <a:buFont typeface="Wingdings" panose="05000000000000000000" pitchFamily="2" charset="2"/>
              <a:buChar char="Ø"/>
            </a:pPr>
            <a:r>
              <a:rPr lang="en-IN" dirty="0"/>
              <a:t> We can promote our portfolio online.</a:t>
            </a:r>
          </a:p>
          <a:p>
            <a:pPr>
              <a:lnSpc>
                <a:spcPct val="300000"/>
              </a:lnSpc>
              <a:buFont typeface="Wingdings" panose="05000000000000000000" pitchFamily="2" charset="2"/>
              <a:buChar char="Ø"/>
            </a:pPr>
            <a:r>
              <a:rPr lang="en-IN" dirty="0"/>
              <a:t> We can collect customer information.</a:t>
            </a:r>
          </a:p>
          <a:p>
            <a:pPr>
              <a:lnSpc>
                <a:spcPct val="300000"/>
              </a:lnSpc>
              <a:buFont typeface="Wingdings" panose="05000000000000000000" pitchFamily="2" charset="2"/>
              <a:buChar char="Ø"/>
            </a:pPr>
            <a:r>
              <a:rPr lang="en-IN" dirty="0"/>
              <a:t> We can effectively advertise on social media.</a:t>
            </a:r>
          </a:p>
          <a:p>
            <a:pPr>
              <a:lnSpc>
                <a:spcPct val="300000"/>
              </a:lnSpc>
              <a:buFont typeface="Wingdings" panose="05000000000000000000" pitchFamily="2" charset="2"/>
              <a:buChar char="Ø"/>
            </a:pPr>
            <a:r>
              <a:rPr lang="en-IN" dirty="0"/>
              <a:t> We can highlight customer feedback.</a:t>
            </a:r>
          </a:p>
          <a:p>
            <a:pPr>
              <a:lnSpc>
                <a:spcPct val="300000"/>
              </a:lnSpc>
              <a:buFont typeface="Wingdings" panose="05000000000000000000" pitchFamily="2" charset="2"/>
              <a:buChar char="Ø"/>
            </a:pPr>
            <a:r>
              <a:rPr lang="en-IN" dirty="0"/>
              <a:t> Contact Info</a:t>
            </a:r>
          </a:p>
          <a:p>
            <a:pPr>
              <a:lnSpc>
                <a:spcPct val="300000"/>
              </a:lnSpc>
              <a:buFont typeface="Wingdings" panose="05000000000000000000" pitchFamily="2" charset="2"/>
              <a:buChar char="Ø"/>
            </a:pPr>
            <a:r>
              <a:rPr lang="en-IN" dirty="0"/>
              <a:t> Photos </a:t>
            </a:r>
          </a:p>
          <a:p>
            <a:pPr marL="0" indent="0">
              <a:buNone/>
            </a:pPr>
            <a:endParaRPr lang="en-IN" dirty="0"/>
          </a:p>
        </p:txBody>
      </p:sp>
    </p:spTree>
    <p:extLst>
      <p:ext uri="{BB962C8B-B14F-4D97-AF65-F5344CB8AC3E}">
        <p14:creationId xmlns:p14="http://schemas.microsoft.com/office/powerpoint/2010/main" val="5030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893F-141C-5770-F93F-DF5122A5DBAD}"/>
              </a:ext>
            </a:extLst>
          </p:cNvPr>
          <p:cNvSpPr>
            <a:spLocks noGrp="1"/>
          </p:cNvSpPr>
          <p:nvPr>
            <p:ph type="title"/>
          </p:nvPr>
        </p:nvSpPr>
        <p:spPr>
          <a:xfrm>
            <a:off x="471488" y="527405"/>
            <a:ext cx="5915025" cy="1016582"/>
          </a:xfrm>
        </p:spPr>
        <p:txBody>
          <a:bodyPr/>
          <a:lstStyle/>
          <a:p>
            <a:pPr algn="ctr"/>
            <a:r>
              <a:rPr lang="en-IN" b="1" u="sng" dirty="0">
                <a:latin typeface="Algerian" panose="04020705040A02060702" pitchFamily="82" charset="0"/>
              </a:rPr>
              <a:t> Features Of The Project</a:t>
            </a:r>
          </a:p>
        </p:txBody>
      </p:sp>
      <p:sp>
        <p:nvSpPr>
          <p:cNvPr id="3" name="Content Placeholder 2">
            <a:extLst>
              <a:ext uri="{FF2B5EF4-FFF2-40B4-BE49-F238E27FC236}">
                <a16:creationId xmlns:a16="http://schemas.microsoft.com/office/drawing/2014/main" id="{6D17C7CF-E60F-A41B-211E-07535C411C78}"/>
              </a:ext>
            </a:extLst>
          </p:cNvPr>
          <p:cNvSpPr>
            <a:spLocks noGrp="1"/>
          </p:cNvSpPr>
          <p:nvPr>
            <p:ph idx="1"/>
          </p:nvPr>
        </p:nvSpPr>
        <p:spPr>
          <a:xfrm>
            <a:off x="329784" y="1543987"/>
            <a:ext cx="6370818" cy="8049718"/>
          </a:xfrm>
        </p:spPr>
        <p:txBody>
          <a:bodyPr/>
          <a:lstStyle/>
          <a:p>
            <a:pPr>
              <a:lnSpc>
                <a:spcPct val="250000"/>
              </a:lnSpc>
              <a:buFont typeface="Wingdings" panose="05000000000000000000" pitchFamily="2" charset="2"/>
              <a:buChar char="v"/>
            </a:pPr>
            <a:r>
              <a:rPr lang="en-IN" dirty="0">
                <a:latin typeface="Bookman Old Style" panose="02050604050505020204" pitchFamily="18" charset="0"/>
              </a:rPr>
              <a:t> SIMPLICITY</a:t>
            </a:r>
          </a:p>
          <a:p>
            <a:pPr>
              <a:lnSpc>
                <a:spcPct val="250000"/>
              </a:lnSpc>
              <a:buFont typeface="Wingdings" panose="05000000000000000000" pitchFamily="2" charset="2"/>
              <a:buChar char="v"/>
            </a:pPr>
            <a:r>
              <a:rPr lang="en-IN" dirty="0">
                <a:latin typeface="Bookman Old Style" panose="02050604050505020204" pitchFamily="18" charset="0"/>
              </a:rPr>
              <a:t> CLEAR NAVIGATION</a:t>
            </a:r>
          </a:p>
          <a:p>
            <a:pPr>
              <a:lnSpc>
                <a:spcPct val="250000"/>
              </a:lnSpc>
              <a:buFont typeface="Wingdings" panose="05000000000000000000" pitchFamily="2" charset="2"/>
              <a:buChar char="v"/>
            </a:pPr>
            <a:r>
              <a:rPr lang="en-IN" dirty="0">
                <a:latin typeface="Bookman Old Style" panose="02050604050505020204" pitchFamily="18" charset="0"/>
              </a:rPr>
              <a:t> AN EFFICTIVE CONTACT PAGES </a:t>
            </a:r>
          </a:p>
          <a:p>
            <a:pPr>
              <a:lnSpc>
                <a:spcPct val="250000"/>
              </a:lnSpc>
              <a:buFont typeface="Wingdings" panose="05000000000000000000" pitchFamily="2" charset="2"/>
              <a:buChar char="v"/>
            </a:pPr>
            <a:r>
              <a:rPr lang="en-IN" dirty="0">
                <a:latin typeface="Bookman Old Style" panose="02050604050505020204" pitchFamily="18" charset="0"/>
              </a:rPr>
              <a:t> USING ANALYTICS</a:t>
            </a:r>
          </a:p>
          <a:p>
            <a:pPr>
              <a:lnSpc>
                <a:spcPct val="250000"/>
              </a:lnSpc>
              <a:buFont typeface="Wingdings" panose="05000000000000000000" pitchFamily="2" charset="2"/>
              <a:buChar char="v"/>
            </a:pPr>
            <a:r>
              <a:rPr lang="en-IN" dirty="0">
                <a:latin typeface="Bookman Old Style" panose="02050604050505020204" pitchFamily="18" charset="0"/>
              </a:rPr>
              <a:t> FOCUSING ON QUALITY OVER QUANTITY</a:t>
            </a:r>
          </a:p>
          <a:p>
            <a:pPr>
              <a:lnSpc>
                <a:spcPct val="250000"/>
              </a:lnSpc>
              <a:buFont typeface="Wingdings" panose="05000000000000000000" pitchFamily="2" charset="2"/>
              <a:buChar char="v"/>
            </a:pPr>
            <a:r>
              <a:rPr lang="en-IN" dirty="0">
                <a:latin typeface="Bookman Old Style" panose="02050604050505020204" pitchFamily="18" charset="0"/>
              </a:rPr>
              <a:t> SOCIAL NETWORKING</a:t>
            </a:r>
          </a:p>
        </p:txBody>
      </p:sp>
    </p:spTree>
    <p:extLst>
      <p:ext uri="{BB962C8B-B14F-4D97-AF65-F5344CB8AC3E}">
        <p14:creationId xmlns:p14="http://schemas.microsoft.com/office/powerpoint/2010/main" val="51823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BE8215-82B4-E89F-D62B-4D685FFDB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75662"/>
            <a:ext cx="6858000" cy="3857625"/>
          </a:xfrm>
        </p:spPr>
      </p:pic>
      <p:pic>
        <p:nvPicPr>
          <p:cNvPr id="7" name="Picture 6">
            <a:extLst>
              <a:ext uri="{FF2B5EF4-FFF2-40B4-BE49-F238E27FC236}">
                <a16:creationId xmlns:a16="http://schemas.microsoft.com/office/drawing/2014/main" id="{8B313599-DE3C-A9A5-1E65-6F9AE418E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23007"/>
            <a:ext cx="6858000" cy="3857625"/>
          </a:xfrm>
          <a:prstGeom prst="rect">
            <a:avLst/>
          </a:prstGeom>
        </p:spPr>
      </p:pic>
    </p:spTree>
    <p:extLst>
      <p:ext uri="{BB962C8B-B14F-4D97-AF65-F5344CB8AC3E}">
        <p14:creationId xmlns:p14="http://schemas.microsoft.com/office/powerpoint/2010/main" val="167220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F6C89E-9E75-9458-93FC-8CF0EA4390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25564"/>
            <a:ext cx="6858000" cy="3857625"/>
          </a:xfrm>
        </p:spPr>
      </p:pic>
      <p:pic>
        <p:nvPicPr>
          <p:cNvPr id="7" name="Picture 6">
            <a:extLst>
              <a:ext uri="{FF2B5EF4-FFF2-40B4-BE49-F238E27FC236}">
                <a16:creationId xmlns:a16="http://schemas.microsoft.com/office/drawing/2014/main" id="{770991D7-BFFB-3F60-3C33-FC13E9B3C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83189"/>
            <a:ext cx="6858000" cy="3857625"/>
          </a:xfrm>
          <a:prstGeom prst="rect">
            <a:avLst/>
          </a:prstGeom>
        </p:spPr>
      </p:pic>
    </p:spTree>
    <p:extLst>
      <p:ext uri="{BB962C8B-B14F-4D97-AF65-F5344CB8AC3E}">
        <p14:creationId xmlns:p14="http://schemas.microsoft.com/office/powerpoint/2010/main" val="200710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132CEA-AACE-15D1-FA0F-5F7498C204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5375"/>
            <a:ext cx="6858000" cy="3857625"/>
          </a:xfrm>
        </p:spPr>
      </p:pic>
      <p:pic>
        <p:nvPicPr>
          <p:cNvPr id="7" name="Picture 6">
            <a:extLst>
              <a:ext uri="{FF2B5EF4-FFF2-40B4-BE49-F238E27FC236}">
                <a16:creationId xmlns:a16="http://schemas.microsoft.com/office/drawing/2014/main" id="{48B5001A-E30D-0517-0669-54C1492AD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99285"/>
            <a:ext cx="6858000" cy="3857625"/>
          </a:xfrm>
          <a:prstGeom prst="rect">
            <a:avLst/>
          </a:prstGeom>
        </p:spPr>
      </p:pic>
    </p:spTree>
    <p:extLst>
      <p:ext uri="{BB962C8B-B14F-4D97-AF65-F5344CB8AC3E}">
        <p14:creationId xmlns:p14="http://schemas.microsoft.com/office/powerpoint/2010/main" val="40083083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TotalTime>
  <Words>388</Words>
  <Application>Microsoft Office PowerPoint</Application>
  <PresentationFormat>A4 Paper (210x297 mm)</PresentationFormat>
  <Paragraphs>75</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Algerian</vt:lpstr>
      <vt:lpstr>Arial</vt:lpstr>
      <vt:lpstr>Arial Rounded MT Bold</vt:lpstr>
      <vt:lpstr>Bahnschrift</vt:lpstr>
      <vt:lpstr>Bookman Old Style</vt:lpstr>
      <vt:lpstr>Calibri</vt:lpstr>
      <vt:lpstr>Calibri Light</vt:lpstr>
      <vt:lpstr>Sitka Heading Semibold</vt:lpstr>
      <vt:lpstr>Times New Roman</vt:lpstr>
      <vt:lpstr>Wingdings</vt:lpstr>
      <vt:lpstr>Office Theme</vt:lpstr>
      <vt:lpstr>RESTRAUNT WEBSITE</vt:lpstr>
      <vt:lpstr>STUDENT DECLARATION</vt:lpstr>
      <vt:lpstr>PowerPoint Presentation</vt:lpstr>
      <vt:lpstr>INTRODUCTION</vt:lpstr>
      <vt:lpstr>OBJECTIVES OF PROJECT</vt:lpstr>
      <vt:lpstr> Features Of The Project</vt:lpstr>
      <vt:lpstr>PowerPoint Presentation</vt:lpstr>
      <vt:lpstr>PowerPoint Presentation</vt:lpstr>
      <vt:lpstr>PowerPoint Presentation</vt:lpstr>
      <vt:lpstr>PowerPoint Presentation</vt:lpstr>
      <vt:lpstr>BONAFIDE CERTIFICATE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RESTRAUNT WEBSITE</dc:title>
  <dc:creator>Pranav Abhiraj</dc:creator>
  <cp:lastModifiedBy>Pranav Abhiraj</cp:lastModifiedBy>
  <cp:revision>5</cp:revision>
  <dcterms:created xsi:type="dcterms:W3CDTF">2022-12-05T15:43:26Z</dcterms:created>
  <dcterms:modified xsi:type="dcterms:W3CDTF">2022-12-08T04:06:51Z</dcterms:modified>
</cp:coreProperties>
</file>