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857" r:id="rId2"/>
    <p:sldId id="792" r:id="rId3"/>
    <p:sldId id="793" r:id="rId4"/>
    <p:sldId id="880" r:id="rId5"/>
    <p:sldId id="881" r:id="rId6"/>
    <p:sldId id="888" r:id="rId7"/>
    <p:sldId id="882" r:id="rId8"/>
    <p:sldId id="885" r:id="rId9"/>
    <p:sldId id="794" r:id="rId10"/>
    <p:sldId id="886" r:id="rId11"/>
    <p:sldId id="884" r:id="rId12"/>
    <p:sldId id="887" r:id="rId13"/>
    <p:sldId id="889" r:id="rId14"/>
    <p:sldId id="878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9D99"/>
    <a:srgbClr val="C8C7A8"/>
    <a:srgbClr val="84AF9B"/>
    <a:srgbClr val="FC9D97"/>
    <a:srgbClr val="C9C8A9"/>
    <a:srgbClr val="FACDAE"/>
    <a:srgbClr val="FC9D98"/>
    <a:srgbClr val="F6F6F6"/>
    <a:srgbClr val="C7C6A7"/>
    <a:srgbClr val="F9CC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1" autoAdjust="0"/>
    <p:restoredTop sz="85818" autoAdjust="0"/>
  </p:normalViewPr>
  <p:slideViewPr>
    <p:cSldViewPr snapToGrid="0" showGuides="1">
      <p:cViewPr varScale="1">
        <p:scale>
          <a:sx n="73" d="100"/>
          <a:sy n="73" d="100"/>
        </p:scale>
        <p:origin x="81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inpin heiti" charset="-122"/>
                <a:ea typeface="inpin heiti" charset="-122"/>
              </a:defRPr>
            </a:lvl1pPr>
          </a:lstStyle>
          <a:p>
            <a:fld id="{9E13E272-A017-45D1-BF50-E01C56DEC431}" type="datetimeFigureOut">
              <a:rPr lang="zh-CN" altLang="en-US" smtClean="0"/>
              <a:pPr/>
              <a:t>2019/12/26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inpin heiti" charset="-122"/>
                <a:ea typeface="inpin heiti" charset="-122"/>
              </a:defRPr>
            </a:lvl1pPr>
          </a:lstStyle>
          <a:p>
            <a:fld id="{1D5DD8BC-D6FC-4DC7-95EE-0B21F35818F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252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196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645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372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207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29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655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494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3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953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181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5DD8BC-D6FC-4DC7-95EE-0B21F35818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inpin heiti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inpin heiti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9506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5DD8BC-D6FC-4DC7-95EE-0B21F35818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inpin heiti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inpin heiti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1036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202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839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D3CD5-2856-4FBB-B945-A5AAD51A3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A84670-E173-4350-8DBA-0DDF41458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06F2C9-6204-4CDC-8A7B-B1FF921C7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1BB4-362A-4FA9-8DB1-67ED03367B5F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8487E7-FDBF-4D2A-8D5B-2D5A24551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4F7A92-F3E2-4CAD-8740-9DB6CE3C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68BC-99F0-46F7-8FC8-CC50DBF26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4885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 advClick="0" advTm="5000">
        <p15:prstTrans prst="curtains"/>
      </p:transition>
    </mc:Choice>
    <mc:Fallback xmlns=""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99A77-1441-4A90-949D-DB497265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65DE50-21FD-4139-8B7B-248657385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B5924E-B103-452A-9096-C3D5CF13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1BB4-362A-4FA9-8DB1-67ED03367B5F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71C771-13F6-47BF-8380-D7AD749E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F76AE8-3F8E-48ED-9684-5C8D8302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68BC-99F0-46F7-8FC8-CC50DBF26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5801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 advClick="0" advTm="5000">
        <p15:prstTrans prst="curtains"/>
      </p:transition>
    </mc:Choice>
    <mc:Fallback xmlns="">
      <p:transition spd="slow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DF8C08-8700-4D56-BE9A-3C9FC1EF3A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A194EE-3132-498C-8989-2F2B0A587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68F920-4FD1-4537-BB6C-83DD0C02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1BB4-362A-4FA9-8DB1-67ED03367B5F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3330DC-893A-4C0D-BFC0-545999F4C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A8451E-E009-4858-91B8-768D838F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68BC-99F0-46F7-8FC8-CC50DBF26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140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 advClick="0" advTm="5000">
        <p15:prstTrans prst="curtains"/>
      </p:transition>
    </mc:Choice>
    <mc:Fallback xmlns="">
      <p:transition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30E8C-3688-4423-8BA1-9353733F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5F798-345D-4161-8985-38F4EA392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4C21D3-701F-45BA-9941-27756E67D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1BB4-362A-4FA9-8DB1-67ED03367B5F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D6A84C-15C9-4808-89FB-ABC2261A6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D8FA99-F91B-44D2-AF46-BEABD6CD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68BC-99F0-46F7-8FC8-CC50DBF26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1083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 advClick="0" advTm="5000">
        <p15:prstTrans prst="curtains"/>
      </p:transition>
    </mc:Choice>
    <mc:Fallback xmlns=""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A746F-767A-4EB6-9785-49809D5BC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3D88C4-1C31-4440-902B-C3CAECD19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988CA2-A5F0-4BAA-BD04-493091F3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1BB4-362A-4FA9-8DB1-67ED03367B5F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057D3-ED9B-4949-AB4F-5C22EBD9B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3CFA0C-17FF-44A0-B95B-A0A42ECD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68BC-99F0-46F7-8FC8-CC50DBF26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8441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 advClick="0" advTm="5000">
        <p15:prstTrans prst="curtains"/>
      </p:transition>
    </mc:Choice>
    <mc:Fallback xmlns=""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253A2-7246-4000-BBE5-74CD6E9B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9F10CC-A678-41FF-B910-5D8CBACD9D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2FDB5E-1D8C-4777-8BAA-4E87A1C70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5EEC61-1A6D-4106-8173-8EA768A44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1BB4-362A-4FA9-8DB1-67ED03367B5F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7B5362-D05F-47BF-865F-06BFB93CD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0ED683-F6A8-486C-9335-EE0A711F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68BC-99F0-46F7-8FC8-CC50DBF26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9727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 advClick="0" advTm="5000">
        <p15:prstTrans prst="curtains"/>
      </p:transition>
    </mc:Choice>
    <mc:Fallback xmlns="">
      <p:transition spd="slow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F0EAD-1DBF-4B90-A988-E59FB6DE0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F823B2-199A-4F9B-90E5-AAE0DA4A7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8D05C2-C2A9-45AB-96FF-3741CB899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561BCF-7A13-4AAC-A2EF-D24AB1A13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A8D4A6-DAE7-46C1-AADC-36385DDAE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D1820A-BBFA-43AF-9F6B-98A097BA7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1BB4-362A-4FA9-8DB1-67ED03367B5F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3C08DB-1A4D-4916-8CF7-EFB651E4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8DA110-1894-497F-92BB-F2006504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68BC-99F0-46F7-8FC8-CC50DBF26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887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 advClick="0" advTm="5000">
        <p15:prstTrans prst="curtains"/>
      </p:transition>
    </mc:Choice>
    <mc:Fallback xmlns="">
      <p:transition spd="slow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AD8AD-C1A3-4B59-B0F9-98C2DB5A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2A0638-BD93-41A2-A95E-8F30223AD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1BB4-362A-4FA9-8DB1-67ED03367B5F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DAEA7A-1C9A-40B7-9051-96A559B4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09A3E8-54B0-4742-A3C3-7863BFEE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68BC-99F0-46F7-8FC8-CC50DBF26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054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 advClick="0" advTm="5000">
        <p15:prstTrans prst="curtains"/>
      </p:transition>
    </mc:Choice>
    <mc:Fallback xmlns="">
      <p:transition spd="slow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0F0FBC-4A3E-451D-9DCF-F7A5E4BC6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1BB4-362A-4FA9-8DB1-67ED03367B5F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570197-FA96-46EF-BBAF-BABAC0A0A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0E03EA-6DCD-45FF-A2CD-07A7CBB2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68BC-99F0-46F7-8FC8-CC50DBF26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412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 advClick="0" advTm="5000">
        <p15:prstTrans prst="curtains"/>
      </p:transition>
    </mc:Choice>
    <mc:Fallback xmlns="">
      <p:transition spd="slow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EA933-38FB-4E95-A113-EA509292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00D57B-7DD6-4130-B481-F645AB1C7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CDC4E7-4C9A-480C-BE85-110253D00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AB418D-F73B-493E-98D8-07DCEB48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1BB4-362A-4FA9-8DB1-67ED03367B5F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6F2EF3-2177-45FB-9E8E-B4F9EF2A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99E1A9-A17A-42D1-A6EE-25616902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68BC-99F0-46F7-8FC8-CC50DBF26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2331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 advClick="0" advTm="5000">
        <p15:prstTrans prst="curtains"/>
      </p:transition>
    </mc:Choice>
    <mc:Fallback xmlns=""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0D1A9-6505-46B5-8FC4-5F2A96072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0A8384-EF42-49C7-8B72-47CAC940D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41794D-17D9-4743-AF97-AE0528BA9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D3E264-E40A-4D58-96A1-82ECE62A5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1BB4-362A-4FA9-8DB1-67ED03367B5F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71EC6F-D819-4E4A-BA56-03A95BF9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58CC60-3B58-4FEF-BDDE-12351A8B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68BC-99F0-46F7-8FC8-CC50DBF26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1353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 advClick="0" advTm="5000">
        <p15:prstTrans prst="curtains"/>
      </p:transition>
    </mc:Choice>
    <mc:Fallback xmlns="">
      <p:transition spd="slow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43C670-1FE1-4AC4-990A-97B10D12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7C0A71-7D3E-4B34-A627-8CDC308EC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E601AC-2103-4D25-BF42-7089F7434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inpin heiti" charset="-122"/>
                <a:ea typeface="inpin heiti" charset="-122"/>
              </a:defRPr>
            </a:lvl1pPr>
          </a:lstStyle>
          <a:p>
            <a:fld id="{EE8C1BB4-362A-4FA9-8DB1-67ED03367B5F}" type="datetimeFigureOut">
              <a:rPr lang="zh-CN" altLang="en-US" smtClean="0"/>
              <a:pPr/>
              <a:t>2019/12/26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57B1BC-5512-4476-B28B-7AA7E05E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A7CD38-6541-44CE-A201-EF6C1356E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inpin heiti" charset="-122"/>
                <a:ea typeface="inpin heiti" charset="-122"/>
              </a:defRPr>
            </a:lvl1pPr>
          </a:lstStyle>
          <a:p>
            <a:fld id="{FF8A68BC-99F0-46F7-8FC8-CC50DBF267E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281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 advClick="0" advTm="5000">
        <p15:prstTrans prst="curtains"/>
      </p:transition>
    </mc:Choice>
    <mc:Fallback xmlns="">
      <p:transition spd="slow" advClick="0" advTm="5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inpin heiti" charset="-122"/>
          <a:ea typeface="inpin heiti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inpin heiti" charset="-122"/>
          <a:ea typeface="inpin heiti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inpin heiti" charset="-122"/>
          <a:ea typeface="inpin heiti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inpin heiti" charset="-122"/>
          <a:ea typeface="inpin heiti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inpin heiti" charset="-122"/>
          <a:ea typeface="inpin heiti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inpin heiti" charset="-122"/>
          <a:ea typeface="inpin heiti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5" Type="http://schemas.openxmlformats.org/officeDocument/2006/relationships/hyperlink" Target="https://baike.baidu.com/item/Druid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3.jp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组合 114"/>
          <p:cNvGrpSpPr/>
          <p:nvPr/>
        </p:nvGrpSpPr>
        <p:grpSpPr>
          <a:xfrm>
            <a:off x="-20487" y="-12068"/>
            <a:ext cx="12217003" cy="6870068"/>
            <a:chOff x="8585502" y="2839257"/>
            <a:chExt cx="12217003" cy="6870068"/>
          </a:xfrm>
        </p:grpSpPr>
        <p:pic>
          <p:nvPicPr>
            <p:cNvPr id="116" name="图片 1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85502" y="2839257"/>
              <a:ext cx="12192000" cy="6866415"/>
            </a:xfrm>
            <a:prstGeom prst="rect">
              <a:avLst/>
            </a:prstGeom>
          </p:spPr>
        </p:pic>
        <p:sp>
          <p:nvSpPr>
            <p:cNvPr id="117" name="流程图: 过程 116"/>
            <p:cNvSpPr/>
            <p:nvPr/>
          </p:nvSpPr>
          <p:spPr>
            <a:xfrm>
              <a:off x="8610505" y="2851325"/>
              <a:ext cx="12192000" cy="6858000"/>
            </a:xfrm>
            <a:prstGeom prst="flowChartProcess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103" name="等腰三角形 102"/>
          <p:cNvSpPr/>
          <p:nvPr/>
        </p:nvSpPr>
        <p:spPr>
          <a:xfrm rot="10800000">
            <a:off x="3861685" y="4682930"/>
            <a:ext cx="2017361" cy="517250"/>
          </a:xfrm>
          <a:prstGeom prst="triangle">
            <a:avLst/>
          </a:prstGeom>
          <a:solidFill>
            <a:srgbClr val="84A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charset="-122"/>
              <a:ea typeface="inpin heiti" charset="-122"/>
            </a:endParaRPr>
          </a:p>
        </p:txBody>
      </p:sp>
      <p:sp>
        <p:nvSpPr>
          <p:cNvPr id="104" name="等腰三角形 103"/>
          <p:cNvSpPr/>
          <p:nvPr/>
        </p:nvSpPr>
        <p:spPr>
          <a:xfrm rot="10800000">
            <a:off x="4931002" y="4706737"/>
            <a:ext cx="1331717" cy="524117"/>
          </a:xfrm>
          <a:prstGeom prst="triangle">
            <a:avLst/>
          </a:prstGeom>
          <a:solidFill>
            <a:srgbClr val="C7C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charset="-122"/>
              <a:ea typeface="inpin heiti" charset="-122"/>
            </a:endParaRPr>
          </a:p>
        </p:txBody>
      </p:sp>
      <p:sp>
        <p:nvSpPr>
          <p:cNvPr id="105" name="等腰三角形 104"/>
          <p:cNvSpPr/>
          <p:nvPr/>
        </p:nvSpPr>
        <p:spPr>
          <a:xfrm rot="10800000">
            <a:off x="5521140" y="4788272"/>
            <a:ext cx="2162611" cy="517250"/>
          </a:xfrm>
          <a:prstGeom prst="triangle">
            <a:avLst/>
          </a:prstGeom>
          <a:solidFill>
            <a:srgbClr val="FAC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charset="-122"/>
              <a:ea typeface="inpin heiti" charset="-122"/>
            </a:endParaRPr>
          </a:p>
        </p:txBody>
      </p:sp>
      <p:sp>
        <p:nvSpPr>
          <p:cNvPr id="106" name="等腰三角形 105"/>
          <p:cNvSpPr/>
          <p:nvPr/>
        </p:nvSpPr>
        <p:spPr>
          <a:xfrm rot="10800000">
            <a:off x="6514545" y="4667704"/>
            <a:ext cx="1804391" cy="524117"/>
          </a:xfrm>
          <a:prstGeom prst="triangle">
            <a:avLst/>
          </a:prstGeom>
          <a:solidFill>
            <a:srgbClr val="FC9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charset="-122"/>
              <a:ea typeface="inpin heiti" charset="-122"/>
            </a:endParaRPr>
          </a:p>
        </p:txBody>
      </p:sp>
      <p:sp>
        <p:nvSpPr>
          <p:cNvPr id="99" name="等腰三角形 98"/>
          <p:cNvSpPr/>
          <p:nvPr/>
        </p:nvSpPr>
        <p:spPr>
          <a:xfrm>
            <a:off x="3887733" y="1453675"/>
            <a:ext cx="1804391" cy="524117"/>
          </a:xfrm>
          <a:prstGeom prst="triangle">
            <a:avLst/>
          </a:prstGeom>
          <a:solidFill>
            <a:srgbClr val="FC9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charset="-122"/>
              <a:ea typeface="inpin heiti" charset="-122"/>
            </a:endParaRPr>
          </a:p>
        </p:txBody>
      </p:sp>
      <p:sp>
        <p:nvSpPr>
          <p:cNvPr id="100" name="等腰三角形 99"/>
          <p:cNvSpPr/>
          <p:nvPr/>
        </p:nvSpPr>
        <p:spPr>
          <a:xfrm>
            <a:off x="4850070" y="1419632"/>
            <a:ext cx="1331717" cy="524117"/>
          </a:xfrm>
          <a:prstGeom prst="triangle">
            <a:avLst/>
          </a:prstGeom>
          <a:solidFill>
            <a:srgbClr val="FAC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charset="-122"/>
              <a:ea typeface="inpin heiti" charset="-122"/>
            </a:endParaRPr>
          </a:p>
        </p:txBody>
      </p:sp>
      <p:sp>
        <p:nvSpPr>
          <p:cNvPr id="101" name="等腰三角形 100"/>
          <p:cNvSpPr/>
          <p:nvPr/>
        </p:nvSpPr>
        <p:spPr>
          <a:xfrm>
            <a:off x="5353802" y="1405066"/>
            <a:ext cx="2162611" cy="517250"/>
          </a:xfrm>
          <a:prstGeom prst="triangle">
            <a:avLst/>
          </a:prstGeom>
          <a:solidFill>
            <a:srgbClr val="C7C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charset="-122"/>
              <a:ea typeface="inpin heiti" charset="-122"/>
            </a:endParaRPr>
          </a:p>
        </p:txBody>
      </p:sp>
      <p:sp>
        <p:nvSpPr>
          <p:cNvPr id="102" name="等腰三角形 101"/>
          <p:cNvSpPr/>
          <p:nvPr/>
        </p:nvSpPr>
        <p:spPr>
          <a:xfrm>
            <a:off x="6437133" y="1467670"/>
            <a:ext cx="2017361" cy="517250"/>
          </a:xfrm>
          <a:prstGeom prst="triangle">
            <a:avLst/>
          </a:prstGeom>
          <a:solidFill>
            <a:srgbClr val="84A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charset="-122"/>
              <a:ea typeface="inpin heiti" charset="-122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1459242" y="1806796"/>
            <a:ext cx="9223890" cy="3013121"/>
          </a:xfrm>
          <a:prstGeom prst="roundRect">
            <a:avLst>
              <a:gd name="adj" fmla="val 7352"/>
            </a:avLst>
          </a:prstGeom>
          <a:solidFill>
            <a:srgbClr val="F2F2F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charset="-122"/>
              <a:ea typeface="inpin heiti" charset="-122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10279541" y="2075270"/>
            <a:ext cx="215237" cy="215237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charset="-122"/>
              <a:ea typeface="inpin heiti" charset="-122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1659333" y="4448953"/>
            <a:ext cx="215237" cy="215237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charset="-122"/>
              <a:ea typeface="inpin heiti" charset="-122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10300928" y="4434387"/>
            <a:ext cx="215237" cy="215237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charset="-122"/>
              <a:ea typeface="inpin heiti" charset="-122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1647596" y="1967651"/>
            <a:ext cx="215237" cy="215237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charset="-122"/>
              <a:ea typeface="inpin heiti" charset="-122"/>
            </a:endParaRPr>
          </a:p>
        </p:txBody>
      </p:sp>
      <p:sp>
        <p:nvSpPr>
          <p:cNvPr id="111" name="副标题 2"/>
          <p:cNvSpPr txBox="1">
            <a:spLocks/>
          </p:cNvSpPr>
          <p:nvPr/>
        </p:nvSpPr>
        <p:spPr>
          <a:xfrm>
            <a:off x="1562873" y="2206695"/>
            <a:ext cx="8677084" cy="436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杏林网校</a:t>
            </a:r>
          </a:p>
        </p:txBody>
      </p:sp>
      <p:sp>
        <p:nvSpPr>
          <p:cNvPr id="112" name="副标题 2"/>
          <p:cNvSpPr txBox="1">
            <a:spLocks/>
          </p:cNvSpPr>
          <p:nvPr/>
        </p:nvSpPr>
        <p:spPr>
          <a:xfrm>
            <a:off x="2892552" y="3946838"/>
            <a:ext cx="5991225" cy="6357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主讲人：邹伟红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91610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 advClick="0" advTm="5000">
        <p15:prstTrans prst="curtains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 animBg="1"/>
      <p:bldP spid="102" grpId="0" animBg="1"/>
      <p:bldP spid="111" grpId="0"/>
      <p:bldP spid="1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66415"/>
          </a:xfrm>
          <a:prstGeom prst="rect">
            <a:avLst/>
          </a:prstGeom>
        </p:spPr>
      </p:pic>
      <p:sp>
        <p:nvSpPr>
          <p:cNvPr id="27" name="流程图: 过程 26"/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charset="-122"/>
              <a:ea typeface="inpin heiti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729178" y="4951213"/>
            <a:ext cx="4982322" cy="556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ts val="2000"/>
              </a:lnSpc>
            </a:pPr>
            <a:r>
              <a:rPr lang="en-US" altLang="zh-CN" sz="35000" dirty="0">
                <a:solidFill>
                  <a:srgbClr val="84AF9B"/>
                </a:solidFill>
                <a:latin typeface="inpin heiti" charset="-122"/>
                <a:ea typeface="inpin heiti" charset="-122"/>
              </a:rPr>
              <a:t>04</a:t>
            </a:r>
            <a:endParaRPr lang="zh-CN" altLang="zh-CN" sz="35000" dirty="0">
              <a:solidFill>
                <a:srgbClr val="84AF9B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366561" y="2785911"/>
            <a:ext cx="5343544" cy="1636506"/>
          </a:xfrm>
          <a:prstGeom prst="rect">
            <a:avLst/>
          </a:prstGeom>
          <a:solidFill>
            <a:srgbClr val="F6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charset="-122"/>
              <a:ea typeface="inpin heiti" charset="-122"/>
            </a:endParaRPr>
          </a:p>
        </p:txBody>
      </p:sp>
      <p:sp>
        <p:nvSpPr>
          <p:cNvPr id="26" name="副标题 1"/>
          <p:cNvSpPr txBox="1">
            <a:spLocks/>
          </p:cNvSpPr>
          <p:nvPr/>
        </p:nvSpPr>
        <p:spPr>
          <a:xfrm>
            <a:off x="3708518" y="3012174"/>
            <a:ext cx="4659630" cy="41682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charset="-122"/>
                <a:ea typeface="inpin heiti" charset="-122"/>
                <a:cs typeface="inpin heiti" charset="-122"/>
              </a:rPr>
              <a:t>Part 4  </a:t>
            </a:r>
          </a:p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charset="-122"/>
                <a:ea typeface="inpin heiti" charset="-122"/>
                <a:cs typeface="inpin heiti" charset="-122"/>
              </a:rPr>
              <a:t>项目特色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39440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 advClick="0" advTm="5000">
        <p15:prstTrans prst="curtains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9" grpId="0" animBg="1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66415"/>
          </a:xfrm>
          <a:prstGeom prst="rect">
            <a:avLst/>
          </a:prstGeom>
        </p:spPr>
      </p:pic>
      <p:sp>
        <p:nvSpPr>
          <p:cNvPr id="24" name="流程图: 过程 23"/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charset="-122"/>
              <a:ea typeface="inpin heiti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6118" y="377930"/>
            <a:ext cx="3114922" cy="455119"/>
            <a:chOff x="3562350" y="-2391420"/>
            <a:chExt cx="4033224" cy="1060705"/>
          </a:xfrm>
          <a:solidFill>
            <a:srgbClr val="2F5879"/>
          </a:solidFill>
        </p:grpSpPr>
        <p:sp>
          <p:nvSpPr>
            <p:cNvPr id="36" name="流程图: 过程 35"/>
            <p:cNvSpPr/>
            <p:nvPr/>
          </p:nvSpPr>
          <p:spPr>
            <a:xfrm>
              <a:off x="3562350" y="-2391373"/>
              <a:ext cx="3813259" cy="1060617"/>
            </a:xfrm>
            <a:prstGeom prst="flowChartProcess">
              <a:avLst/>
            </a:prstGeom>
            <a:solidFill>
              <a:srgbClr val="FC9D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37" name="等腰三角形 36"/>
            <p:cNvSpPr/>
            <p:nvPr/>
          </p:nvSpPr>
          <p:spPr>
            <a:xfrm rot="5400000">
              <a:off x="6955239" y="-1971049"/>
              <a:ext cx="1060705" cy="219964"/>
            </a:xfrm>
            <a:prstGeom prst="triangle">
              <a:avLst/>
            </a:prstGeom>
            <a:solidFill>
              <a:srgbClr val="FC9D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38" name="燕尾形 37"/>
          <p:cNvSpPr/>
          <p:nvPr/>
        </p:nvSpPr>
        <p:spPr>
          <a:xfrm>
            <a:off x="3132702" y="371083"/>
            <a:ext cx="362041" cy="468812"/>
          </a:xfrm>
          <a:prstGeom prst="chevron">
            <a:avLst>
              <a:gd name="adj" fmla="val 63060"/>
            </a:avLst>
          </a:prstGeom>
          <a:solidFill>
            <a:srgbClr val="84A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39" name="燕尾形 38"/>
          <p:cNvSpPr/>
          <p:nvPr/>
        </p:nvSpPr>
        <p:spPr>
          <a:xfrm>
            <a:off x="3375637" y="376079"/>
            <a:ext cx="362041" cy="468812"/>
          </a:xfrm>
          <a:prstGeom prst="chevron">
            <a:avLst>
              <a:gd name="adj" fmla="val 63060"/>
            </a:avLst>
          </a:prstGeom>
          <a:solidFill>
            <a:srgbClr val="84A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41" name="副标题 1"/>
          <p:cNvSpPr txBox="1">
            <a:spLocks/>
          </p:cNvSpPr>
          <p:nvPr/>
        </p:nvSpPr>
        <p:spPr>
          <a:xfrm>
            <a:off x="228599" y="443674"/>
            <a:ext cx="2499623" cy="41348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solidFill>
                  <a:schemeClr val="bg1"/>
                </a:solidFill>
                <a:latin typeface="inpin heiti" charset="-122"/>
                <a:ea typeface="inpin heiti" charset="-122"/>
                <a:cs typeface="inpin heiti" charset="-122"/>
              </a:rPr>
              <a:t>PART FOUR </a:t>
            </a:r>
            <a:r>
              <a:rPr lang="zh-CN" altLang="en-US" sz="1800" dirty="0">
                <a:solidFill>
                  <a:prstClr val="white"/>
                </a:solidFill>
                <a:latin typeface="inpin heiti" charset="-122"/>
                <a:ea typeface="inpin heiti" charset="-122"/>
                <a:cs typeface="inpin heiti" charset="-122"/>
              </a:rPr>
              <a:t>项目特色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970549B-58B9-4B6D-8E4B-2834098476C1}"/>
              </a:ext>
            </a:extLst>
          </p:cNvPr>
          <p:cNvSpPr/>
          <p:nvPr/>
        </p:nvSpPr>
        <p:spPr>
          <a:xfrm>
            <a:off x="5598519" y="1883367"/>
            <a:ext cx="2607954" cy="3557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ts val="2500"/>
              </a:lnSpc>
            </a:pP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75B3365-5EEB-4C14-B9A0-CDDCADD2BB4A}"/>
              </a:ext>
            </a:extLst>
          </p:cNvPr>
          <p:cNvGrpSpPr/>
          <p:nvPr/>
        </p:nvGrpSpPr>
        <p:grpSpPr>
          <a:xfrm>
            <a:off x="813921" y="1368809"/>
            <a:ext cx="1328978" cy="1384906"/>
            <a:chOff x="9153542" y="3057687"/>
            <a:chExt cx="478432" cy="498566"/>
          </a:xfrm>
          <a:solidFill>
            <a:srgbClr val="6EA647"/>
          </a:solidFill>
        </p:grpSpPr>
        <p:sp>
          <p:nvSpPr>
            <p:cNvPr id="51" name="半闭框 50">
              <a:extLst>
                <a:ext uri="{FF2B5EF4-FFF2-40B4-BE49-F238E27FC236}">
                  <a16:creationId xmlns:a16="http://schemas.microsoft.com/office/drawing/2014/main" id="{486FF40F-3B5F-4A05-AF34-03B145DD71C4}"/>
                </a:ext>
              </a:extLst>
            </p:cNvPr>
            <p:cNvSpPr/>
            <p:nvPr/>
          </p:nvSpPr>
          <p:spPr>
            <a:xfrm rot="2785234">
              <a:off x="9167723" y="3064038"/>
              <a:ext cx="441328" cy="428625"/>
            </a:xfrm>
            <a:prstGeom prst="halfFrame">
              <a:avLst>
                <a:gd name="adj1" fmla="val 10504"/>
                <a:gd name="adj2" fmla="val 1288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52" name="五边形 25">
              <a:extLst>
                <a:ext uri="{FF2B5EF4-FFF2-40B4-BE49-F238E27FC236}">
                  <a16:creationId xmlns:a16="http://schemas.microsoft.com/office/drawing/2014/main" id="{36706C64-CE06-439F-BD86-30FD253C5ED1}"/>
                </a:ext>
              </a:extLst>
            </p:cNvPr>
            <p:cNvSpPr/>
            <p:nvPr/>
          </p:nvSpPr>
          <p:spPr>
            <a:xfrm rot="16200000">
              <a:off x="9147075" y="3071354"/>
              <a:ext cx="491366" cy="478432"/>
            </a:xfrm>
            <a:prstGeom prst="homePlate">
              <a:avLst>
                <a:gd name="adj" fmla="val 526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B73EB68C-CDE9-4884-A68C-C52184ED7DD7}"/>
                </a:ext>
              </a:extLst>
            </p:cNvPr>
            <p:cNvSpPr/>
            <p:nvPr/>
          </p:nvSpPr>
          <p:spPr>
            <a:xfrm>
              <a:off x="9505713" y="3064887"/>
              <a:ext cx="48993" cy="741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BD2A5F2D-A3C3-4B9E-89CA-F377FFA88DB0}"/>
                </a:ext>
              </a:extLst>
            </p:cNvPr>
            <p:cNvSpPr/>
            <p:nvPr/>
          </p:nvSpPr>
          <p:spPr>
            <a:xfrm>
              <a:off x="9342205" y="3405625"/>
              <a:ext cx="104076" cy="15062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385093" y="348345"/>
            <a:ext cx="4664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项目版本管理工具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Git</a:t>
            </a:r>
            <a:endParaRPr lang="zh-CN" altLang="en-US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172FC6-79F6-4500-ABE5-D8DCAB9620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0072" y="1264855"/>
            <a:ext cx="9725482" cy="560655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597036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 advClick="0" advTm="5000">
        <p15:prstTrans prst="curtains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1" grpId="0"/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66415"/>
          </a:xfrm>
          <a:prstGeom prst="rect">
            <a:avLst/>
          </a:prstGeom>
        </p:spPr>
      </p:pic>
      <p:sp>
        <p:nvSpPr>
          <p:cNvPr id="24" name="流程图: 过程 23"/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charset="-122"/>
              <a:ea typeface="inpin heiti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6118" y="377930"/>
            <a:ext cx="3114922" cy="455119"/>
            <a:chOff x="3562350" y="-2391420"/>
            <a:chExt cx="4033224" cy="1060705"/>
          </a:xfrm>
          <a:solidFill>
            <a:srgbClr val="2F5879"/>
          </a:solidFill>
        </p:grpSpPr>
        <p:sp>
          <p:nvSpPr>
            <p:cNvPr id="36" name="流程图: 过程 35"/>
            <p:cNvSpPr/>
            <p:nvPr/>
          </p:nvSpPr>
          <p:spPr>
            <a:xfrm>
              <a:off x="3562350" y="-2391373"/>
              <a:ext cx="3813259" cy="1060617"/>
            </a:xfrm>
            <a:prstGeom prst="flowChartProcess">
              <a:avLst/>
            </a:prstGeom>
            <a:solidFill>
              <a:srgbClr val="FC9D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37" name="等腰三角形 36"/>
            <p:cNvSpPr/>
            <p:nvPr/>
          </p:nvSpPr>
          <p:spPr>
            <a:xfrm rot="5400000">
              <a:off x="6955239" y="-1971049"/>
              <a:ext cx="1060705" cy="219964"/>
            </a:xfrm>
            <a:prstGeom prst="triangle">
              <a:avLst/>
            </a:prstGeom>
            <a:solidFill>
              <a:srgbClr val="FC9D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38" name="燕尾形 37"/>
          <p:cNvSpPr/>
          <p:nvPr/>
        </p:nvSpPr>
        <p:spPr>
          <a:xfrm>
            <a:off x="3132702" y="371083"/>
            <a:ext cx="362041" cy="468812"/>
          </a:xfrm>
          <a:prstGeom prst="chevron">
            <a:avLst>
              <a:gd name="adj" fmla="val 63060"/>
            </a:avLst>
          </a:prstGeom>
          <a:solidFill>
            <a:srgbClr val="84A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39" name="燕尾形 38"/>
          <p:cNvSpPr/>
          <p:nvPr/>
        </p:nvSpPr>
        <p:spPr>
          <a:xfrm>
            <a:off x="3375637" y="376079"/>
            <a:ext cx="362041" cy="468812"/>
          </a:xfrm>
          <a:prstGeom prst="chevron">
            <a:avLst>
              <a:gd name="adj" fmla="val 63060"/>
            </a:avLst>
          </a:prstGeom>
          <a:solidFill>
            <a:srgbClr val="84A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41" name="副标题 1"/>
          <p:cNvSpPr txBox="1">
            <a:spLocks/>
          </p:cNvSpPr>
          <p:nvPr/>
        </p:nvSpPr>
        <p:spPr>
          <a:xfrm>
            <a:off x="228599" y="443674"/>
            <a:ext cx="2499623" cy="41348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solidFill>
                  <a:schemeClr val="bg1"/>
                </a:solidFill>
                <a:latin typeface="inpin heiti" charset="-122"/>
                <a:ea typeface="inpin heiti" charset="-122"/>
                <a:cs typeface="inpin heiti" charset="-122"/>
              </a:rPr>
              <a:t>PART FOUR </a:t>
            </a:r>
            <a:r>
              <a:rPr lang="zh-CN" altLang="en-US" sz="1800" dirty="0">
                <a:solidFill>
                  <a:prstClr val="white"/>
                </a:solidFill>
                <a:latin typeface="inpin heiti" charset="-122"/>
                <a:ea typeface="inpin heiti" charset="-122"/>
                <a:cs typeface="inpin heiti" charset="-122"/>
              </a:rPr>
              <a:t>项目特色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970549B-58B9-4B6D-8E4B-2834098476C1}"/>
              </a:ext>
            </a:extLst>
          </p:cNvPr>
          <p:cNvSpPr/>
          <p:nvPr/>
        </p:nvSpPr>
        <p:spPr>
          <a:xfrm>
            <a:off x="5598519" y="1883367"/>
            <a:ext cx="2607954" cy="3557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ts val="2500"/>
              </a:lnSpc>
            </a:pP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75B3365-5EEB-4C14-B9A0-CDDCADD2BB4A}"/>
              </a:ext>
            </a:extLst>
          </p:cNvPr>
          <p:cNvGrpSpPr/>
          <p:nvPr/>
        </p:nvGrpSpPr>
        <p:grpSpPr>
          <a:xfrm>
            <a:off x="813921" y="1368809"/>
            <a:ext cx="1328978" cy="1384906"/>
            <a:chOff x="9153542" y="3057687"/>
            <a:chExt cx="478432" cy="498566"/>
          </a:xfrm>
          <a:solidFill>
            <a:srgbClr val="6EA647"/>
          </a:solidFill>
        </p:grpSpPr>
        <p:sp>
          <p:nvSpPr>
            <p:cNvPr id="51" name="半闭框 50">
              <a:extLst>
                <a:ext uri="{FF2B5EF4-FFF2-40B4-BE49-F238E27FC236}">
                  <a16:creationId xmlns:a16="http://schemas.microsoft.com/office/drawing/2014/main" id="{486FF40F-3B5F-4A05-AF34-03B145DD71C4}"/>
                </a:ext>
              </a:extLst>
            </p:cNvPr>
            <p:cNvSpPr/>
            <p:nvPr/>
          </p:nvSpPr>
          <p:spPr>
            <a:xfrm rot="2785234">
              <a:off x="9167723" y="3064038"/>
              <a:ext cx="441328" cy="428625"/>
            </a:xfrm>
            <a:prstGeom prst="halfFrame">
              <a:avLst>
                <a:gd name="adj1" fmla="val 10504"/>
                <a:gd name="adj2" fmla="val 1288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52" name="五边形 25">
              <a:extLst>
                <a:ext uri="{FF2B5EF4-FFF2-40B4-BE49-F238E27FC236}">
                  <a16:creationId xmlns:a16="http://schemas.microsoft.com/office/drawing/2014/main" id="{36706C64-CE06-439F-BD86-30FD253C5ED1}"/>
                </a:ext>
              </a:extLst>
            </p:cNvPr>
            <p:cNvSpPr/>
            <p:nvPr/>
          </p:nvSpPr>
          <p:spPr>
            <a:xfrm rot="16200000">
              <a:off x="9147075" y="3071354"/>
              <a:ext cx="491366" cy="478432"/>
            </a:xfrm>
            <a:prstGeom prst="homePlate">
              <a:avLst>
                <a:gd name="adj" fmla="val 526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B73EB68C-CDE9-4884-A68C-C52184ED7DD7}"/>
                </a:ext>
              </a:extLst>
            </p:cNvPr>
            <p:cNvSpPr/>
            <p:nvPr/>
          </p:nvSpPr>
          <p:spPr>
            <a:xfrm>
              <a:off x="9505713" y="3064887"/>
              <a:ext cx="48993" cy="741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BD2A5F2D-A3C3-4B9E-89CA-F377FFA88DB0}"/>
                </a:ext>
              </a:extLst>
            </p:cNvPr>
            <p:cNvSpPr/>
            <p:nvPr/>
          </p:nvSpPr>
          <p:spPr>
            <a:xfrm>
              <a:off x="9342205" y="3405625"/>
              <a:ext cx="104076" cy="15062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385093" y="348345"/>
            <a:ext cx="4835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Druid</a:t>
            </a:r>
            <a:r>
              <a:rPr lang="zh-CN" altLang="en-US" sz="3600" dirty="0"/>
              <a:t>数据源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450D22E-958D-4B46-A9A6-81D67AD2EC30}"/>
              </a:ext>
            </a:extLst>
          </p:cNvPr>
          <p:cNvSpPr txBox="1"/>
          <p:nvPr/>
        </p:nvSpPr>
        <p:spPr>
          <a:xfrm>
            <a:off x="2728222" y="1259175"/>
            <a:ext cx="73289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Druid</a:t>
            </a:r>
            <a:r>
              <a:rPr lang="zh-CN" altLang="en-US" dirty="0"/>
              <a:t>不仅是一个数据库连接池，还包含一个</a:t>
            </a:r>
            <a:r>
              <a:rPr lang="en-US" altLang="zh-CN" dirty="0" err="1"/>
              <a:t>ProxyDriver</a:t>
            </a:r>
            <a:r>
              <a:rPr lang="zh-CN" altLang="en-US" dirty="0"/>
              <a:t>、一系列内置的</a:t>
            </a:r>
            <a:r>
              <a:rPr lang="en-US" altLang="zh-CN" dirty="0"/>
              <a:t>JDBC</a:t>
            </a:r>
            <a:r>
              <a:rPr lang="zh-CN" altLang="en-US" dirty="0"/>
              <a:t>组件库、一个</a:t>
            </a:r>
            <a:r>
              <a:rPr lang="en-US" altLang="zh-CN" dirty="0"/>
              <a:t>SQL Parser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支持所有</a:t>
            </a:r>
            <a:r>
              <a:rPr lang="en-US" altLang="zh-CN" dirty="0"/>
              <a:t>JDBC</a:t>
            </a:r>
            <a:r>
              <a:rPr lang="zh-CN" altLang="en-US" dirty="0"/>
              <a:t>兼容的数据库，包括</a:t>
            </a:r>
            <a:r>
              <a:rPr lang="en-US" altLang="zh-CN" dirty="0"/>
              <a:t>Oracle</a:t>
            </a:r>
            <a:r>
              <a:rPr lang="zh-CN" altLang="en-US" dirty="0"/>
              <a:t>、</a:t>
            </a:r>
            <a:r>
              <a:rPr lang="en-US" altLang="zh-CN" dirty="0" err="1"/>
              <a:t>MySql</a:t>
            </a:r>
            <a:r>
              <a:rPr lang="zh-CN" altLang="en-US" dirty="0"/>
              <a:t>、</a:t>
            </a:r>
            <a:r>
              <a:rPr lang="en-US" altLang="zh-CN" dirty="0"/>
              <a:t>Derby</a:t>
            </a:r>
            <a:r>
              <a:rPr lang="zh-CN" altLang="en-US" dirty="0"/>
              <a:t>、</a:t>
            </a:r>
            <a:r>
              <a:rPr lang="en-US" altLang="zh-CN" dirty="0" err="1"/>
              <a:t>Postgresql</a:t>
            </a:r>
            <a:r>
              <a:rPr lang="zh-CN" altLang="en-US" dirty="0"/>
              <a:t>、</a:t>
            </a:r>
            <a:r>
              <a:rPr lang="en-US" altLang="zh-CN" dirty="0"/>
              <a:t>SQL Server</a:t>
            </a:r>
            <a:r>
              <a:rPr lang="zh-CN" altLang="en-US" dirty="0"/>
              <a:t>、</a:t>
            </a:r>
            <a:r>
              <a:rPr lang="en-US" altLang="zh-CN" dirty="0"/>
              <a:t>H2</a:t>
            </a:r>
            <a:r>
              <a:rPr lang="zh-CN" altLang="en-US" dirty="0"/>
              <a:t>等。</a:t>
            </a:r>
          </a:p>
          <a:p>
            <a:r>
              <a:rPr lang="en-US" altLang="zh-CN" dirty="0">
                <a:hlinkClick r:id="rId5"/>
              </a:rPr>
              <a:t>Druid</a:t>
            </a:r>
            <a:r>
              <a:rPr lang="zh-CN" altLang="en-US" dirty="0"/>
              <a:t>针对</a:t>
            </a:r>
            <a:r>
              <a:rPr lang="en-US" altLang="zh-CN" dirty="0"/>
              <a:t>Oracle</a:t>
            </a:r>
            <a:r>
              <a:rPr lang="zh-CN" altLang="en-US" dirty="0"/>
              <a:t>和</a:t>
            </a:r>
            <a:r>
              <a:rPr lang="en-US" altLang="zh-CN" dirty="0" err="1"/>
              <a:t>MySql</a:t>
            </a:r>
            <a:r>
              <a:rPr lang="zh-CN" altLang="en-US" dirty="0"/>
              <a:t>做了特别优化，比如：</a:t>
            </a:r>
          </a:p>
          <a:p>
            <a:r>
              <a:rPr lang="en-US" altLang="zh-CN" dirty="0"/>
              <a:t>Oracle</a:t>
            </a:r>
            <a:r>
              <a:rPr lang="zh-CN" altLang="en-US" dirty="0"/>
              <a:t>的</a:t>
            </a:r>
            <a:r>
              <a:rPr lang="en-US" altLang="zh-CN" dirty="0"/>
              <a:t>PS Cache</a:t>
            </a:r>
            <a:r>
              <a:rPr lang="zh-CN" altLang="en-US" dirty="0"/>
              <a:t>内存占用优化</a:t>
            </a:r>
          </a:p>
          <a:p>
            <a:r>
              <a:rPr lang="en-US" altLang="zh-CN" dirty="0" err="1"/>
              <a:t>MySql</a:t>
            </a:r>
            <a:r>
              <a:rPr lang="zh-CN" altLang="en-US" dirty="0"/>
              <a:t>的</a:t>
            </a:r>
            <a:r>
              <a:rPr lang="en-US" altLang="zh-CN" dirty="0"/>
              <a:t>ping</a:t>
            </a:r>
            <a:r>
              <a:rPr lang="zh-CN" altLang="en-US" dirty="0"/>
              <a:t>检测优化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系统响应快，大大提升对数据库操作的性能</a:t>
            </a:r>
          </a:p>
          <a:p>
            <a:r>
              <a:rPr lang="en-US" altLang="zh-CN" dirty="0"/>
              <a:t>Druid</a:t>
            </a:r>
            <a:r>
              <a:rPr lang="zh-CN" altLang="en-US" dirty="0"/>
              <a:t>提供了</a:t>
            </a:r>
            <a:r>
              <a:rPr lang="en-US" altLang="zh-CN" dirty="0" err="1"/>
              <a:t>MySql</a:t>
            </a:r>
            <a:r>
              <a:rPr lang="zh-CN" altLang="en-US" dirty="0"/>
              <a:t>、</a:t>
            </a:r>
            <a:r>
              <a:rPr lang="en-US" altLang="zh-CN" dirty="0"/>
              <a:t>Oracle</a:t>
            </a:r>
            <a:r>
              <a:rPr lang="zh-CN" altLang="en-US" dirty="0"/>
              <a:t>、</a:t>
            </a:r>
            <a:r>
              <a:rPr lang="en-US" altLang="zh-CN" dirty="0" err="1"/>
              <a:t>Postgresql</a:t>
            </a:r>
            <a:r>
              <a:rPr lang="zh-CN" altLang="en-US" dirty="0"/>
              <a:t>、</a:t>
            </a:r>
            <a:r>
              <a:rPr lang="en-US" altLang="zh-CN" dirty="0"/>
              <a:t>SQL-92</a:t>
            </a:r>
            <a:r>
              <a:rPr lang="zh-CN" altLang="en-US" dirty="0"/>
              <a:t>的</a:t>
            </a:r>
            <a:r>
              <a:rPr lang="en-US" altLang="zh-CN" dirty="0"/>
              <a:t>SQL</a:t>
            </a:r>
            <a:r>
              <a:rPr lang="zh-CN" altLang="en-US" dirty="0"/>
              <a:t>的完整支持，这是一个手写的高性能</a:t>
            </a:r>
            <a:r>
              <a:rPr lang="en-US" altLang="zh-CN" dirty="0"/>
              <a:t>SQL Parser</a:t>
            </a:r>
            <a:r>
              <a:rPr lang="zh-CN" altLang="en-US" dirty="0"/>
              <a:t>，支持</a:t>
            </a:r>
            <a:r>
              <a:rPr lang="en-US" altLang="zh-CN" dirty="0"/>
              <a:t>Visitor</a:t>
            </a:r>
            <a:r>
              <a:rPr lang="zh-CN" altLang="en-US" dirty="0"/>
              <a:t>模式，使得分析</a:t>
            </a:r>
            <a:r>
              <a:rPr lang="en-US" altLang="zh-CN" dirty="0"/>
              <a:t>SQL</a:t>
            </a:r>
            <a:r>
              <a:rPr lang="zh-CN" altLang="en-US" dirty="0"/>
              <a:t>的抽象语法树很方便。</a:t>
            </a:r>
          </a:p>
          <a:p>
            <a:r>
              <a:rPr lang="zh-CN" altLang="en-US" dirty="0"/>
              <a:t>简单</a:t>
            </a:r>
            <a:r>
              <a:rPr lang="en-US" altLang="zh-CN" dirty="0"/>
              <a:t>SQL</a:t>
            </a:r>
            <a:r>
              <a:rPr lang="zh-CN" altLang="en-US" dirty="0"/>
              <a:t>语句用时</a:t>
            </a:r>
            <a:r>
              <a:rPr lang="en-US" altLang="zh-CN" dirty="0"/>
              <a:t>10</a:t>
            </a:r>
            <a:r>
              <a:rPr lang="zh-CN" altLang="en-US" dirty="0"/>
              <a:t>微秒以内，复杂</a:t>
            </a:r>
            <a:r>
              <a:rPr lang="en-US" altLang="zh-CN" dirty="0"/>
              <a:t>SQL</a:t>
            </a:r>
            <a:r>
              <a:rPr lang="zh-CN" altLang="en-US" dirty="0"/>
              <a:t>用时</a:t>
            </a:r>
            <a:r>
              <a:rPr lang="en-US" altLang="zh-CN" dirty="0"/>
              <a:t>30</a:t>
            </a:r>
            <a:r>
              <a:rPr lang="zh-CN" altLang="en-US" dirty="0"/>
              <a:t>微秒。</a:t>
            </a:r>
            <a:endParaRPr lang="en-US" altLang="zh-CN" dirty="0"/>
          </a:p>
          <a:p>
            <a:r>
              <a:rPr lang="en-US" altLang="zh-CN" dirty="0"/>
              <a:t>Druid</a:t>
            </a:r>
            <a:r>
              <a:rPr lang="zh-CN" altLang="en-US" dirty="0"/>
              <a:t>提供了多种日志文件监控 </a:t>
            </a:r>
            <a:r>
              <a:rPr lang="en-US" altLang="zh-CN" dirty="0"/>
              <a:t>commons-logging</a:t>
            </a:r>
            <a:r>
              <a:rPr lang="zh-CN" altLang="en-US" dirty="0"/>
              <a:t>、</a:t>
            </a:r>
            <a:r>
              <a:rPr lang="en-US" altLang="zh-CN" dirty="0"/>
              <a:t>log4jslf4j</a:t>
            </a:r>
            <a:r>
              <a:rPr lang="zh-CN" altLang="en-US" dirty="0"/>
              <a:t>和</a:t>
            </a:r>
            <a:r>
              <a:rPr lang="en-US" altLang="zh-CN" dirty="0" err="1"/>
              <a:t>logback</a:t>
            </a:r>
            <a:r>
              <a:rPr lang="zh-CN" altLang="en-US" dirty="0"/>
              <a:t>等。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3942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 advClick="0" advTm="5000">
        <p15:prstTrans prst="curtains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1" grpId="0"/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66415"/>
          </a:xfrm>
          <a:prstGeom prst="rect">
            <a:avLst/>
          </a:prstGeom>
        </p:spPr>
      </p:pic>
      <p:sp>
        <p:nvSpPr>
          <p:cNvPr id="24" name="流程图: 过程 23"/>
          <p:cNvSpPr/>
          <p:nvPr/>
        </p:nvSpPr>
        <p:spPr>
          <a:xfrm>
            <a:off x="26118" y="0"/>
            <a:ext cx="12192000" cy="6858000"/>
          </a:xfrm>
          <a:prstGeom prst="flowChartProcess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charset="-122"/>
              <a:ea typeface="inpin heiti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6118" y="377930"/>
            <a:ext cx="3114922" cy="455119"/>
            <a:chOff x="3562350" y="-2391420"/>
            <a:chExt cx="4033224" cy="1060705"/>
          </a:xfrm>
          <a:solidFill>
            <a:srgbClr val="2F5879"/>
          </a:solidFill>
        </p:grpSpPr>
        <p:sp>
          <p:nvSpPr>
            <p:cNvPr id="36" name="流程图: 过程 35"/>
            <p:cNvSpPr/>
            <p:nvPr/>
          </p:nvSpPr>
          <p:spPr>
            <a:xfrm>
              <a:off x="3562350" y="-2391373"/>
              <a:ext cx="3813259" cy="1060617"/>
            </a:xfrm>
            <a:prstGeom prst="flowChartProcess">
              <a:avLst/>
            </a:prstGeom>
            <a:solidFill>
              <a:srgbClr val="FC9D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37" name="等腰三角形 36"/>
            <p:cNvSpPr/>
            <p:nvPr/>
          </p:nvSpPr>
          <p:spPr>
            <a:xfrm rot="5400000">
              <a:off x="6955239" y="-1971049"/>
              <a:ext cx="1060705" cy="219964"/>
            </a:xfrm>
            <a:prstGeom prst="triangle">
              <a:avLst/>
            </a:prstGeom>
            <a:solidFill>
              <a:srgbClr val="FC9D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38" name="燕尾形 37"/>
          <p:cNvSpPr/>
          <p:nvPr/>
        </p:nvSpPr>
        <p:spPr>
          <a:xfrm>
            <a:off x="3132702" y="371083"/>
            <a:ext cx="362041" cy="468812"/>
          </a:xfrm>
          <a:prstGeom prst="chevron">
            <a:avLst>
              <a:gd name="adj" fmla="val 63060"/>
            </a:avLst>
          </a:prstGeom>
          <a:solidFill>
            <a:srgbClr val="84A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39" name="燕尾形 38"/>
          <p:cNvSpPr/>
          <p:nvPr/>
        </p:nvSpPr>
        <p:spPr>
          <a:xfrm>
            <a:off x="3375637" y="376079"/>
            <a:ext cx="362041" cy="468812"/>
          </a:xfrm>
          <a:prstGeom prst="chevron">
            <a:avLst>
              <a:gd name="adj" fmla="val 63060"/>
            </a:avLst>
          </a:prstGeom>
          <a:solidFill>
            <a:srgbClr val="84A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41" name="副标题 1"/>
          <p:cNvSpPr txBox="1">
            <a:spLocks/>
          </p:cNvSpPr>
          <p:nvPr/>
        </p:nvSpPr>
        <p:spPr>
          <a:xfrm>
            <a:off x="228599" y="443674"/>
            <a:ext cx="2499623" cy="41348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solidFill>
                  <a:schemeClr val="bg1"/>
                </a:solidFill>
                <a:latin typeface="inpin heiti" charset="-122"/>
                <a:ea typeface="inpin heiti" charset="-122"/>
                <a:cs typeface="inpin heiti" charset="-122"/>
              </a:rPr>
              <a:t>PART FOUR </a:t>
            </a:r>
            <a:r>
              <a:rPr lang="zh-CN" altLang="en-US" sz="1800" dirty="0">
                <a:solidFill>
                  <a:prstClr val="white"/>
                </a:solidFill>
                <a:latin typeface="inpin heiti" charset="-122"/>
                <a:ea typeface="inpin heiti" charset="-122"/>
                <a:cs typeface="inpin heiti" charset="-122"/>
              </a:rPr>
              <a:t>项目特色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970549B-58B9-4B6D-8E4B-2834098476C1}"/>
              </a:ext>
            </a:extLst>
          </p:cNvPr>
          <p:cNvSpPr/>
          <p:nvPr/>
        </p:nvSpPr>
        <p:spPr>
          <a:xfrm>
            <a:off x="5598519" y="1883367"/>
            <a:ext cx="2607954" cy="3557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ts val="2500"/>
              </a:lnSpc>
            </a:pP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75B3365-5EEB-4C14-B9A0-CDDCADD2BB4A}"/>
              </a:ext>
            </a:extLst>
          </p:cNvPr>
          <p:cNvGrpSpPr/>
          <p:nvPr/>
        </p:nvGrpSpPr>
        <p:grpSpPr>
          <a:xfrm>
            <a:off x="813921" y="1368809"/>
            <a:ext cx="1328978" cy="1384906"/>
            <a:chOff x="9153542" y="3057687"/>
            <a:chExt cx="478432" cy="498566"/>
          </a:xfrm>
          <a:solidFill>
            <a:srgbClr val="6EA647"/>
          </a:solidFill>
        </p:grpSpPr>
        <p:sp>
          <p:nvSpPr>
            <p:cNvPr id="51" name="半闭框 50">
              <a:extLst>
                <a:ext uri="{FF2B5EF4-FFF2-40B4-BE49-F238E27FC236}">
                  <a16:creationId xmlns:a16="http://schemas.microsoft.com/office/drawing/2014/main" id="{486FF40F-3B5F-4A05-AF34-03B145DD71C4}"/>
                </a:ext>
              </a:extLst>
            </p:cNvPr>
            <p:cNvSpPr/>
            <p:nvPr/>
          </p:nvSpPr>
          <p:spPr>
            <a:xfrm rot="2785234">
              <a:off x="9167723" y="3064038"/>
              <a:ext cx="441328" cy="428625"/>
            </a:xfrm>
            <a:prstGeom prst="halfFrame">
              <a:avLst>
                <a:gd name="adj1" fmla="val 10504"/>
                <a:gd name="adj2" fmla="val 1288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52" name="五边形 25">
              <a:extLst>
                <a:ext uri="{FF2B5EF4-FFF2-40B4-BE49-F238E27FC236}">
                  <a16:creationId xmlns:a16="http://schemas.microsoft.com/office/drawing/2014/main" id="{36706C64-CE06-439F-BD86-30FD253C5ED1}"/>
                </a:ext>
              </a:extLst>
            </p:cNvPr>
            <p:cNvSpPr/>
            <p:nvPr/>
          </p:nvSpPr>
          <p:spPr>
            <a:xfrm rot="16200000">
              <a:off x="9147075" y="3071354"/>
              <a:ext cx="491366" cy="478432"/>
            </a:xfrm>
            <a:prstGeom prst="homePlate">
              <a:avLst>
                <a:gd name="adj" fmla="val 526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B73EB68C-CDE9-4884-A68C-C52184ED7DD7}"/>
                </a:ext>
              </a:extLst>
            </p:cNvPr>
            <p:cNvSpPr/>
            <p:nvPr/>
          </p:nvSpPr>
          <p:spPr>
            <a:xfrm>
              <a:off x="9505713" y="3064887"/>
              <a:ext cx="48993" cy="741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BD2A5F2D-A3C3-4B9E-89CA-F377FFA88DB0}"/>
                </a:ext>
              </a:extLst>
            </p:cNvPr>
            <p:cNvSpPr/>
            <p:nvPr/>
          </p:nvSpPr>
          <p:spPr>
            <a:xfrm>
              <a:off x="9342205" y="3405625"/>
              <a:ext cx="104076" cy="15062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385093" y="348345"/>
            <a:ext cx="4835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SSM</a:t>
            </a:r>
            <a:r>
              <a:rPr lang="zh-CN" altLang="en-US" sz="3600" dirty="0"/>
              <a:t>整合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450D22E-958D-4B46-A9A6-81D67AD2EC30}"/>
              </a:ext>
            </a:extLst>
          </p:cNvPr>
          <p:cNvSpPr txBox="1"/>
          <p:nvPr/>
        </p:nvSpPr>
        <p:spPr>
          <a:xfrm>
            <a:off x="2863872" y="1594812"/>
            <a:ext cx="73289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适用于需求变化较大的互联网项目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系统可维护性很高</a:t>
            </a:r>
            <a:endParaRPr lang="en-US" altLang="zh-CN" sz="2400" dirty="0"/>
          </a:p>
          <a:p>
            <a:r>
              <a:rPr lang="zh-CN" altLang="en-US" sz="2400" dirty="0"/>
              <a:t>通过</a:t>
            </a:r>
            <a:r>
              <a:rPr lang="en-US" altLang="zh-CN" sz="2400" dirty="0"/>
              <a:t>Spring</a:t>
            </a:r>
            <a:r>
              <a:rPr lang="zh-CN" altLang="en-US" sz="2400" dirty="0"/>
              <a:t>的</a:t>
            </a:r>
            <a:r>
              <a:rPr lang="en-US" altLang="zh-CN" sz="2400" dirty="0"/>
              <a:t>IOC</a:t>
            </a:r>
            <a:r>
              <a:rPr lang="zh-CN" altLang="en-US" sz="2400" dirty="0"/>
              <a:t>特性，将对象之间的依赖关系交给了</a:t>
            </a:r>
            <a:r>
              <a:rPr lang="en-US" altLang="zh-CN" sz="2400" dirty="0"/>
              <a:t>Spring</a:t>
            </a:r>
            <a:r>
              <a:rPr lang="zh-CN" altLang="en-US" sz="2400" dirty="0"/>
              <a:t>控制，方便解耦，简化开发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SpringMVC</a:t>
            </a:r>
            <a:r>
              <a:rPr lang="zh-CN" altLang="en-US" sz="2400" dirty="0"/>
              <a:t>使用了</a:t>
            </a:r>
            <a:r>
              <a:rPr lang="en-US" altLang="zh-CN" sz="2400" dirty="0"/>
              <a:t>MVC</a:t>
            </a:r>
            <a:r>
              <a:rPr lang="zh-CN" altLang="en-US" sz="2400" dirty="0"/>
              <a:t>设计思想的轻量级</a:t>
            </a:r>
            <a:r>
              <a:rPr lang="en-US" altLang="zh-CN" sz="2400" dirty="0"/>
              <a:t>web</a:t>
            </a:r>
            <a:r>
              <a:rPr lang="zh-CN" altLang="en-US" sz="2400" dirty="0"/>
              <a:t>框架，对</a:t>
            </a:r>
            <a:r>
              <a:rPr lang="en-US" altLang="zh-CN" sz="2400" dirty="0"/>
              <a:t>web</a:t>
            </a:r>
            <a:r>
              <a:rPr lang="zh-CN" altLang="en-US" sz="2400" dirty="0"/>
              <a:t>层进行解耦，简化开发，与</a:t>
            </a:r>
            <a:r>
              <a:rPr lang="en-US" altLang="zh-CN" sz="2400" dirty="0"/>
              <a:t>Spring</a:t>
            </a:r>
            <a:r>
              <a:rPr lang="zh-CN" altLang="en-US" sz="2400" dirty="0"/>
              <a:t>无缝链接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MyBatis</a:t>
            </a:r>
            <a:r>
              <a:rPr lang="zh-CN" altLang="en-US" sz="2400" dirty="0"/>
              <a:t>数据库的操作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sql</a:t>
            </a:r>
            <a:r>
              <a:rPr lang="en-US" altLang="zh-CN" sz="2400" dirty="0"/>
              <a:t>)</a:t>
            </a:r>
            <a:r>
              <a:rPr lang="zh-CN" altLang="en-US" sz="2400" dirty="0"/>
              <a:t>采用</a:t>
            </a:r>
            <a:r>
              <a:rPr lang="en-US" altLang="zh-CN" sz="2400" dirty="0"/>
              <a:t>xml</a:t>
            </a:r>
            <a:r>
              <a:rPr lang="zh-CN" altLang="en-US" sz="2400" dirty="0"/>
              <a:t>文件配置，解除了</a:t>
            </a:r>
            <a:r>
              <a:rPr lang="en-US" altLang="zh-CN" sz="2400" dirty="0" err="1"/>
              <a:t>sql</a:t>
            </a:r>
            <a:r>
              <a:rPr lang="zh-CN" altLang="en-US" sz="2400" dirty="0"/>
              <a:t>和代码的耦合</a:t>
            </a:r>
            <a:endParaRPr lang="en-US" altLang="zh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33775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 advClick="0" advTm="5000">
        <p15:prstTrans prst="curtains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1" grpId="0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组合 114"/>
          <p:cNvGrpSpPr/>
          <p:nvPr/>
        </p:nvGrpSpPr>
        <p:grpSpPr>
          <a:xfrm>
            <a:off x="-20487" y="-12068"/>
            <a:ext cx="12217003" cy="6870068"/>
            <a:chOff x="8585502" y="2839257"/>
            <a:chExt cx="12217003" cy="6870068"/>
          </a:xfrm>
        </p:grpSpPr>
        <p:pic>
          <p:nvPicPr>
            <p:cNvPr id="116" name="图片 1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85502" y="2839257"/>
              <a:ext cx="12192000" cy="6866415"/>
            </a:xfrm>
            <a:prstGeom prst="rect">
              <a:avLst/>
            </a:prstGeom>
          </p:spPr>
        </p:pic>
        <p:sp>
          <p:nvSpPr>
            <p:cNvPr id="117" name="流程图: 过程 116"/>
            <p:cNvSpPr/>
            <p:nvPr/>
          </p:nvSpPr>
          <p:spPr>
            <a:xfrm>
              <a:off x="8610505" y="2851325"/>
              <a:ext cx="12192000" cy="6858000"/>
            </a:xfrm>
            <a:prstGeom prst="flowChartProcess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103" name="等腰三角形 102"/>
          <p:cNvSpPr/>
          <p:nvPr/>
        </p:nvSpPr>
        <p:spPr>
          <a:xfrm rot="10800000">
            <a:off x="3861685" y="4682930"/>
            <a:ext cx="2017361" cy="517250"/>
          </a:xfrm>
          <a:prstGeom prst="triangle">
            <a:avLst/>
          </a:prstGeom>
          <a:solidFill>
            <a:srgbClr val="84A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charset="-122"/>
              <a:ea typeface="inpin heiti" charset="-122"/>
            </a:endParaRPr>
          </a:p>
        </p:txBody>
      </p:sp>
      <p:sp>
        <p:nvSpPr>
          <p:cNvPr id="104" name="等腰三角形 103"/>
          <p:cNvSpPr/>
          <p:nvPr/>
        </p:nvSpPr>
        <p:spPr>
          <a:xfrm rot="10800000">
            <a:off x="4931002" y="4706737"/>
            <a:ext cx="1331717" cy="524117"/>
          </a:xfrm>
          <a:prstGeom prst="triangle">
            <a:avLst/>
          </a:prstGeom>
          <a:solidFill>
            <a:srgbClr val="C7C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charset="-122"/>
              <a:ea typeface="inpin heiti" charset="-122"/>
            </a:endParaRPr>
          </a:p>
        </p:txBody>
      </p:sp>
      <p:sp>
        <p:nvSpPr>
          <p:cNvPr id="105" name="等腰三角形 104"/>
          <p:cNvSpPr/>
          <p:nvPr/>
        </p:nvSpPr>
        <p:spPr>
          <a:xfrm rot="10800000">
            <a:off x="5521140" y="4788272"/>
            <a:ext cx="2162611" cy="517250"/>
          </a:xfrm>
          <a:prstGeom prst="triangle">
            <a:avLst/>
          </a:prstGeom>
          <a:solidFill>
            <a:srgbClr val="FAC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charset="-122"/>
              <a:ea typeface="inpin heiti" charset="-122"/>
            </a:endParaRPr>
          </a:p>
        </p:txBody>
      </p:sp>
      <p:sp>
        <p:nvSpPr>
          <p:cNvPr id="106" name="等腰三角形 105"/>
          <p:cNvSpPr/>
          <p:nvPr/>
        </p:nvSpPr>
        <p:spPr>
          <a:xfrm rot="10800000">
            <a:off x="6514545" y="4667704"/>
            <a:ext cx="1804391" cy="524117"/>
          </a:xfrm>
          <a:prstGeom prst="triangle">
            <a:avLst/>
          </a:prstGeom>
          <a:solidFill>
            <a:srgbClr val="FC9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charset="-122"/>
              <a:ea typeface="inpin heiti" charset="-122"/>
            </a:endParaRPr>
          </a:p>
        </p:txBody>
      </p:sp>
      <p:sp>
        <p:nvSpPr>
          <p:cNvPr id="99" name="等腰三角形 98"/>
          <p:cNvSpPr/>
          <p:nvPr/>
        </p:nvSpPr>
        <p:spPr>
          <a:xfrm>
            <a:off x="3887733" y="1453675"/>
            <a:ext cx="1804391" cy="524117"/>
          </a:xfrm>
          <a:prstGeom prst="triangle">
            <a:avLst/>
          </a:prstGeom>
          <a:solidFill>
            <a:srgbClr val="FC9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charset="-122"/>
              <a:ea typeface="inpin heiti" charset="-122"/>
            </a:endParaRPr>
          </a:p>
        </p:txBody>
      </p:sp>
      <p:sp>
        <p:nvSpPr>
          <p:cNvPr id="100" name="等腰三角形 99"/>
          <p:cNvSpPr/>
          <p:nvPr/>
        </p:nvSpPr>
        <p:spPr>
          <a:xfrm>
            <a:off x="4850070" y="1419632"/>
            <a:ext cx="1331717" cy="524117"/>
          </a:xfrm>
          <a:prstGeom prst="triangle">
            <a:avLst/>
          </a:prstGeom>
          <a:solidFill>
            <a:srgbClr val="FAC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charset="-122"/>
              <a:ea typeface="inpin heiti" charset="-122"/>
            </a:endParaRPr>
          </a:p>
        </p:txBody>
      </p:sp>
      <p:sp>
        <p:nvSpPr>
          <p:cNvPr id="101" name="等腰三角形 100"/>
          <p:cNvSpPr/>
          <p:nvPr/>
        </p:nvSpPr>
        <p:spPr>
          <a:xfrm>
            <a:off x="5353802" y="1405066"/>
            <a:ext cx="2162611" cy="517250"/>
          </a:xfrm>
          <a:prstGeom prst="triangle">
            <a:avLst/>
          </a:prstGeom>
          <a:solidFill>
            <a:srgbClr val="C7C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charset="-122"/>
              <a:ea typeface="inpin heiti" charset="-122"/>
            </a:endParaRPr>
          </a:p>
        </p:txBody>
      </p:sp>
      <p:sp>
        <p:nvSpPr>
          <p:cNvPr id="102" name="等腰三角形 101"/>
          <p:cNvSpPr/>
          <p:nvPr/>
        </p:nvSpPr>
        <p:spPr>
          <a:xfrm>
            <a:off x="6437133" y="1467670"/>
            <a:ext cx="2017361" cy="517250"/>
          </a:xfrm>
          <a:prstGeom prst="triangle">
            <a:avLst/>
          </a:prstGeom>
          <a:solidFill>
            <a:srgbClr val="84A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charset="-122"/>
              <a:ea typeface="inpin heiti" charset="-122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1459242" y="1806796"/>
            <a:ext cx="9223890" cy="3013121"/>
          </a:xfrm>
          <a:prstGeom prst="roundRect">
            <a:avLst>
              <a:gd name="adj" fmla="val 7352"/>
            </a:avLst>
          </a:prstGeom>
          <a:solidFill>
            <a:srgbClr val="F2F2F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charset="-122"/>
              <a:ea typeface="inpin heiti" charset="-122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10279541" y="2075270"/>
            <a:ext cx="215237" cy="215237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charset="-122"/>
              <a:ea typeface="inpin heiti" charset="-122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1659333" y="4448953"/>
            <a:ext cx="215237" cy="215237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charset="-122"/>
              <a:ea typeface="inpin heiti" charset="-122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10300928" y="4434387"/>
            <a:ext cx="215237" cy="215237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charset="-122"/>
              <a:ea typeface="inpin heiti" charset="-122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1647596" y="1967651"/>
            <a:ext cx="215237" cy="215237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charset="-122"/>
              <a:ea typeface="inpin heiti" charset="-122"/>
            </a:endParaRPr>
          </a:p>
        </p:txBody>
      </p:sp>
      <p:sp>
        <p:nvSpPr>
          <p:cNvPr id="111" name="副标题 2"/>
          <p:cNvSpPr txBox="1">
            <a:spLocks/>
          </p:cNvSpPr>
          <p:nvPr/>
        </p:nvSpPr>
        <p:spPr>
          <a:xfrm>
            <a:off x="1647596" y="2771966"/>
            <a:ext cx="8677084" cy="436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charset="-122"/>
                <a:ea typeface="inpin heiti" charset="-122"/>
              </a:rPr>
              <a:t>谢谢大家的聆听！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226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 advClick="0" advTm="5000">
        <p15:prstTrans prst="curtains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250"/>
                            </p:stCondLst>
                            <p:childTnLst>
                              <p:par>
                                <p:cTn id="5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1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4" grpId="0" animBg="1"/>
      <p:bldP spid="105" grpId="0" animBg="1"/>
      <p:bldP spid="106" grpId="0" animBg="1"/>
      <p:bldP spid="99" grpId="0" animBg="1"/>
      <p:bldP spid="100" grpId="0" animBg="1"/>
      <p:bldP spid="101" grpId="0" animBg="1"/>
      <p:bldP spid="102" grpId="0" animBg="1"/>
      <p:bldP spid="113" grpId="0" animBg="1"/>
      <p:bldP spid="107" grpId="0" animBg="1"/>
      <p:bldP spid="108" grpId="0" animBg="1"/>
      <p:bldP spid="109" grpId="0" animBg="1"/>
      <p:bldP spid="110" grpId="0" animBg="1"/>
      <p:bldP spid="1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-23061"/>
            <a:ext cx="12352976" cy="6866415"/>
            <a:chOff x="8424526" y="2839257"/>
            <a:chExt cx="12352976" cy="6866415"/>
          </a:xfrm>
        </p:grpSpPr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85502" y="2839257"/>
              <a:ext cx="12192000" cy="6866415"/>
            </a:xfrm>
            <a:prstGeom prst="rect">
              <a:avLst/>
            </a:prstGeom>
          </p:spPr>
        </p:pic>
        <p:sp>
          <p:nvSpPr>
            <p:cNvPr id="55" name="流程图: 过程 54"/>
            <p:cNvSpPr/>
            <p:nvPr/>
          </p:nvSpPr>
          <p:spPr>
            <a:xfrm>
              <a:off x="8424526" y="2839257"/>
              <a:ext cx="12192000" cy="6858000"/>
            </a:xfrm>
            <a:prstGeom prst="flowChartProcess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835022" y="363626"/>
            <a:ext cx="3245337" cy="1159536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</a:t>
            </a:r>
            <a:r>
              <a:rPr lang="en-US" altLang="zh-CN" sz="7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录</a:t>
            </a:r>
          </a:p>
        </p:txBody>
      </p:sp>
      <p:sp>
        <p:nvSpPr>
          <p:cNvPr id="139" name="副标题 1"/>
          <p:cNvSpPr txBox="1">
            <a:spLocks/>
          </p:cNvSpPr>
          <p:nvPr/>
        </p:nvSpPr>
        <p:spPr>
          <a:xfrm>
            <a:off x="615845" y="1487832"/>
            <a:ext cx="3303538" cy="1159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inpin heiti" charset="-122"/>
              </a:rPr>
              <a:t>Contents</a:t>
            </a:r>
          </a:p>
          <a:p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inpin heiti" charset="-122"/>
              <a:ea typeface="inpin heiti" charset="-122"/>
              <a:cs typeface="inpin heiti" charset="-122"/>
            </a:endParaRPr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DFBFD8B6-8520-4F28-B64D-48F3FCBE9856}"/>
              </a:ext>
            </a:extLst>
          </p:cNvPr>
          <p:cNvGrpSpPr/>
          <p:nvPr/>
        </p:nvGrpSpPr>
        <p:grpSpPr>
          <a:xfrm>
            <a:off x="4142761" y="2939651"/>
            <a:ext cx="478432" cy="498566"/>
            <a:chOff x="6847931" y="2395665"/>
            <a:chExt cx="478432" cy="498566"/>
          </a:xfrm>
          <a:solidFill>
            <a:srgbClr val="C8C7A8"/>
          </a:solidFill>
        </p:grpSpPr>
        <p:sp>
          <p:nvSpPr>
            <p:cNvPr id="97" name="半闭框 96">
              <a:extLst>
                <a:ext uri="{FF2B5EF4-FFF2-40B4-BE49-F238E27FC236}">
                  <a16:creationId xmlns:a16="http://schemas.microsoft.com/office/drawing/2014/main" id="{E53FCD6C-B620-4FF2-8B60-7C0C96CDA53B}"/>
                </a:ext>
              </a:extLst>
            </p:cNvPr>
            <p:cNvSpPr/>
            <p:nvPr/>
          </p:nvSpPr>
          <p:spPr>
            <a:xfrm rot="2785234">
              <a:off x="6862112" y="2402016"/>
              <a:ext cx="441328" cy="428625"/>
            </a:xfrm>
            <a:prstGeom prst="halfFrame">
              <a:avLst>
                <a:gd name="adj1" fmla="val 10504"/>
                <a:gd name="adj2" fmla="val 1288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98" name="五边形 47">
              <a:extLst>
                <a:ext uri="{FF2B5EF4-FFF2-40B4-BE49-F238E27FC236}">
                  <a16:creationId xmlns:a16="http://schemas.microsoft.com/office/drawing/2014/main" id="{E90CE5B1-DB2B-419D-AEF6-6BCF5A0CCBD3}"/>
                </a:ext>
              </a:extLst>
            </p:cNvPr>
            <p:cNvSpPr/>
            <p:nvPr/>
          </p:nvSpPr>
          <p:spPr>
            <a:xfrm rot="16200000">
              <a:off x="6841464" y="2409332"/>
              <a:ext cx="491366" cy="478432"/>
            </a:xfrm>
            <a:prstGeom prst="homePlate">
              <a:avLst>
                <a:gd name="adj" fmla="val 526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13C857BB-FF6D-404C-9246-1C60D2304771}"/>
                </a:ext>
              </a:extLst>
            </p:cNvPr>
            <p:cNvSpPr/>
            <p:nvPr/>
          </p:nvSpPr>
          <p:spPr>
            <a:xfrm>
              <a:off x="7200102" y="2402865"/>
              <a:ext cx="48993" cy="741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06AFEF3C-5081-44B5-8807-88A13C155DA9}"/>
                </a:ext>
              </a:extLst>
            </p:cNvPr>
            <p:cNvSpPr/>
            <p:nvPr/>
          </p:nvSpPr>
          <p:spPr>
            <a:xfrm>
              <a:off x="7036594" y="2743603"/>
              <a:ext cx="104076" cy="150628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ED65089F-710A-40FF-B30E-B95B233EACA2}"/>
              </a:ext>
            </a:extLst>
          </p:cNvPr>
          <p:cNvGrpSpPr/>
          <p:nvPr/>
        </p:nvGrpSpPr>
        <p:grpSpPr>
          <a:xfrm>
            <a:off x="4116046" y="4919769"/>
            <a:ext cx="478432" cy="498566"/>
            <a:chOff x="6847931" y="2395665"/>
            <a:chExt cx="478432" cy="498566"/>
          </a:xfrm>
          <a:solidFill>
            <a:srgbClr val="84AF9B"/>
          </a:solidFill>
        </p:grpSpPr>
        <p:sp>
          <p:nvSpPr>
            <p:cNvPr id="102" name="半闭框 101">
              <a:extLst>
                <a:ext uri="{FF2B5EF4-FFF2-40B4-BE49-F238E27FC236}">
                  <a16:creationId xmlns:a16="http://schemas.microsoft.com/office/drawing/2014/main" id="{CEDD383B-E4E7-4A6E-BA83-BEE27716E144}"/>
                </a:ext>
              </a:extLst>
            </p:cNvPr>
            <p:cNvSpPr/>
            <p:nvPr/>
          </p:nvSpPr>
          <p:spPr>
            <a:xfrm rot="2785234">
              <a:off x="6862112" y="2402016"/>
              <a:ext cx="441328" cy="428625"/>
            </a:xfrm>
            <a:prstGeom prst="halfFrame">
              <a:avLst>
                <a:gd name="adj1" fmla="val 10504"/>
                <a:gd name="adj2" fmla="val 1288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103" name="五边形 47">
              <a:extLst>
                <a:ext uri="{FF2B5EF4-FFF2-40B4-BE49-F238E27FC236}">
                  <a16:creationId xmlns:a16="http://schemas.microsoft.com/office/drawing/2014/main" id="{4F592F0A-F1C9-4D56-AF3B-95EDE0C65C92}"/>
                </a:ext>
              </a:extLst>
            </p:cNvPr>
            <p:cNvSpPr/>
            <p:nvPr/>
          </p:nvSpPr>
          <p:spPr>
            <a:xfrm rot="16200000">
              <a:off x="6841464" y="2409332"/>
              <a:ext cx="491366" cy="478432"/>
            </a:xfrm>
            <a:prstGeom prst="homePlate">
              <a:avLst>
                <a:gd name="adj" fmla="val 526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7A378C99-93EC-40A6-B2AC-67BC286EBE34}"/>
                </a:ext>
              </a:extLst>
            </p:cNvPr>
            <p:cNvSpPr/>
            <p:nvPr/>
          </p:nvSpPr>
          <p:spPr>
            <a:xfrm>
              <a:off x="7200102" y="2402865"/>
              <a:ext cx="48993" cy="741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F0C99467-3563-41EF-AD6E-0E2ED3C7241B}"/>
                </a:ext>
              </a:extLst>
            </p:cNvPr>
            <p:cNvSpPr/>
            <p:nvPr/>
          </p:nvSpPr>
          <p:spPr>
            <a:xfrm>
              <a:off x="7036594" y="2743603"/>
              <a:ext cx="104076" cy="150628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193314" y="1878468"/>
            <a:ext cx="478432" cy="498566"/>
            <a:chOff x="6847931" y="2395665"/>
            <a:chExt cx="478432" cy="498566"/>
          </a:xfrm>
          <a:solidFill>
            <a:srgbClr val="FC9D99"/>
          </a:solidFill>
        </p:grpSpPr>
        <p:sp>
          <p:nvSpPr>
            <p:cNvPr id="37" name="半闭框 36"/>
            <p:cNvSpPr/>
            <p:nvPr/>
          </p:nvSpPr>
          <p:spPr>
            <a:xfrm rot="2785234">
              <a:off x="6862112" y="2402016"/>
              <a:ext cx="441328" cy="428625"/>
            </a:xfrm>
            <a:prstGeom prst="halfFrame">
              <a:avLst>
                <a:gd name="adj1" fmla="val 10504"/>
                <a:gd name="adj2" fmla="val 1288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39" name="五边形 38"/>
            <p:cNvSpPr/>
            <p:nvPr/>
          </p:nvSpPr>
          <p:spPr>
            <a:xfrm rot="16200000">
              <a:off x="6841464" y="2409332"/>
              <a:ext cx="491366" cy="478432"/>
            </a:xfrm>
            <a:prstGeom prst="homePlate">
              <a:avLst>
                <a:gd name="adj" fmla="val 526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200102" y="2402865"/>
              <a:ext cx="48993" cy="741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7036594" y="2743603"/>
              <a:ext cx="104076" cy="150628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E22D9BE-D9E5-4E49-88C1-7A11180DC28F}"/>
              </a:ext>
            </a:extLst>
          </p:cNvPr>
          <p:cNvGrpSpPr/>
          <p:nvPr/>
        </p:nvGrpSpPr>
        <p:grpSpPr>
          <a:xfrm>
            <a:off x="4116046" y="3941569"/>
            <a:ext cx="478432" cy="498566"/>
            <a:chOff x="6847931" y="2395665"/>
            <a:chExt cx="478432" cy="498566"/>
          </a:xfrm>
          <a:solidFill>
            <a:srgbClr val="F8CBAC"/>
          </a:solidFill>
        </p:grpSpPr>
        <p:sp>
          <p:nvSpPr>
            <p:cNvPr id="51" name="半闭框 50">
              <a:extLst>
                <a:ext uri="{FF2B5EF4-FFF2-40B4-BE49-F238E27FC236}">
                  <a16:creationId xmlns:a16="http://schemas.microsoft.com/office/drawing/2014/main" id="{5CC4A521-FB3B-4C0F-9F2F-EB4E3AF5D3B3}"/>
                </a:ext>
              </a:extLst>
            </p:cNvPr>
            <p:cNvSpPr/>
            <p:nvPr/>
          </p:nvSpPr>
          <p:spPr>
            <a:xfrm rot="2785234">
              <a:off x="6862112" y="2402016"/>
              <a:ext cx="441328" cy="428625"/>
            </a:xfrm>
            <a:prstGeom prst="halfFrame">
              <a:avLst>
                <a:gd name="adj1" fmla="val 10504"/>
                <a:gd name="adj2" fmla="val 1288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52" name="五边形 47">
              <a:extLst>
                <a:ext uri="{FF2B5EF4-FFF2-40B4-BE49-F238E27FC236}">
                  <a16:creationId xmlns:a16="http://schemas.microsoft.com/office/drawing/2014/main" id="{14C39CD0-E520-4570-B321-4C1890192C9C}"/>
                </a:ext>
              </a:extLst>
            </p:cNvPr>
            <p:cNvSpPr/>
            <p:nvPr/>
          </p:nvSpPr>
          <p:spPr>
            <a:xfrm rot="16200000">
              <a:off x="6841464" y="2409332"/>
              <a:ext cx="491366" cy="478432"/>
            </a:xfrm>
            <a:prstGeom prst="homePlate">
              <a:avLst>
                <a:gd name="adj" fmla="val 526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62E3E2D-2600-4521-B7DC-8D48439A870D}"/>
                </a:ext>
              </a:extLst>
            </p:cNvPr>
            <p:cNvSpPr/>
            <p:nvPr/>
          </p:nvSpPr>
          <p:spPr>
            <a:xfrm>
              <a:off x="7200102" y="2402865"/>
              <a:ext cx="48993" cy="741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A424199-F5A1-4CA6-B877-3996B341E5DA}"/>
                </a:ext>
              </a:extLst>
            </p:cNvPr>
            <p:cNvSpPr/>
            <p:nvPr/>
          </p:nvSpPr>
          <p:spPr>
            <a:xfrm>
              <a:off x="7036594" y="2743603"/>
              <a:ext cx="104076" cy="150628"/>
            </a:xfrm>
            <a:prstGeom prst="rect">
              <a:avLst/>
            </a:prstGeom>
            <a:solidFill>
              <a:srgbClr val="F9F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936935" y="1791539"/>
            <a:ext cx="2247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  <a:cs typeface="inpin heiti" charset="-122"/>
              </a:rPr>
              <a:t>小组分工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  <a:cs typeface="inpin heiti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993866" y="2794059"/>
            <a:ext cx="2247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inpin heiti" charset="-122"/>
              </a:rPr>
              <a:t>技术路线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  <a:cs typeface="inpin heiti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936935" y="3829428"/>
            <a:ext cx="2247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inpin heiti" charset="-122"/>
              </a:rPr>
              <a:t>主要功能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  <a:cs typeface="inpin heiti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946649" y="4864797"/>
            <a:ext cx="2247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inpin heiti" charset="-122"/>
              </a:rPr>
              <a:t>项目特色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  <a:cs typeface="inpin heiti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11721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 advClick="0" advTm="5000">
        <p15:prstTrans prst="curtains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3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>
            <a:off x="-25003" y="-12068"/>
            <a:ext cx="12217003" cy="6870068"/>
            <a:chOff x="8585502" y="2839257"/>
            <a:chExt cx="12217003" cy="6870068"/>
          </a:xfrm>
        </p:grpSpPr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85502" y="2839257"/>
              <a:ext cx="12192000" cy="6866415"/>
            </a:xfrm>
            <a:prstGeom prst="rect">
              <a:avLst/>
            </a:prstGeom>
          </p:spPr>
        </p:pic>
        <p:sp>
          <p:nvSpPr>
            <p:cNvPr id="62" name="流程图: 过程 61"/>
            <p:cNvSpPr/>
            <p:nvPr/>
          </p:nvSpPr>
          <p:spPr>
            <a:xfrm>
              <a:off x="8610505" y="2851325"/>
              <a:ext cx="12192000" cy="6858000"/>
            </a:xfrm>
            <a:prstGeom prst="flowChartProcess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3729178" y="4951213"/>
            <a:ext cx="4982322" cy="556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ts val="2000"/>
              </a:lnSpc>
            </a:pPr>
            <a:r>
              <a:rPr lang="en-US" altLang="zh-CN" sz="35000" dirty="0">
                <a:solidFill>
                  <a:srgbClr val="FC9D98"/>
                </a:solidFill>
                <a:latin typeface="inpin heiti" charset="-122"/>
                <a:ea typeface="inpin heiti" charset="-122"/>
              </a:rPr>
              <a:t>01</a:t>
            </a:r>
            <a:endParaRPr lang="zh-CN" altLang="zh-CN" sz="35000" dirty="0">
              <a:solidFill>
                <a:srgbClr val="FC9D98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66561" y="2785911"/>
            <a:ext cx="5343544" cy="1636506"/>
          </a:xfrm>
          <a:prstGeom prst="rect">
            <a:avLst/>
          </a:prstGeom>
          <a:solidFill>
            <a:srgbClr val="F6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charset="-122"/>
              <a:ea typeface="inpin heiti" charset="-122"/>
            </a:endParaRPr>
          </a:p>
        </p:txBody>
      </p:sp>
      <p:sp>
        <p:nvSpPr>
          <p:cNvPr id="40" name="副标题 1"/>
          <p:cNvSpPr txBox="1">
            <a:spLocks/>
          </p:cNvSpPr>
          <p:nvPr/>
        </p:nvSpPr>
        <p:spPr>
          <a:xfrm>
            <a:off x="3746183" y="2993830"/>
            <a:ext cx="4649627" cy="65141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Part 1  </a:t>
            </a:r>
          </a:p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小组分工</a:t>
            </a:r>
            <a:endParaRPr lang="en-US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48044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 advClick="0" advTm="5000">
        <p15:prstTrans prst="curtains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1" grpId="0" animBg="1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66415"/>
          </a:xfrm>
          <a:prstGeom prst="rect">
            <a:avLst/>
          </a:prstGeom>
        </p:spPr>
      </p:pic>
      <p:sp>
        <p:nvSpPr>
          <p:cNvPr id="24" name="流程图: 过程 23"/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charset="-122"/>
              <a:ea typeface="inpin heiti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6118" y="377930"/>
            <a:ext cx="3114922" cy="455119"/>
            <a:chOff x="3562350" y="-2391420"/>
            <a:chExt cx="4033224" cy="1060705"/>
          </a:xfrm>
          <a:solidFill>
            <a:srgbClr val="2F5879"/>
          </a:solidFill>
        </p:grpSpPr>
        <p:sp>
          <p:nvSpPr>
            <p:cNvPr id="36" name="流程图: 过程 35"/>
            <p:cNvSpPr/>
            <p:nvPr/>
          </p:nvSpPr>
          <p:spPr>
            <a:xfrm>
              <a:off x="3562350" y="-2391373"/>
              <a:ext cx="3813259" cy="1060617"/>
            </a:xfrm>
            <a:prstGeom prst="flowChartProcess">
              <a:avLst/>
            </a:prstGeom>
            <a:solidFill>
              <a:srgbClr val="FC9D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37" name="等腰三角形 36"/>
            <p:cNvSpPr/>
            <p:nvPr/>
          </p:nvSpPr>
          <p:spPr>
            <a:xfrm rot="5400000">
              <a:off x="6955239" y="-1971049"/>
              <a:ext cx="1060705" cy="219964"/>
            </a:xfrm>
            <a:prstGeom prst="triangle">
              <a:avLst/>
            </a:prstGeom>
            <a:solidFill>
              <a:srgbClr val="FC9D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38" name="燕尾形 37"/>
          <p:cNvSpPr/>
          <p:nvPr/>
        </p:nvSpPr>
        <p:spPr>
          <a:xfrm>
            <a:off x="3132702" y="371083"/>
            <a:ext cx="362041" cy="468812"/>
          </a:xfrm>
          <a:prstGeom prst="chevron">
            <a:avLst>
              <a:gd name="adj" fmla="val 63060"/>
            </a:avLst>
          </a:prstGeom>
          <a:solidFill>
            <a:srgbClr val="84A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39" name="燕尾形 38"/>
          <p:cNvSpPr/>
          <p:nvPr/>
        </p:nvSpPr>
        <p:spPr>
          <a:xfrm>
            <a:off x="3375637" y="376079"/>
            <a:ext cx="362041" cy="468812"/>
          </a:xfrm>
          <a:prstGeom prst="chevron">
            <a:avLst>
              <a:gd name="adj" fmla="val 63060"/>
            </a:avLst>
          </a:prstGeom>
          <a:solidFill>
            <a:srgbClr val="84A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41" name="副标题 1"/>
          <p:cNvSpPr txBox="1">
            <a:spLocks/>
          </p:cNvSpPr>
          <p:nvPr/>
        </p:nvSpPr>
        <p:spPr>
          <a:xfrm>
            <a:off x="228599" y="443674"/>
            <a:ext cx="2499623" cy="41348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solidFill>
                  <a:schemeClr val="bg1"/>
                </a:solidFill>
                <a:latin typeface="inpin heiti" charset="-122"/>
                <a:ea typeface="inpin heiti" charset="-122"/>
                <a:cs typeface="inpin heiti" charset="-122"/>
              </a:rPr>
              <a:t>PART ONE </a:t>
            </a:r>
            <a:r>
              <a:rPr lang="zh-CN" altLang="en-US" sz="1800" dirty="0">
                <a:solidFill>
                  <a:schemeClr val="bg1"/>
                </a:solidFill>
                <a:latin typeface="inpin heiti" charset="-122"/>
                <a:ea typeface="inpin heiti" charset="-122"/>
                <a:cs typeface="inpin heiti" charset="-122"/>
              </a:rPr>
              <a:t>小组分工</a:t>
            </a:r>
          </a:p>
        </p:txBody>
      </p:sp>
      <p:sp>
        <p:nvSpPr>
          <p:cNvPr id="26" name="正五边形 40">
            <a:extLst>
              <a:ext uri="{FF2B5EF4-FFF2-40B4-BE49-F238E27FC236}">
                <a16:creationId xmlns:a16="http://schemas.microsoft.com/office/drawing/2014/main" id="{AF1032BB-406C-431B-92A8-AA8F57A10D1E}"/>
              </a:ext>
            </a:extLst>
          </p:cNvPr>
          <p:cNvSpPr/>
          <p:nvPr/>
        </p:nvSpPr>
        <p:spPr>
          <a:xfrm rot="10800000">
            <a:off x="1792043" y="4348950"/>
            <a:ext cx="1756733" cy="1077319"/>
          </a:xfrm>
          <a:prstGeom prst="pentagon">
            <a:avLst/>
          </a:prstGeom>
          <a:solidFill>
            <a:srgbClr val="FACDAE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charset="-122"/>
              <a:ea typeface="inpin heiti" charset="-122"/>
            </a:endParaRPr>
          </a:p>
        </p:txBody>
      </p:sp>
      <p:sp>
        <p:nvSpPr>
          <p:cNvPr id="28" name="正五边形 38">
            <a:extLst>
              <a:ext uri="{FF2B5EF4-FFF2-40B4-BE49-F238E27FC236}">
                <a16:creationId xmlns:a16="http://schemas.microsoft.com/office/drawing/2014/main" id="{1C58F868-D4F4-472F-AA89-230184644743}"/>
              </a:ext>
            </a:extLst>
          </p:cNvPr>
          <p:cNvSpPr/>
          <p:nvPr/>
        </p:nvSpPr>
        <p:spPr>
          <a:xfrm rot="10800000">
            <a:off x="5912129" y="4381480"/>
            <a:ext cx="1914515" cy="1012257"/>
          </a:xfrm>
          <a:prstGeom prst="pentagon">
            <a:avLst/>
          </a:prstGeom>
          <a:solidFill>
            <a:srgbClr val="C9C8A9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charset="-122"/>
              <a:ea typeface="inpin heiti" charset="-122"/>
            </a:endParaRPr>
          </a:p>
        </p:txBody>
      </p:sp>
      <p:sp>
        <p:nvSpPr>
          <p:cNvPr id="30" name="正五边形 39">
            <a:extLst>
              <a:ext uri="{FF2B5EF4-FFF2-40B4-BE49-F238E27FC236}">
                <a16:creationId xmlns:a16="http://schemas.microsoft.com/office/drawing/2014/main" id="{7B116044-18E8-42C7-96E3-CE8E8D069CF1}"/>
              </a:ext>
            </a:extLst>
          </p:cNvPr>
          <p:cNvSpPr/>
          <p:nvPr/>
        </p:nvSpPr>
        <p:spPr>
          <a:xfrm rot="10800000">
            <a:off x="6142862" y="1454957"/>
            <a:ext cx="1683782" cy="1076871"/>
          </a:xfrm>
          <a:prstGeom prst="pentagon">
            <a:avLst/>
          </a:prstGeom>
          <a:solidFill>
            <a:srgbClr val="FC9D9A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charset="-122"/>
              <a:ea typeface="inpin heiti" charset="-122"/>
            </a:endParaRPr>
          </a:p>
        </p:txBody>
      </p:sp>
      <p:sp>
        <p:nvSpPr>
          <p:cNvPr id="32" name="正五边形 37">
            <a:extLst>
              <a:ext uri="{FF2B5EF4-FFF2-40B4-BE49-F238E27FC236}">
                <a16:creationId xmlns:a16="http://schemas.microsoft.com/office/drawing/2014/main" id="{5FC745E3-16E0-4EF7-937B-2F9ED5B1EE26}"/>
              </a:ext>
            </a:extLst>
          </p:cNvPr>
          <p:cNvSpPr/>
          <p:nvPr/>
        </p:nvSpPr>
        <p:spPr>
          <a:xfrm rot="10800000">
            <a:off x="1827792" y="1548006"/>
            <a:ext cx="1632756" cy="1045904"/>
          </a:xfrm>
          <a:prstGeom prst="pentagon">
            <a:avLst/>
          </a:prstGeom>
          <a:solidFill>
            <a:srgbClr val="84AF9B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charset="-122"/>
              <a:ea typeface="inpin heiti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53823" y="1767596"/>
            <a:ext cx="1321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邹伟红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82101" y="1614291"/>
            <a:ext cx="1005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刘斐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168886" y="4498057"/>
            <a:ext cx="1534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张林：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278128" y="4498057"/>
            <a:ext cx="1413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代文韬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3543684" y="4499971"/>
            <a:ext cx="2368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管理端部分功能，数据库设计，测试文档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826642" y="1408617"/>
            <a:ext cx="3093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答辩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PPT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制作，学生端部分功能，前端界面设计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467282E-95AE-4A27-B636-26DB455AAD57}"/>
              </a:ext>
            </a:extLst>
          </p:cNvPr>
          <p:cNvSpPr txBox="1"/>
          <p:nvPr/>
        </p:nvSpPr>
        <p:spPr>
          <a:xfrm>
            <a:off x="7826643" y="4399326"/>
            <a:ext cx="2946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教师端部分功能，需求文档，测试文档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79B609D-78B6-4B17-A197-5BAC7124AA12}"/>
              </a:ext>
            </a:extLst>
          </p:cNvPr>
          <p:cNvSpPr txBox="1"/>
          <p:nvPr/>
        </p:nvSpPr>
        <p:spPr>
          <a:xfrm>
            <a:off x="3375637" y="1574275"/>
            <a:ext cx="2171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项目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SSM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整合，前后端交互，功能的维护与测试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89210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 advClick="0" advTm="5000">
        <p15:prstTrans prst="curtains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1" grpId="0"/>
      <p:bldP spid="26" grpId="0" animBg="1"/>
      <p:bldP spid="28" grpId="0" animBg="1"/>
      <p:bldP spid="30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66415"/>
          </a:xfrm>
          <a:prstGeom prst="rect">
            <a:avLst/>
          </a:prstGeom>
        </p:spPr>
      </p:pic>
      <p:sp>
        <p:nvSpPr>
          <p:cNvPr id="27" name="流程图: 过程 26"/>
          <p:cNvSpPr/>
          <p:nvPr/>
        </p:nvSpPr>
        <p:spPr>
          <a:xfrm>
            <a:off x="-57667" y="-646873"/>
            <a:ext cx="12192000" cy="6858000"/>
          </a:xfrm>
          <a:prstGeom prst="flowChartProcess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charset="-122"/>
              <a:ea typeface="inpin heiti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729178" y="4951213"/>
            <a:ext cx="4982322" cy="556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ts val="2000"/>
              </a:lnSpc>
            </a:pPr>
            <a:r>
              <a:rPr lang="en-US" altLang="zh-CN" sz="35000" dirty="0">
                <a:solidFill>
                  <a:srgbClr val="FACDAE"/>
                </a:solidFill>
                <a:latin typeface="inpin heiti" charset="-122"/>
                <a:ea typeface="inpin heiti" charset="-122"/>
              </a:rPr>
              <a:t>02</a:t>
            </a:r>
            <a:endParaRPr lang="zh-CN" altLang="zh-CN" sz="35000" dirty="0">
              <a:solidFill>
                <a:srgbClr val="FACDAE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366561" y="2785911"/>
            <a:ext cx="5343544" cy="1636506"/>
          </a:xfrm>
          <a:prstGeom prst="rect">
            <a:avLst/>
          </a:prstGeom>
          <a:solidFill>
            <a:srgbClr val="F6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charset="-122"/>
              <a:ea typeface="inpin heiti" charset="-122"/>
            </a:endParaRPr>
          </a:p>
        </p:txBody>
      </p:sp>
      <p:sp>
        <p:nvSpPr>
          <p:cNvPr id="26" name="副标题 1"/>
          <p:cNvSpPr txBox="1">
            <a:spLocks/>
          </p:cNvSpPr>
          <p:nvPr/>
        </p:nvSpPr>
        <p:spPr>
          <a:xfrm>
            <a:off x="3708518" y="2782127"/>
            <a:ext cx="4659630" cy="41682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charset="-122"/>
                <a:ea typeface="inpin heiti" charset="-122"/>
                <a:cs typeface="inpin heiti" charset="-122"/>
              </a:rPr>
              <a:t>Part 2 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944551" y="3433207"/>
            <a:ext cx="2302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技术路线</a:t>
            </a:r>
            <a:endParaRPr lang="en-US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6319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 advClick="0" advTm="5000">
        <p15:prstTrans prst="curtains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9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66415"/>
          </a:xfrm>
          <a:prstGeom prst="rect">
            <a:avLst/>
          </a:prstGeom>
        </p:spPr>
      </p:pic>
      <p:sp>
        <p:nvSpPr>
          <p:cNvPr id="24" name="流程图: 过程 23"/>
          <p:cNvSpPr/>
          <p:nvPr/>
        </p:nvSpPr>
        <p:spPr>
          <a:xfrm>
            <a:off x="-19669" y="-52427"/>
            <a:ext cx="12192000" cy="6858000"/>
          </a:xfrm>
          <a:prstGeom prst="flowChartProcess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charset="-122"/>
              <a:ea typeface="inpin heiti" charset="-122"/>
              <a:cs typeface="+mn-cs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6118" y="377930"/>
            <a:ext cx="3114922" cy="455119"/>
            <a:chOff x="3562350" y="-2391420"/>
            <a:chExt cx="4033224" cy="1060705"/>
          </a:xfrm>
          <a:solidFill>
            <a:srgbClr val="2F5879"/>
          </a:solidFill>
        </p:grpSpPr>
        <p:sp>
          <p:nvSpPr>
            <p:cNvPr id="36" name="流程图: 过程 35"/>
            <p:cNvSpPr/>
            <p:nvPr/>
          </p:nvSpPr>
          <p:spPr>
            <a:xfrm>
              <a:off x="3562350" y="-2391373"/>
              <a:ext cx="3813259" cy="1060617"/>
            </a:xfrm>
            <a:prstGeom prst="flowChartProcess">
              <a:avLst/>
            </a:prstGeom>
            <a:solidFill>
              <a:srgbClr val="FC9D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charset="-122"/>
                <a:ea typeface="inpin heiti" charset="-122"/>
                <a:cs typeface="+mn-cs"/>
              </a:endParaRPr>
            </a:p>
          </p:txBody>
        </p:sp>
        <p:sp>
          <p:nvSpPr>
            <p:cNvPr id="37" name="等腰三角形 36"/>
            <p:cNvSpPr/>
            <p:nvPr/>
          </p:nvSpPr>
          <p:spPr>
            <a:xfrm rot="5400000">
              <a:off x="6955239" y="-1971049"/>
              <a:ext cx="1060705" cy="219964"/>
            </a:xfrm>
            <a:prstGeom prst="triangle">
              <a:avLst/>
            </a:prstGeom>
            <a:solidFill>
              <a:srgbClr val="FC9D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charset="-122"/>
                <a:ea typeface="inpin heiti" charset="-122"/>
                <a:cs typeface="+mn-cs"/>
              </a:endParaRPr>
            </a:p>
          </p:txBody>
        </p:sp>
      </p:grpSp>
      <p:sp>
        <p:nvSpPr>
          <p:cNvPr id="38" name="燕尾形 37"/>
          <p:cNvSpPr/>
          <p:nvPr/>
        </p:nvSpPr>
        <p:spPr>
          <a:xfrm>
            <a:off x="3132702" y="371083"/>
            <a:ext cx="362041" cy="468812"/>
          </a:xfrm>
          <a:prstGeom prst="chevron">
            <a:avLst>
              <a:gd name="adj" fmla="val 63060"/>
            </a:avLst>
          </a:prstGeom>
          <a:solidFill>
            <a:srgbClr val="84A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pin heiti" charset="-122"/>
              <a:ea typeface="inpin heiti" charset="-122"/>
              <a:cs typeface="+mn-cs"/>
            </a:endParaRPr>
          </a:p>
        </p:txBody>
      </p:sp>
      <p:sp>
        <p:nvSpPr>
          <p:cNvPr id="39" name="燕尾形 38"/>
          <p:cNvSpPr/>
          <p:nvPr/>
        </p:nvSpPr>
        <p:spPr>
          <a:xfrm>
            <a:off x="3375637" y="376079"/>
            <a:ext cx="362041" cy="468812"/>
          </a:xfrm>
          <a:prstGeom prst="chevron">
            <a:avLst>
              <a:gd name="adj" fmla="val 63060"/>
            </a:avLst>
          </a:prstGeom>
          <a:solidFill>
            <a:srgbClr val="84A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pin heiti" charset="-122"/>
              <a:ea typeface="inpin heiti" charset="-122"/>
              <a:cs typeface="+mn-cs"/>
            </a:endParaRPr>
          </a:p>
        </p:txBody>
      </p:sp>
      <p:sp>
        <p:nvSpPr>
          <p:cNvPr id="41" name="副标题 1"/>
          <p:cNvSpPr txBox="1">
            <a:spLocks/>
          </p:cNvSpPr>
          <p:nvPr/>
        </p:nvSpPr>
        <p:spPr>
          <a:xfrm>
            <a:off x="228599" y="443674"/>
            <a:ext cx="2904102" cy="41348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charset="-122"/>
                <a:ea typeface="inpin heiti" charset="-122"/>
                <a:cs typeface="inpin heiti" charset="-122"/>
              </a:rPr>
              <a:t>PART TWO </a:t>
            </a:r>
            <a:r>
              <a:rPr lang="zh-CN" altLang="en-US" sz="1800" dirty="0">
                <a:solidFill>
                  <a:prstClr val="white"/>
                </a:solidFill>
                <a:latin typeface="inpin heiti" charset="-122"/>
                <a:ea typeface="inpin heiti" charset="-122"/>
                <a:cs typeface="inpin heiti" charset="-122"/>
              </a:rPr>
              <a:t>技术路线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41D2A56-BB71-43DC-B58A-D3ED11C4CBBB}"/>
              </a:ext>
            </a:extLst>
          </p:cNvPr>
          <p:cNvSpPr/>
          <p:nvPr/>
        </p:nvSpPr>
        <p:spPr>
          <a:xfrm>
            <a:off x="7334579" y="2821444"/>
            <a:ext cx="2828633" cy="1758667"/>
          </a:xfrm>
          <a:prstGeom prst="rect">
            <a:avLst/>
          </a:prstGeom>
          <a:solidFill>
            <a:srgbClr val="A5A5A5"/>
          </a:solidFill>
          <a:ln>
            <a:solidFill>
              <a:srgbClr val="A5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charset="-122"/>
                <a:ea typeface="inpin heiti" charset="-122"/>
                <a:cs typeface="+mn-cs"/>
              </a:rPr>
              <a:t>JSP</a:t>
            </a:r>
            <a:r>
              <a:rPr lang="en-US" altLang="zh-CN" sz="2400" dirty="0">
                <a:solidFill>
                  <a:prstClr val="white"/>
                </a:solidFill>
                <a:latin typeface="inpin heiti" charset="-122"/>
                <a:ea typeface="inpin heiti" charset="-122"/>
              </a:rPr>
              <a:t>(jstl</a:t>
            </a:r>
            <a:r>
              <a:rPr lang="zh-CN" altLang="en-US" sz="2400" dirty="0">
                <a:solidFill>
                  <a:prstClr val="white"/>
                </a:solidFill>
                <a:latin typeface="inpin heiti" charset="-122"/>
                <a:ea typeface="inpin heiti" charset="-122"/>
              </a:rPr>
              <a:t>标签</a:t>
            </a:r>
            <a:r>
              <a:rPr lang="en-US" altLang="zh-CN" sz="2400" dirty="0">
                <a:solidFill>
                  <a:prstClr val="white"/>
                </a:solidFill>
                <a:latin typeface="inpin heiti" charset="-122"/>
                <a:ea typeface="inpin heiti" charset="-122"/>
              </a:rPr>
              <a:t>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charset="-122"/>
                <a:ea typeface="inpin heiti" charset="-122"/>
                <a:cs typeface="+mn-cs"/>
              </a:rPr>
              <a:t>Jquery</a:t>
            </a:r>
            <a:endParaRPr lang="en-US" altLang="zh-CN" sz="2400" dirty="0">
              <a:solidFill>
                <a:prstClr val="white"/>
              </a:solidFill>
              <a:latin typeface="inpin heiti" charset="-122"/>
              <a:ea typeface="inpin heiti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charset="-122"/>
                <a:ea typeface="inpin heiti" charset="-122"/>
                <a:cs typeface="+mn-cs"/>
              </a:rPr>
              <a:t>Ajax</a:t>
            </a:r>
            <a:endParaRPr lang="en-US" altLang="zh-CN" sz="2400" dirty="0">
              <a:solidFill>
                <a:prstClr val="white"/>
              </a:solidFill>
              <a:latin typeface="inpin heiti" charset="-122"/>
              <a:ea typeface="inpin heiti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charset="-122"/>
                <a:ea typeface="inpin heiti" charset="-122"/>
                <a:cs typeface="+mn-cs"/>
              </a:rPr>
              <a:t>Bootstarp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charset="-122"/>
              <a:ea typeface="inpin heiti" charset="-122"/>
              <a:cs typeface="+mn-cs"/>
            </a:endParaRPr>
          </a:p>
        </p:txBody>
      </p:sp>
      <p:sp>
        <p:nvSpPr>
          <p:cNvPr id="13" name="副标题 1">
            <a:extLst>
              <a:ext uri="{FF2B5EF4-FFF2-40B4-BE49-F238E27FC236}">
                <a16:creationId xmlns:a16="http://schemas.microsoft.com/office/drawing/2014/main" id="{F44CB96B-8021-4A88-95C1-212D925754D4}"/>
              </a:ext>
            </a:extLst>
          </p:cNvPr>
          <p:cNvSpPr txBox="1">
            <a:spLocks/>
          </p:cNvSpPr>
          <p:nvPr/>
        </p:nvSpPr>
        <p:spPr>
          <a:xfrm>
            <a:off x="3320599" y="2707251"/>
            <a:ext cx="1897459" cy="2640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inpin heiti" charset="-122"/>
              <a:ea typeface="inpin heiti" charset="-122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3F05F59-671F-4F92-829A-EFEC3AE3B733}"/>
              </a:ext>
            </a:extLst>
          </p:cNvPr>
          <p:cNvSpPr/>
          <p:nvPr/>
        </p:nvSpPr>
        <p:spPr>
          <a:xfrm>
            <a:off x="943640" y="3075325"/>
            <a:ext cx="3805751" cy="1463822"/>
          </a:xfrm>
          <a:prstGeom prst="rect">
            <a:avLst/>
          </a:prstGeom>
          <a:solidFill>
            <a:srgbClr val="A5A5A5"/>
          </a:solidFill>
          <a:ln>
            <a:solidFill>
              <a:srgbClr val="A5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prstClr val="white"/>
                </a:solidFill>
                <a:latin typeface="inpin heiti" charset="-122"/>
                <a:ea typeface="inpin heiti" charset="-122"/>
              </a:rPr>
              <a:t>前端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charset="-122"/>
              <a:ea typeface="inpin heiti" charset="-122"/>
              <a:cs typeface="+mn-cs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7E722AE-39CE-453A-A913-9E6BD0D62E4D}"/>
              </a:ext>
            </a:extLst>
          </p:cNvPr>
          <p:cNvGrpSpPr/>
          <p:nvPr/>
        </p:nvGrpSpPr>
        <p:grpSpPr>
          <a:xfrm>
            <a:off x="6070129" y="4355987"/>
            <a:ext cx="45719" cy="2715633"/>
            <a:chOff x="6065044" y="4167767"/>
            <a:chExt cx="48625" cy="2055270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B6BBA61-EF12-4909-9845-8552853CAAD1}"/>
                </a:ext>
              </a:extLst>
            </p:cNvPr>
            <p:cNvCxnSpPr/>
            <p:nvPr/>
          </p:nvCxnSpPr>
          <p:spPr>
            <a:xfrm>
              <a:off x="6065044" y="4167767"/>
              <a:ext cx="6596" cy="205488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149B72D3-35FF-49C9-AA2B-D6EED8129230}"/>
                </a:ext>
              </a:extLst>
            </p:cNvPr>
            <p:cNvCxnSpPr/>
            <p:nvPr/>
          </p:nvCxnSpPr>
          <p:spPr>
            <a:xfrm>
              <a:off x="6107073" y="4168157"/>
              <a:ext cx="6596" cy="205488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5270645-4FA4-4E6D-A91E-06A4168B93A3}"/>
              </a:ext>
            </a:extLst>
          </p:cNvPr>
          <p:cNvGrpSpPr/>
          <p:nvPr/>
        </p:nvGrpSpPr>
        <p:grpSpPr>
          <a:xfrm>
            <a:off x="6069861" y="1857820"/>
            <a:ext cx="39271" cy="901699"/>
            <a:chOff x="6069861" y="1857820"/>
            <a:chExt cx="39271" cy="901699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30121533-F3DF-4F50-98A4-030D4C0051CC}"/>
                </a:ext>
              </a:extLst>
            </p:cNvPr>
            <p:cNvCxnSpPr/>
            <p:nvPr/>
          </p:nvCxnSpPr>
          <p:spPr>
            <a:xfrm>
              <a:off x="6069861" y="1857820"/>
              <a:ext cx="0" cy="901699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C2DD6D8D-349F-4A84-AE13-25FDCFE132E8}"/>
                </a:ext>
              </a:extLst>
            </p:cNvPr>
            <p:cNvCxnSpPr/>
            <p:nvPr/>
          </p:nvCxnSpPr>
          <p:spPr>
            <a:xfrm>
              <a:off x="6109132" y="1857820"/>
              <a:ext cx="0" cy="901699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A4E11F4-9086-482E-9EF9-3A73C751FF68}"/>
              </a:ext>
            </a:extLst>
          </p:cNvPr>
          <p:cNvGrpSpPr/>
          <p:nvPr/>
        </p:nvGrpSpPr>
        <p:grpSpPr>
          <a:xfrm>
            <a:off x="6010275" y="1624807"/>
            <a:ext cx="851708" cy="320279"/>
            <a:chOff x="6010275" y="1624807"/>
            <a:chExt cx="851708" cy="320279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BFF674F1-1029-4AE2-B6FA-29775F94FAFD}"/>
                </a:ext>
              </a:extLst>
            </p:cNvPr>
            <p:cNvGrpSpPr/>
            <p:nvPr/>
          </p:nvGrpSpPr>
          <p:grpSpPr>
            <a:xfrm>
              <a:off x="6525180" y="1624807"/>
              <a:ext cx="336803" cy="320279"/>
              <a:chOff x="6525180" y="1624807"/>
              <a:chExt cx="336803" cy="32027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F2024856-9E2A-4E09-85D7-A2E1108651F8}"/>
                  </a:ext>
                </a:extLst>
              </p:cNvPr>
              <p:cNvSpPr/>
              <p:nvPr/>
            </p:nvSpPr>
            <p:spPr>
              <a:xfrm>
                <a:off x="6525180" y="1731567"/>
                <a:ext cx="211931" cy="213519"/>
              </a:xfrm>
              <a:prstGeom prst="ellipse">
                <a:avLst/>
              </a:prstGeom>
              <a:solidFill>
                <a:srgbClr val="C9C8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charset="-122"/>
                  <a:ea typeface="inpin heiti" charset="-122"/>
                  <a:cs typeface="+mn-cs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7A950171-7457-47B2-8450-6584BA1A7368}"/>
                  </a:ext>
                </a:extLst>
              </p:cNvPr>
              <p:cNvSpPr/>
              <p:nvPr/>
            </p:nvSpPr>
            <p:spPr>
              <a:xfrm>
                <a:off x="6650052" y="1731567"/>
                <a:ext cx="211931" cy="213519"/>
              </a:xfrm>
              <a:prstGeom prst="ellipse">
                <a:avLst/>
              </a:prstGeom>
              <a:solidFill>
                <a:srgbClr val="FC9D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charset="-122"/>
                  <a:ea typeface="inpin heiti" charset="-122"/>
                  <a:cs typeface="+mn-cs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ADE8845-DF21-4D65-A81D-E14244155AB1}"/>
                  </a:ext>
                </a:extLst>
              </p:cNvPr>
              <p:cNvSpPr/>
              <p:nvPr/>
            </p:nvSpPr>
            <p:spPr>
              <a:xfrm>
                <a:off x="6590092" y="1624807"/>
                <a:ext cx="211931" cy="213519"/>
              </a:xfrm>
              <a:prstGeom prst="ellipse">
                <a:avLst/>
              </a:prstGeom>
              <a:solidFill>
                <a:srgbClr val="FACD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charset="-122"/>
                  <a:ea typeface="inpin heiti" charset="-122"/>
                  <a:cs typeface="+mn-cs"/>
                </a:endParaRPr>
              </a:p>
            </p:txBody>
          </p:sp>
        </p:grpSp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04E100F0-F081-4B8B-935B-791A73D85636}"/>
                </a:ext>
              </a:extLst>
            </p:cNvPr>
            <p:cNvSpPr/>
            <p:nvPr/>
          </p:nvSpPr>
          <p:spPr>
            <a:xfrm rot="5400000">
              <a:off x="6270136" y="1706870"/>
              <a:ext cx="85116" cy="166688"/>
            </a:xfrm>
            <a:prstGeom prst="triangle">
              <a:avLst/>
            </a:prstGeom>
            <a:solidFill>
              <a:srgbClr val="84AF9B"/>
            </a:solidFill>
            <a:ln>
              <a:solidFill>
                <a:srgbClr val="84A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charset="-122"/>
                <a:ea typeface="inpin heiti" charset="-122"/>
                <a:cs typeface="+mn-cs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F4DB3FB9-F988-4685-978B-B402BA2A6021}"/>
                </a:ext>
              </a:extLst>
            </p:cNvPr>
            <p:cNvSpPr/>
            <p:nvPr/>
          </p:nvSpPr>
          <p:spPr>
            <a:xfrm>
              <a:off x="6010275" y="1709372"/>
              <a:ext cx="152400" cy="154354"/>
            </a:xfrm>
            <a:prstGeom prst="ellipse">
              <a:avLst/>
            </a:prstGeom>
            <a:noFill/>
            <a:ln w="28575">
              <a:solidFill>
                <a:srgbClr val="84A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charset="-122"/>
                <a:ea typeface="inpin heiti" charset="-122"/>
                <a:cs typeface="+mn-cs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E885CA0-83ED-4401-B83E-78A3A1FE9CDB}"/>
              </a:ext>
            </a:extLst>
          </p:cNvPr>
          <p:cNvGrpSpPr/>
          <p:nvPr/>
        </p:nvGrpSpPr>
        <p:grpSpPr>
          <a:xfrm>
            <a:off x="6069765" y="2907853"/>
            <a:ext cx="39367" cy="1290305"/>
            <a:chOff x="6069765" y="2907853"/>
            <a:chExt cx="39367" cy="1290305"/>
          </a:xfrm>
        </p:grpSpPr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5C5A61BA-9EFB-4282-AF1F-716EF22E82D1}"/>
                </a:ext>
              </a:extLst>
            </p:cNvPr>
            <p:cNvCxnSpPr/>
            <p:nvPr/>
          </p:nvCxnSpPr>
          <p:spPr>
            <a:xfrm>
              <a:off x="6069765" y="2907853"/>
              <a:ext cx="0" cy="128956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0274F5AB-5BF0-4EE8-A8D8-E75737051C11}"/>
                </a:ext>
              </a:extLst>
            </p:cNvPr>
            <p:cNvCxnSpPr/>
            <p:nvPr/>
          </p:nvCxnSpPr>
          <p:spPr>
            <a:xfrm>
              <a:off x="6109132" y="2908593"/>
              <a:ext cx="0" cy="128956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9B92A284-3607-4126-A4E8-E5CC78A7FF80}"/>
              </a:ext>
            </a:extLst>
          </p:cNvPr>
          <p:cNvGrpSpPr/>
          <p:nvPr/>
        </p:nvGrpSpPr>
        <p:grpSpPr>
          <a:xfrm>
            <a:off x="6022324" y="4105466"/>
            <a:ext cx="851708" cy="320279"/>
            <a:chOff x="6022324" y="4105466"/>
            <a:chExt cx="851708" cy="320279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A0A06F60-EF8B-4E3A-8219-1C7E65B5422E}"/>
                </a:ext>
              </a:extLst>
            </p:cNvPr>
            <p:cNvSpPr/>
            <p:nvPr/>
          </p:nvSpPr>
          <p:spPr>
            <a:xfrm>
              <a:off x="6662101" y="4212226"/>
              <a:ext cx="211931" cy="213519"/>
            </a:xfrm>
            <a:prstGeom prst="ellipse">
              <a:avLst/>
            </a:prstGeom>
            <a:solidFill>
              <a:srgbClr val="FC9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charset="-122"/>
                <a:ea typeface="inpin heiti" charset="-122"/>
                <a:cs typeface="+mn-cs"/>
              </a:endParaRPr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EC41D38D-075C-4460-98C4-974815C1E2E1}"/>
                </a:ext>
              </a:extLst>
            </p:cNvPr>
            <p:cNvGrpSpPr/>
            <p:nvPr/>
          </p:nvGrpSpPr>
          <p:grpSpPr>
            <a:xfrm>
              <a:off x="6022324" y="4105466"/>
              <a:ext cx="791748" cy="320279"/>
              <a:chOff x="6022324" y="4105466"/>
              <a:chExt cx="791748" cy="320279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2D941C6A-1965-48E6-9537-C105981162F5}"/>
                  </a:ext>
                </a:extLst>
              </p:cNvPr>
              <p:cNvSpPr/>
              <p:nvPr/>
            </p:nvSpPr>
            <p:spPr>
              <a:xfrm>
                <a:off x="6537229" y="4212226"/>
                <a:ext cx="211931" cy="213519"/>
              </a:xfrm>
              <a:prstGeom prst="ellipse">
                <a:avLst/>
              </a:prstGeom>
              <a:solidFill>
                <a:srgbClr val="C9C8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charset="-122"/>
                  <a:ea typeface="inpin heiti" charset="-122"/>
                  <a:cs typeface="+mn-cs"/>
                </a:endParaRPr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09B21C3C-9C74-43D0-914B-9FBE95737624}"/>
                  </a:ext>
                </a:extLst>
              </p:cNvPr>
              <p:cNvSpPr/>
              <p:nvPr/>
            </p:nvSpPr>
            <p:spPr>
              <a:xfrm>
                <a:off x="6602141" y="4105466"/>
                <a:ext cx="211931" cy="213519"/>
              </a:xfrm>
              <a:prstGeom prst="ellipse">
                <a:avLst/>
              </a:prstGeom>
              <a:solidFill>
                <a:srgbClr val="FACD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charset="-122"/>
                  <a:ea typeface="inpin heiti" charset="-122"/>
                  <a:cs typeface="+mn-cs"/>
                </a:endParaRPr>
              </a:p>
            </p:txBody>
          </p:sp>
          <p:sp>
            <p:nvSpPr>
              <p:cNvPr id="47" name="等腰三角形 46">
                <a:extLst>
                  <a:ext uri="{FF2B5EF4-FFF2-40B4-BE49-F238E27FC236}">
                    <a16:creationId xmlns:a16="http://schemas.microsoft.com/office/drawing/2014/main" id="{E26FA63F-EC82-4745-99AF-0D7DCA2FAA22}"/>
                  </a:ext>
                </a:extLst>
              </p:cNvPr>
              <p:cNvSpPr/>
              <p:nvPr/>
            </p:nvSpPr>
            <p:spPr>
              <a:xfrm rot="5400000">
                <a:off x="6282185" y="4187529"/>
                <a:ext cx="85116" cy="166688"/>
              </a:xfrm>
              <a:prstGeom prst="triangle">
                <a:avLst/>
              </a:prstGeom>
              <a:solidFill>
                <a:srgbClr val="84AF9B"/>
              </a:solidFill>
              <a:ln>
                <a:solidFill>
                  <a:srgbClr val="84AF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charset="-122"/>
                  <a:ea typeface="inpin heiti" charset="-122"/>
                  <a:cs typeface="+mn-cs"/>
                </a:endParaRPr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C2D8A494-7D50-40D5-A9CB-4456BF0BE646}"/>
                  </a:ext>
                </a:extLst>
              </p:cNvPr>
              <p:cNvSpPr/>
              <p:nvPr/>
            </p:nvSpPr>
            <p:spPr>
              <a:xfrm>
                <a:off x="6022324" y="4190031"/>
                <a:ext cx="152400" cy="154354"/>
              </a:xfrm>
              <a:prstGeom prst="ellipse">
                <a:avLst/>
              </a:prstGeom>
              <a:noFill/>
              <a:ln w="28575">
                <a:solidFill>
                  <a:srgbClr val="84AF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charset="-122"/>
                  <a:ea typeface="inpin heiti" charset="-122"/>
                  <a:cs typeface="+mn-cs"/>
                </a:endParaRPr>
              </a:p>
            </p:txBody>
          </p:sp>
        </p:grp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C170D739-3A8D-43A7-8E0C-45493ABB2CDB}"/>
              </a:ext>
            </a:extLst>
          </p:cNvPr>
          <p:cNvGrpSpPr/>
          <p:nvPr/>
        </p:nvGrpSpPr>
        <p:grpSpPr>
          <a:xfrm>
            <a:off x="5307198" y="2666303"/>
            <a:ext cx="851708" cy="320279"/>
            <a:chOff x="5307198" y="2666303"/>
            <a:chExt cx="851708" cy="320279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C51D89F5-D344-42DA-B134-582D678E36C4}"/>
                </a:ext>
              </a:extLst>
            </p:cNvPr>
            <p:cNvGrpSpPr/>
            <p:nvPr/>
          </p:nvGrpSpPr>
          <p:grpSpPr>
            <a:xfrm>
              <a:off x="5307198" y="2666303"/>
              <a:ext cx="336803" cy="320279"/>
              <a:chOff x="5307198" y="2666303"/>
              <a:chExt cx="336803" cy="320279"/>
            </a:xfrm>
          </p:grpSpPr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967B868E-1894-4189-AF1A-ACA673AE8C22}"/>
                  </a:ext>
                </a:extLst>
              </p:cNvPr>
              <p:cNvSpPr/>
              <p:nvPr/>
            </p:nvSpPr>
            <p:spPr>
              <a:xfrm flipH="1">
                <a:off x="5432070" y="2773063"/>
                <a:ext cx="211931" cy="213519"/>
              </a:xfrm>
              <a:prstGeom prst="ellipse">
                <a:avLst/>
              </a:prstGeom>
              <a:solidFill>
                <a:srgbClr val="FC9D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charset="-122"/>
                  <a:ea typeface="inpin heiti" charset="-122"/>
                  <a:cs typeface="+mn-cs"/>
                </a:endParaRPr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E67561D5-5FFC-4252-A84C-D5AE2B91C9EB}"/>
                  </a:ext>
                </a:extLst>
              </p:cNvPr>
              <p:cNvSpPr/>
              <p:nvPr/>
            </p:nvSpPr>
            <p:spPr>
              <a:xfrm flipH="1">
                <a:off x="5307198" y="2773063"/>
                <a:ext cx="211931" cy="213519"/>
              </a:xfrm>
              <a:prstGeom prst="ellipse">
                <a:avLst/>
              </a:prstGeom>
              <a:solidFill>
                <a:srgbClr val="C9C8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charset="-122"/>
                  <a:ea typeface="inpin heiti" charset="-122"/>
                  <a:cs typeface="+mn-cs"/>
                </a:endParaRPr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AE6DCEF7-C2AD-4D75-A517-6DF958F8C9A8}"/>
                  </a:ext>
                </a:extLst>
              </p:cNvPr>
              <p:cNvSpPr/>
              <p:nvPr/>
            </p:nvSpPr>
            <p:spPr>
              <a:xfrm flipH="1">
                <a:off x="5367158" y="2666303"/>
                <a:ext cx="211931" cy="213519"/>
              </a:xfrm>
              <a:prstGeom prst="ellipse">
                <a:avLst/>
              </a:prstGeom>
              <a:solidFill>
                <a:srgbClr val="FACD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charset="-122"/>
                  <a:ea typeface="inpin heiti" charset="-122"/>
                  <a:cs typeface="+mn-cs"/>
                </a:endParaRPr>
              </a:p>
            </p:txBody>
          </p:sp>
        </p:grpSp>
        <p:sp>
          <p:nvSpPr>
            <p:cNvPr id="51" name="等腰三角形 50">
              <a:extLst>
                <a:ext uri="{FF2B5EF4-FFF2-40B4-BE49-F238E27FC236}">
                  <a16:creationId xmlns:a16="http://schemas.microsoft.com/office/drawing/2014/main" id="{E8D8A1CF-DC16-4A77-8E36-C43EA87591F4}"/>
                </a:ext>
              </a:extLst>
            </p:cNvPr>
            <p:cNvSpPr/>
            <p:nvPr/>
          </p:nvSpPr>
          <p:spPr>
            <a:xfrm rot="16200000" flipH="1">
              <a:off x="5813929" y="2748366"/>
              <a:ext cx="85116" cy="166688"/>
            </a:xfrm>
            <a:prstGeom prst="triangle">
              <a:avLst/>
            </a:prstGeom>
            <a:solidFill>
              <a:srgbClr val="84AF9B"/>
            </a:solidFill>
            <a:ln>
              <a:solidFill>
                <a:srgbClr val="84A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charset="-122"/>
                <a:ea typeface="inpin heiti" charset="-122"/>
                <a:cs typeface="+mn-cs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DFC31C7D-A064-4590-BB4A-1F84FA1B75D0}"/>
                </a:ext>
              </a:extLst>
            </p:cNvPr>
            <p:cNvSpPr/>
            <p:nvPr/>
          </p:nvSpPr>
          <p:spPr>
            <a:xfrm flipH="1">
              <a:off x="6006506" y="2750868"/>
              <a:ext cx="152400" cy="154354"/>
            </a:xfrm>
            <a:prstGeom prst="ellipse">
              <a:avLst/>
            </a:prstGeom>
            <a:noFill/>
            <a:ln w="28575">
              <a:solidFill>
                <a:srgbClr val="84A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charset="-122"/>
                <a:ea typeface="inpin heiti" charset="-122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37521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 advClick="0" advTm="5000">
        <p15:prstTrans prst="curtains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66415"/>
          </a:xfrm>
          <a:prstGeom prst="rect">
            <a:avLst/>
          </a:prstGeom>
        </p:spPr>
      </p:pic>
      <p:sp>
        <p:nvSpPr>
          <p:cNvPr id="24" name="流程图: 过程 23"/>
          <p:cNvSpPr/>
          <p:nvPr/>
        </p:nvSpPr>
        <p:spPr>
          <a:xfrm>
            <a:off x="-19669" y="-52427"/>
            <a:ext cx="12192000" cy="6858000"/>
          </a:xfrm>
          <a:prstGeom prst="flowChartProcess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charset="-122"/>
              <a:ea typeface="inpin heiti" charset="-122"/>
              <a:cs typeface="+mn-cs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6118" y="377930"/>
            <a:ext cx="3114922" cy="455119"/>
            <a:chOff x="3562350" y="-2391420"/>
            <a:chExt cx="4033224" cy="1060705"/>
          </a:xfrm>
          <a:solidFill>
            <a:srgbClr val="2F5879"/>
          </a:solidFill>
        </p:grpSpPr>
        <p:sp>
          <p:nvSpPr>
            <p:cNvPr id="36" name="流程图: 过程 35"/>
            <p:cNvSpPr/>
            <p:nvPr/>
          </p:nvSpPr>
          <p:spPr>
            <a:xfrm>
              <a:off x="3562350" y="-2391373"/>
              <a:ext cx="3813259" cy="1060617"/>
            </a:xfrm>
            <a:prstGeom prst="flowChartProcess">
              <a:avLst/>
            </a:prstGeom>
            <a:solidFill>
              <a:srgbClr val="FC9D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charset="-122"/>
                <a:ea typeface="inpin heiti" charset="-122"/>
                <a:cs typeface="+mn-cs"/>
              </a:endParaRPr>
            </a:p>
          </p:txBody>
        </p:sp>
        <p:sp>
          <p:nvSpPr>
            <p:cNvPr id="37" name="等腰三角形 36"/>
            <p:cNvSpPr/>
            <p:nvPr/>
          </p:nvSpPr>
          <p:spPr>
            <a:xfrm rot="5400000">
              <a:off x="6955239" y="-1971049"/>
              <a:ext cx="1060705" cy="219964"/>
            </a:xfrm>
            <a:prstGeom prst="triangle">
              <a:avLst/>
            </a:prstGeom>
            <a:solidFill>
              <a:srgbClr val="FC9D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charset="-122"/>
                <a:ea typeface="inpin heiti" charset="-122"/>
                <a:cs typeface="+mn-cs"/>
              </a:endParaRPr>
            </a:p>
          </p:txBody>
        </p:sp>
      </p:grpSp>
      <p:sp>
        <p:nvSpPr>
          <p:cNvPr id="38" name="燕尾形 37"/>
          <p:cNvSpPr/>
          <p:nvPr/>
        </p:nvSpPr>
        <p:spPr>
          <a:xfrm>
            <a:off x="3132702" y="371083"/>
            <a:ext cx="362041" cy="468812"/>
          </a:xfrm>
          <a:prstGeom prst="chevron">
            <a:avLst>
              <a:gd name="adj" fmla="val 63060"/>
            </a:avLst>
          </a:prstGeom>
          <a:solidFill>
            <a:srgbClr val="84A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pin heiti" charset="-122"/>
              <a:ea typeface="inpin heiti" charset="-122"/>
              <a:cs typeface="+mn-cs"/>
            </a:endParaRPr>
          </a:p>
        </p:txBody>
      </p:sp>
      <p:sp>
        <p:nvSpPr>
          <p:cNvPr id="39" name="燕尾形 38"/>
          <p:cNvSpPr/>
          <p:nvPr/>
        </p:nvSpPr>
        <p:spPr>
          <a:xfrm>
            <a:off x="3375637" y="376079"/>
            <a:ext cx="362041" cy="468812"/>
          </a:xfrm>
          <a:prstGeom prst="chevron">
            <a:avLst>
              <a:gd name="adj" fmla="val 63060"/>
            </a:avLst>
          </a:prstGeom>
          <a:solidFill>
            <a:srgbClr val="84A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pin heiti" charset="-122"/>
              <a:ea typeface="inpin heiti" charset="-122"/>
              <a:cs typeface="+mn-cs"/>
            </a:endParaRPr>
          </a:p>
        </p:txBody>
      </p:sp>
      <p:sp>
        <p:nvSpPr>
          <p:cNvPr id="41" name="副标题 1"/>
          <p:cNvSpPr txBox="1">
            <a:spLocks/>
          </p:cNvSpPr>
          <p:nvPr/>
        </p:nvSpPr>
        <p:spPr>
          <a:xfrm>
            <a:off x="228599" y="443674"/>
            <a:ext cx="2904102" cy="41348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charset="-122"/>
                <a:ea typeface="inpin heiti" charset="-122"/>
                <a:cs typeface="inpin heiti" charset="-122"/>
              </a:rPr>
              <a:t>PART TWO </a:t>
            </a:r>
            <a:r>
              <a:rPr lang="zh-CN" altLang="en-US" sz="1800" dirty="0">
                <a:solidFill>
                  <a:prstClr val="white"/>
                </a:solidFill>
                <a:latin typeface="inpin heiti" charset="-122"/>
                <a:ea typeface="inpin heiti" charset="-122"/>
                <a:cs typeface="inpin heiti" charset="-122"/>
              </a:rPr>
              <a:t>技术路线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41D2A56-BB71-43DC-B58A-D3ED11C4CBBB}"/>
              </a:ext>
            </a:extLst>
          </p:cNvPr>
          <p:cNvSpPr/>
          <p:nvPr/>
        </p:nvSpPr>
        <p:spPr>
          <a:xfrm>
            <a:off x="6933992" y="3070625"/>
            <a:ext cx="5113523" cy="1473222"/>
          </a:xfrm>
          <a:prstGeom prst="rect">
            <a:avLst/>
          </a:prstGeom>
          <a:solidFill>
            <a:srgbClr val="A5A5A5"/>
          </a:solidFill>
          <a:ln>
            <a:solidFill>
              <a:srgbClr val="A5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charset="-122"/>
                <a:ea typeface="inpin heiti" charset="-122"/>
                <a:cs typeface="+mn-cs"/>
              </a:rPr>
              <a:t>SSM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charset="-122"/>
                <a:ea typeface="inpin heiti" charset="-122"/>
                <a:cs typeface="+mn-cs"/>
              </a:rPr>
              <a:t>整合：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charset="-122"/>
                <a:ea typeface="inpin heiti" charset="-122"/>
                <a:cs typeface="+mn-cs"/>
              </a:rPr>
              <a:t>Spring+SpringMVC+Mybatis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charset="-122"/>
              <a:ea typeface="inpin heiti" charset="-122"/>
              <a:cs typeface="+mn-cs"/>
            </a:endParaRPr>
          </a:p>
        </p:txBody>
      </p:sp>
      <p:sp>
        <p:nvSpPr>
          <p:cNvPr id="13" name="副标题 1">
            <a:extLst>
              <a:ext uri="{FF2B5EF4-FFF2-40B4-BE49-F238E27FC236}">
                <a16:creationId xmlns:a16="http://schemas.microsoft.com/office/drawing/2014/main" id="{F44CB96B-8021-4A88-95C1-212D925754D4}"/>
              </a:ext>
            </a:extLst>
          </p:cNvPr>
          <p:cNvSpPr txBox="1">
            <a:spLocks/>
          </p:cNvSpPr>
          <p:nvPr/>
        </p:nvSpPr>
        <p:spPr>
          <a:xfrm>
            <a:off x="3320599" y="2707251"/>
            <a:ext cx="1897459" cy="2640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inpin heiti" charset="-122"/>
              <a:ea typeface="inpin heiti" charset="-122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3F05F59-671F-4F92-829A-EFEC3AE3B733}"/>
              </a:ext>
            </a:extLst>
          </p:cNvPr>
          <p:cNvSpPr/>
          <p:nvPr/>
        </p:nvSpPr>
        <p:spPr>
          <a:xfrm>
            <a:off x="943640" y="3075325"/>
            <a:ext cx="3805751" cy="1463822"/>
          </a:xfrm>
          <a:prstGeom prst="rect">
            <a:avLst/>
          </a:prstGeom>
          <a:solidFill>
            <a:srgbClr val="A5A5A5"/>
          </a:solidFill>
          <a:ln>
            <a:solidFill>
              <a:srgbClr val="A5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prstClr val="white"/>
                </a:solidFill>
                <a:latin typeface="inpin heiti" charset="-122"/>
                <a:ea typeface="inpin heiti" charset="-122"/>
              </a:rPr>
              <a:t>后端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charset="-122"/>
              <a:ea typeface="inpin heiti" charset="-122"/>
              <a:cs typeface="+mn-cs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7E722AE-39CE-453A-A913-9E6BD0D62E4D}"/>
              </a:ext>
            </a:extLst>
          </p:cNvPr>
          <p:cNvGrpSpPr/>
          <p:nvPr/>
        </p:nvGrpSpPr>
        <p:grpSpPr>
          <a:xfrm>
            <a:off x="6070129" y="4355987"/>
            <a:ext cx="45719" cy="2715633"/>
            <a:chOff x="6065044" y="4167767"/>
            <a:chExt cx="48625" cy="2055270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B6BBA61-EF12-4909-9845-8552853CAAD1}"/>
                </a:ext>
              </a:extLst>
            </p:cNvPr>
            <p:cNvCxnSpPr/>
            <p:nvPr/>
          </p:nvCxnSpPr>
          <p:spPr>
            <a:xfrm>
              <a:off x="6065044" y="4167767"/>
              <a:ext cx="6596" cy="205488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149B72D3-35FF-49C9-AA2B-D6EED8129230}"/>
                </a:ext>
              </a:extLst>
            </p:cNvPr>
            <p:cNvCxnSpPr/>
            <p:nvPr/>
          </p:nvCxnSpPr>
          <p:spPr>
            <a:xfrm>
              <a:off x="6107073" y="4168157"/>
              <a:ext cx="6596" cy="205488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5270645-4FA4-4E6D-A91E-06A4168B93A3}"/>
              </a:ext>
            </a:extLst>
          </p:cNvPr>
          <p:cNvGrpSpPr/>
          <p:nvPr/>
        </p:nvGrpSpPr>
        <p:grpSpPr>
          <a:xfrm>
            <a:off x="6069861" y="1857820"/>
            <a:ext cx="39271" cy="901699"/>
            <a:chOff x="6069861" y="1857820"/>
            <a:chExt cx="39271" cy="901699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30121533-F3DF-4F50-98A4-030D4C0051CC}"/>
                </a:ext>
              </a:extLst>
            </p:cNvPr>
            <p:cNvCxnSpPr/>
            <p:nvPr/>
          </p:nvCxnSpPr>
          <p:spPr>
            <a:xfrm>
              <a:off x="6069861" y="1857820"/>
              <a:ext cx="0" cy="901699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C2DD6D8D-349F-4A84-AE13-25FDCFE132E8}"/>
                </a:ext>
              </a:extLst>
            </p:cNvPr>
            <p:cNvCxnSpPr/>
            <p:nvPr/>
          </p:nvCxnSpPr>
          <p:spPr>
            <a:xfrm>
              <a:off x="6109132" y="1857820"/>
              <a:ext cx="0" cy="901699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A4E11F4-9086-482E-9EF9-3A73C751FF68}"/>
              </a:ext>
            </a:extLst>
          </p:cNvPr>
          <p:cNvGrpSpPr/>
          <p:nvPr/>
        </p:nvGrpSpPr>
        <p:grpSpPr>
          <a:xfrm>
            <a:off x="6010275" y="1624807"/>
            <a:ext cx="851708" cy="320279"/>
            <a:chOff x="6010275" y="1624807"/>
            <a:chExt cx="851708" cy="320279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BFF674F1-1029-4AE2-B6FA-29775F94FAFD}"/>
                </a:ext>
              </a:extLst>
            </p:cNvPr>
            <p:cNvGrpSpPr/>
            <p:nvPr/>
          </p:nvGrpSpPr>
          <p:grpSpPr>
            <a:xfrm>
              <a:off x="6525180" y="1624807"/>
              <a:ext cx="336803" cy="320279"/>
              <a:chOff x="6525180" y="1624807"/>
              <a:chExt cx="336803" cy="32027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F2024856-9E2A-4E09-85D7-A2E1108651F8}"/>
                  </a:ext>
                </a:extLst>
              </p:cNvPr>
              <p:cNvSpPr/>
              <p:nvPr/>
            </p:nvSpPr>
            <p:spPr>
              <a:xfrm>
                <a:off x="6525180" y="1731567"/>
                <a:ext cx="211931" cy="213519"/>
              </a:xfrm>
              <a:prstGeom prst="ellipse">
                <a:avLst/>
              </a:prstGeom>
              <a:solidFill>
                <a:srgbClr val="C9C8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charset="-122"/>
                  <a:ea typeface="inpin heiti" charset="-122"/>
                  <a:cs typeface="+mn-cs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7A950171-7457-47B2-8450-6584BA1A7368}"/>
                  </a:ext>
                </a:extLst>
              </p:cNvPr>
              <p:cNvSpPr/>
              <p:nvPr/>
            </p:nvSpPr>
            <p:spPr>
              <a:xfrm>
                <a:off x="6650052" y="1731567"/>
                <a:ext cx="211931" cy="213519"/>
              </a:xfrm>
              <a:prstGeom prst="ellipse">
                <a:avLst/>
              </a:prstGeom>
              <a:solidFill>
                <a:srgbClr val="FC9D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charset="-122"/>
                  <a:ea typeface="inpin heiti" charset="-122"/>
                  <a:cs typeface="+mn-cs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ADE8845-DF21-4D65-A81D-E14244155AB1}"/>
                  </a:ext>
                </a:extLst>
              </p:cNvPr>
              <p:cNvSpPr/>
              <p:nvPr/>
            </p:nvSpPr>
            <p:spPr>
              <a:xfrm>
                <a:off x="6590092" y="1624807"/>
                <a:ext cx="211931" cy="213519"/>
              </a:xfrm>
              <a:prstGeom prst="ellipse">
                <a:avLst/>
              </a:prstGeom>
              <a:solidFill>
                <a:srgbClr val="FACD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charset="-122"/>
                  <a:ea typeface="inpin heiti" charset="-122"/>
                  <a:cs typeface="+mn-cs"/>
                </a:endParaRPr>
              </a:p>
            </p:txBody>
          </p:sp>
        </p:grpSp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04E100F0-F081-4B8B-935B-791A73D85636}"/>
                </a:ext>
              </a:extLst>
            </p:cNvPr>
            <p:cNvSpPr/>
            <p:nvPr/>
          </p:nvSpPr>
          <p:spPr>
            <a:xfrm rot="5400000">
              <a:off x="6270136" y="1706870"/>
              <a:ext cx="85116" cy="166688"/>
            </a:xfrm>
            <a:prstGeom prst="triangle">
              <a:avLst/>
            </a:prstGeom>
            <a:solidFill>
              <a:srgbClr val="84AF9B"/>
            </a:solidFill>
            <a:ln>
              <a:solidFill>
                <a:srgbClr val="84A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charset="-122"/>
                <a:ea typeface="inpin heiti" charset="-122"/>
                <a:cs typeface="+mn-cs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F4DB3FB9-F988-4685-978B-B402BA2A6021}"/>
                </a:ext>
              </a:extLst>
            </p:cNvPr>
            <p:cNvSpPr/>
            <p:nvPr/>
          </p:nvSpPr>
          <p:spPr>
            <a:xfrm>
              <a:off x="6010275" y="1709372"/>
              <a:ext cx="152400" cy="154354"/>
            </a:xfrm>
            <a:prstGeom prst="ellipse">
              <a:avLst/>
            </a:prstGeom>
            <a:noFill/>
            <a:ln w="28575">
              <a:solidFill>
                <a:srgbClr val="84A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charset="-122"/>
                <a:ea typeface="inpin heiti" charset="-122"/>
                <a:cs typeface="+mn-cs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E885CA0-83ED-4401-B83E-78A3A1FE9CDB}"/>
              </a:ext>
            </a:extLst>
          </p:cNvPr>
          <p:cNvGrpSpPr/>
          <p:nvPr/>
        </p:nvGrpSpPr>
        <p:grpSpPr>
          <a:xfrm>
            <a:off x="6069765" y="2907853"/>
            <a:ext cx="39367" cy="1290305"/>
            <a:chOff x="6069765" y="2907853"/>
            <a:chExt cx="39367" cy="1290305"/>
          </a:xfrm>
        </p:grpSpPr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5C5A61BA-9EFB-4282-AF1F-716EF22E82D1}"/>
                </a:ext>
              </a:extLst>
            </p:cNvPr>
            <p:cNvCxnSpPr/>
            <p:nvPr/>
          </p:nvCxnSpPr>
          <p:spPr>
            <a:xfrm>
              <a:off x="6069765" y="2907853"/>
              <a:ext cx="0" cy="128956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0274F5AB-5BF0-4EE8-A8D8-E75737051C11}"/>
                </a:ext>
              </a:extLst>
            </p:cNvPr>
            <p:cNvCxnSpPr/>
            <p:nvPr/>
          </p:nvCxnSpPr>
          <p:spPr>
            <a:xfrm>
              <a:off x="6109132" y="2908593"/>
              <a:ext cx="0" cy="128956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9B92A284-3607-4126-A4E8-E5CC78A7FF80}"/>
              </a:ext>
            </a:extLst>
          </p:cNvPr>
          <p:cNvGrpSpPr/>
          <p:nvPr/>
        </p:nvGrpSpPr>
        <p:grpSpPr>
          <a:xfrm>
            <a:off x="6022324" y="4105466"/>
            <a:ext cx="851708" cy="320279"/>
            <a:chOff x="6022324" y="4105466"/>
            <a:chExt cx="851708" cy="320279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A0A06F60-EF8B-4E3A-8219-1C7E65B5422E}"/>
                </a:ext>
              </a:extLst>
            </p:cNvPr>
            <p:cNvSpPr/>
            <p:nvPr/>
          </p:nvSpPr>
          <p:spPr>
            <a:xfrm>
              <a:off x="6662101" y="4212226"/>
              <a:ext cx="211931" cy="213519"/>
            </a:xfrm>
            <a:prstGeom prst="ellipse">
              <a:avLst/>
            </a:prstGeom>
            <a:solidFill>
              <a:srgbClr val="FC9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charset="-122"/>
                <a:ea typeface="inpin heiti" charset="-122"/>
                <a:cs typeface="+mn-cs"/>
              </a:endParaRPr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EC41D38D-075C-4460-98C4-974815C1E2E1}"/>
                </a:ext>
              </a:extLst>
            </p:cNvPr>
            <p:cNvGrpSpPr/>
            <p:nvPr/>
          </p:nvGrpSpPr>
          <p:grpSpPr>
            <a:xfrm>
              <a:off x="6022324" y="4105466"/>
              <a:ext cx="791748" cy="320279"/>
              <a:chOff x="6022324" y="4105466"/>
              <a:chExt cx="791748" cy="320279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2D941C6A-1965-48E6-9537-C105981162F5}"/>
                  </a:ext>
                </a:extLst>
              </p:cNvPr>
              <p:cNvSpPr/>
              <p:nvPr/>
            </p:nvSpPr>
            <p:spPr>
              <a:xfrm>
                <a:off x="6537229" y="4212226"/>
                <a:ext cx="211931" cy="213519"/>
              </a:xfrm>
              <a:prstGeom prst="ellipse">
                <a:avLst/>
              </a:prstGeom>
              <a:solidFill>
                <a:srgbClr val="C9C8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charset="-122"/>
                  <a:ea typeface="inpin heiti" charset="-122"/>
                  <a:cs typeface="+mn-cs"/>
                </a:endParaRPr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09B21C3C-9C74-43D0-914B-9FBE95737624}"/>
                  </a:ext>
                </a:extLst>
              </p:cNvPr>
              <p:cNvSpPr/>
              <p:nvPr/>
            </p:nvSpPr>
            <p:spPr>
              <a:xfrm>
                <a:off x="6602141" y="4105466"/>
                <a:ext cx="211931" cy="213519"/>
              </a:xfrm>
              <a:prstGeom prst="ellipse">
                <a:avLst/>
              </a:prstGeom>
              <a:solidFill>
                <a:srgbClr val="FACD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charset="-122"/>
                  <a:ea typeface="inpin heiti" charset="-122"/>
                  <a:cs typeface="+mn-cs"/>
                </a:endParaRPr>
              </a:p>
            </p:txBody>
          </p:sp>
          <p:sp>
            <p:nvSpPr>
              <p:cNvPr id="47" name="等腰三角形 46">
                <a:extLst>
                  <a:ext uri="{FF2B5EF4-FFF2-40B4-BE49-F238E27FC236}">
                    <a16:creationId xmlns:a16="http://schemas.microsoft.com/office/drawing/2014/main" id="{E26FA63F-EC82-4745-99AF-0D7DCA2FAA22}"/>
                  </a:ext>
                </a:extLst>
              </p:cNvPr>
              <p:cNvSpPr/>
              <p:nvPr/>
            </p:nvSpPr>
            <p:spPr>
              <a:xfrm rot="5400000">
                <a:off x="6282185" y="4187529"/>
                <a:ext cx="85116" cy="166688"/>
              </a:xfrm>
              <a:prstGeom prst="triangle">
                <a:avLst/>
              </a:prstGeom>
              <a:solidFill>
                <a:srgbClr val="84AF9B"/>
              </a:solidFill>
              <a:ln>
                <a:solidFill>
                  <a:srgbClr val="84AF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charset="-122"/>
                  <a:ea typeface="inpin heiti" charset="-122"/>
                  <a:cs typeface="+mn-cs"/>
                </a:endParaRPr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C2D8A494-7D50-40D5-A9CB-4456BF0BE646}"/>
                  </a:ext>
                </a:extLst>
              </p:cNvPr>
              <p:cNvSpPr/>
              <p:nvPr/>
            </p:nvSpPr>
            <p:spPr>
              <a:xfrm>
                <a:off x="6022324" y="4190031"/>
                <a:ext cx="152400" cy="154354"/>
              </a:xfrm>
              <a:prstGeom prst="ellipse">
                <a:avLst/>
              </a:prstGeom>
              <a:noFill/>
              <a:ln w="28575">
                <a:solidFill>
                  <a:srgbClr val="84AF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charset="-122"/>
                  <a:ea typeface="inpin heiti" charset="-122"/>
                  <a:cs typeface="+mn-cs"/>
                </a:endParaRPr>
              </a:p>
            </p:txBody>
          </p:sp>
        </p:grp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C170D739-3A8D-43A7-8E0C-45493ABB2CDB}"/>
              </a:ext>
            </a:extLst>
          </p:cNvPr>
          <p:cNvGrpSpPr/>
          <p:nvPr/>
        </p:nvGrpSpPr>
        <p:grpSpPr>
          <a:xfrm>
            <a:off x="5307198" y="2666303"/>
            <a:ext cx="851708" cy="320279"/>
            <a:chOff x="5307198" y="2666303"/>
            <a:chExt cx="851708" cy="320279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C51D89F5-D344-42DA-B134-582D678E36C4}"/>
                </a:ext>
              </a:extLst>
            </p:cNvPr>
            <p:cNvGrpSpPr/>
            <p:nvPr/>
          </p:nvGrpSpPr>
          <p:grpSpPr>
            <a:xfrm>
              <a:off x="5307198" y="2666303"/>
              <a:ext cx="336803" cy="320279"/>
              <a:chOff x="5307198" y="2666303"/>
              <a:chExt cx="336803" cy="320279"/>
            </a:xfrm>
          </p:grpSpPr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967B868E-1894-4189-AF1A-ACA673AE8C22}"/>
                  </a:ext>
                </a:extLst>
              </p:cNvPr>
              <p:cNvSpPr/>
              <p:nvPr/>
            </p:nvSpPr>
            <p:spPr>
              <a:xfrm flipH="1">
                <a:off x="5432070" y="2773063"/>
                <a:ext cx="211931" cy="213519"/>
              </a:xfrm>
              <a:prstGeom prst="ellipse">
                <a:avLst/>
              </a:prstGeom>
              <a:solidFill>
                <a:srgbClr val="FC9D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charset="-122"/>
                  <a:ea typeface="inpin heiti" charset="-122"/>
                  <a:cs typeface="+mn-cs"/>
                </a:endParaRPr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E67561D5-5FFC-4252-A84C-D5AE2B91C9EB}"/>
                  </a:ext>
                </a:extLst>
              </p:cNvPr>
              <p:cNvSpPr/>
              <p:nvPr/>
            </p:nvSpPr>
            <p:spPr>
              <a:xfrm flipH="1">
                <a:off x="5307198" y="2773063"/>
                <a:ext cx="211931" cy="213519"/>
              </a:xfrm>
              <a:prstGeom prst="ellipse">
                <a:avLst/>
              </a:prstGeom>
              <a:solidFill>
                <a:srgbClr val="C9C8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charset="-122"/>
                  <a:ea typeface="inpin heiti" charset="-122"/>
                  <a:cs typeface="+mn-cs"/>
                </a:endParaRPr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AE6DCEF7-C2AD-4D75-A517-6DF958F8C9A8}"/>
                  </a:ext>
                </a:extLst>
              </p:cNvPr>
              <p:cNvSpPr/>
              <p:nvPr/>
            </p:nvSpPr>
            <p:spPr>
              <a:xfrm flipH="1">
                <a:off x="5367158" y="2666303"/>
                <a:ext cx="211931" cy="213519"/>
              </a:xfrm>
              <a:prstGeom prst="ellipse">
                <a:avLst/>
              </a:prstGeom>
              <a:solidFill>
                <a:srgbClr val="FACD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charset="-122"/>
                  <a:ea typeface="inpin heiti" charset="-122"/>
                  <a:cs typeface="+mn-cs"/>
                </a:endParaRPr>
              </a:p>
            </p:txBody>
          </p:sp>
        </p:grpSp>
        <p:sp>
          <p:nvSpPr>
            <p:cNvPr id="51" name="等腰三角形 50">
              <a:extLst>
                <a:ext uri="{FF2B5EF4-FFF2-40B4-BE49-F238E27FC236}">
                  <a16:creationId xmlns:a16="http://schemas.microsoft.com/office/drawing/2014/main" id="{E8D8A1CF-DC16-4A77-8E36-C43EA87591F4}"/>
                </a:ext>
              </a:extLst>
            </p:cNvPr>
            <p:cNvSpPr/>
            <p:nvPr/>
          </p:nvSpPr>
          <p:spPr>
            <a:xfrm rot="16200000" flipH="1">
              <a:off x="5813929" y="2748366"/>
              <a:ext cx="85116" cy="166688"/>
            </a:xfrm>
            <a:prstGeom prst="triangle">
              <a:avLst/>
            </a:prstGeom>
            <a:solidFill>
              <a:srgbClr val="84AF9B"/>
            </a:solidFill>
            <a:ln>
              <a:solidFill>
                <a:srgbClr val="84A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charset="-122"/>
                <a:ea typeface="inpin heiti" charset="-122"/>
                <a:cs typeface="+mn-cs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DFC31C7D-A064-4590-BB4A-1F84FA1B75D0}"/>
                </a:ext>
              </a:extLst>
            </p:cNvPr>
            <p:cNvSpPr/>
            <p:nvPr/>
          </p:nvSpPr>
          <p:spPr>
            <a:xfrm flipH="1">
              <a:off x="6006506" y="2750868"/>
              <a:ext cx="152400" cy="154354"/>
            </a:xfrm>
            <a:prstGeom prst="ellipse">
              <a:avLst/>
            </a:prstGeom>
            <a:noFill/>
            <a:ln w="28575">
              <a:solidFill>
                <a:srgbClr val="84A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charset="-122"/>
                <a:ea typeface="inpin heiti" charset="-122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746530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 advClick="0" advTm="5000">
        <p15:prstTrans prst="curtains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66415"/>
          </a:xfrm>
          <a:prstGeom prst="rect">
            <a:avLst/>
          </a:prstGeom>
        </p:spPr>
      </p:pic>
      <p:sp>
        <p:nvSpPr>
          <p:cNvPr id="27" name="流程图: 过程 26"/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charset="-122"/>
              <a:ea typeface="inpin heiti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729178" y="4951213"/>
            <a:ext cx="4982322" cy="556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ts val="2000"/>
              </a:lnSpc>
            </a:pPr>
            <a:r>
              <a:rPr lang="en-US" altLang="zh-CN" sz="35000" dirty="0">
                <a:solidFill>
                  <a:srgbClr val="C8C7A8"/>
                </a:solidFill>
                <a:latin typeface="inpin heiti" charset="-122"/>
                <a:ea typeface="inpin heiti" charset="-122"/>
              </a:rPr>
              <a:t>03</a:t>
            </a:r>
            <a:endParaRPr lang="zh-CN" altLang="zh-CN" sz="35000" dirty="0">
              <a:solidFill>
                <a:srgbClr val="C8C7A8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366561" y="2785911"/>
            <a:ext cx="5343544" cy="1636506"/>
          </a:xfrm>
          <a:prstGeom prst="rect">
            <a:avLst/>
          </a:prstGeom>
          <a:solidFill>
            <a:srgbClr val="F6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charset="-122"/>
              <a:ea typeface="inpin heiti" charset="-122"/>
            </a:endParaRPr>
          </a:p>
        </p:txBody>
      </p:sp>
      <p:sp>
        <p:nvSpPr>
          <p:cNvPr id="26" name="副标题 1"/>
          <p:cNvSpPr txBox="1">
            <a:spLocks/>
          </p:cNvSpPr>
          <p:nvPr/>
        </p:nvSpPr>
        <p:spPr>
          <a:xfrm>
            <a:off x="3708518" y="3012174"/>
            <a:ext cx="4659630" cy="41682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charset="-122"/>
                <a:ea typeface="inpin heiti" charset="-122"/>
                <a:cs typeface="inpin heiti" charset="-122"/>
              </a:rPr>
              <a:t>Part 3  </a:t>
            </a:r>
          </a:p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charset="-122"/>
                <a:ea typeface="inpin heiti" charset="-122"/>
                <a:cs typeface="inpin heiti" charset="-122"/>
              </a:rPr>
              <a:t>主要功能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31013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 advClick="0" advTm="5000">
        <p15:prstTrans prst="curtains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9" grpId="0" animBg="1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66415"/>
          </a:xfrm>
          <a:prstGeom prst="rect">
            <a:avLst/>
          </a:prstGeom>
        </p:spPr>
      </p:pic>
      <p:sp>
        <p:nvSpPr>
          <p:cNvPr id="24" name="流程图: 过程 23"/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charset="-122"/>
              <a:ea typeface="inpin heiti" charset="-122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4473694" y="4736909"/>
            <a:ext cx="629028" cy="629028"/>
          </a:xfrm>
          <a:prstGeom prst="ellipse">
            <a:avLst/>
          </a:prstGeom>
          <a:solidFill>
            <a:srgbClr val="84A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charset="-122"/>
              <a:ea typeface="inpin heiti" charset="-122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1267754" y="4390941"/>
            <a:ext cx="566014" cy="566014"/>
          </a:xfrm>
          <a:prstGeom prst="ellipse">
            <a:avLst/>
          </a:prstGeom>
          <a:solidFill>
            <a:srgbClr val="C8C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charset="-122"/>
              <a:ea typeface="inpin heiti" charset="-122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1023329" y="5040098"/>
            <a:ext cx="275743" cy="275743"/>
          </a:xfrm>
          <a:prstGeom prst="ellipse">
            <a:avLst/>
          </a:prstGeom>
          <a:solidFill>
            <a:srgbClr val="84A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charset="-122"/>
              <a:ea typeface="inpin heiti" charset="-122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3934734" y="5461685"/>
            <a:ext cx="310505" cy="310505"/>
          </a:xfrm>
          <a:prstGeom prst="ellipse">
            <a:avLst/>
          </a:prstGeom>
          <a:solidFill>
            <a:srgbClr val="FC9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charset="-122"/>
              <a:ea typeface="inpin heiti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4509" y="2425815"/>
            <a:ext cx="2892903" cy="2892903"/>
          </a:xfrm>
          <a:prstGeom prst="ellipse">
            <a:avLst/>
          </a:prstGeom>
          <a:ln w="19685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21" name="椭圆 120"/>
          <p:cNvSpPr/>
          <p:nvPr/>
        </p:nvSpPr>
        <p:spPr>
          <a:xfrm>
            <a:off x="4650745" y="3208013"/>
            <a:ext cx="405464" cy="405464"/>
          </a:xfrm>
          <a:prstGeom prst="ellipse">
            <a:avLst/>
          </a:prstGeom>
          <a:solidFill>
            <a:srgbClr val="FC9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charset="-122"/>
              <a:ea typeface="inpin heiti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3623725" y="2197423"/>
            <a:ext cx="326157" cy="326157"/>
          </a:xfrm>
          <a:prstGeom prst="ellipse">
            <a:avLst/>
          </a:prstGeom>
          <a:solidFill>
            <a:srgbClr val="C8C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charset="-122"/>
              <a:ea typeface="inpin heiti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968694" y="2972488"/>
            <a:ext cx="1234484" cy="1234484"/>
          </a:xfrm>
          <a:prstGeom prst="ellipse">
            <a:avLst/>
          </a:prstGeom>
          <a:solidFill>
            <a:srgbClr val="84A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charset="-122"/>
              <a:ea typeface="inpin heiti" charset="-122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2840512" y="5189864"/>
            <a:ext cx="300527" cy="300527"/>
          </a:xfrm>
          <a:prstGeom prst="ellipse">
            <a:avLst/>
          </a:prstGeom>
          <a:solidFill>
            <a:srgbClr val="F8C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charset="-122"/>
              <a:ea typeface="inpin heiti" charset="-122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2209819" y="5021698"/>
            <a:ext cx="439987" cy="439987"/>
          </a:xfrm>
          <a:prstGeom prst="ellipse">
            <a:avLst/>
          </a:prstGeom>
          <a:solidFill>
            <a:srgbClr val="FC9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charset="-122"/>
              <a:ea typeface="inpin heiti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6118" y="377930"/>
            <a:ext cx="3114922" cy="455119"/>
            <a:chOff x="3562350" y="-2391420"/>
            <a:chExt cx="4033224" cy="1060705"/>
          </a:xfrm>
          <a:solidFill>
            <a:srgbClr val="2F5879"/>
          </a:solidFill>
        </p:grpSpPr>
        <p:sp>
          <p:nvSpPr>
            <p:cNvPr id="36" name="流程图: 过程 35"/>
            <p:cNvSpPr/>
            <p:nvPr/>
          </p:nvSpPr>
          <p:spPr>
            <a:xfrm>
              <a:off x="3562350" y="-2391373"/>
              <a:ext cx="3813259" cy="1060617"/>
            </a:xfrm>
            <a:prstGeom prst="flowChartProcess">
              <a:avLst/>
            </a:prstGeom>
            <a:solidFill>
              <a:srgbClr val="FC9D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37" name="等腰三角形 36"/>
            <p:cNvSpPr/>
            <p:nvPr/>
          </p:nvSpPr>
          <p:spPr>
            <a:xfrm rot="5400000">
              <a:off x="6955239" y="-1971049"/>
              <a:ext cx="1060705" cy="219964"/>
            </a:xfrm>
            <a:prstGeom prst="triangle">
              <a:avLst/>
            </a:prstGeom>
            <a:solidFill>
              <a:srgbClr val="FC9D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38" name="燕尾形 37"/>
          <p:cNvSpPr/>
          <p:nvPr/>
        </p:nvSpPr>
        <p:spPr>
          <a:xfrm>
            <a:off x="3132702" y="371083"/>
            <a:ext cx="362041" cy="468812"/>
          </a:xfrm>
          <a:prstGeom prst="chevron">
            <a:avLst>
              <a:gd name="adj" fmla="val 63060"/>
            </a:avLst>
          </a:prstGeom>
          <a:solidFill>
            <a:srgbClr val="84A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39" name="燕尾形 38"/>
          <p:cNvSpPr/>
          <p:nvPr/>
        </p:nvSpPr>
        <p:spPr>
          <a:xfrm>
            <a:off x="3375637" y="376079"/>
            <a:ext cx="362041" cy="468812"/>
          </a:xfrm>
          <a:prstGeom prst="chevron">
            <a:avLst>
              <a:gd name="adj" fmla="val 63060"/>
            </a:avLst>
          </a:prstGeom>
          <a:solidFill>
            <a:srgbClr val="84A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41" name="副标题 1"/>
          <p:cNvSpPr txBox="1">
            <a:spLocks/>
          </p:cNvSpPr>
          <p:nvPr/>
        </p:nvSpPr>
        <p:spPr>
          <a:xfrm>
            <a:off x="228599" y="443674"/>
            <a:ext cx="2499623" cy="41348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solidFill>
                  <a:schemeClr val="bg1"/>
                </a:solidFill>
                <a:latin typeface="inpin heiti" charset="-122"/>
                <a:ea typeface="inpin heiti" charset="-122"/>
                <a:cs typeface="inpin heiti" charset="-122"/>
              </a:rPr>
              <a:t>PART THREE </a:t>
            </a:r>
            <a:r>
              <a:rPr lang="zh-CN" altLang="en-US" sz="1800" dirty="0">
                <a:solidFill>
                  <a:prstClr val="white"/>
                </a:solidFill>
                <a:latin typeface="inpin heiti" charset="-122"/>
                <a:ea typeface="inpin heiti" charset="-122"/>
                <a:cs typeface="inpin heiti" charset="-122"/>
              </a:rPr>
              <a:t>主要功能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74737" y="1318108"/>
            <a:ext cx="4541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功能模块图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79" y="12623"/>
            <a:ext cx="3913141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910795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 advClick="0" advTm="5000">
        <p15:prstTrans prst="curtains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2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4" grpId="0" animBg="1"/>
      <p:bldP spid="116" grpId="0" animBg="1"/>
      <p:bldP spid="117" grpId="0" animBg="1"/>
      <p:bldP spid="38" grpId="0" animBg="1"/>
      <p:bldP spid="39" grpId="0" animBg="1"/>
      <p:bldP spid="4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BE8E91B-7BE9-435D-97BA-259945A18F8C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HeM90qHb5M5aCsAALNWAAAXAAAAdW5pdmVyc2FsL3VuaXZlcnNhbC5wbmftfHlYU9farz32aAcErRYSgaSWVq2VxBglIJDUOtDWqVY9DgRSjCRYIRgQCJChHlvGQLRVoqJE5VhnEKIkQki0QLYaIEKrMSUQyS5EDBA3QxLIdBOwRXvaP+493/fce59PnocnyV7rXev3vusd91575X6+PmLaG7PfmDRp0rRPP1n5xaRJf8dNmjQ58bUpriuv3eif7Pp4JfmLiI8nlTX79bh+vEpdvm75pEkVvDdtMX93/X597yfbkydN8qxz/78CJJ7fNWnSPz75dOXyzYzovvZE3hXqdmdM9Ez01z4ftc47/iWZudOEJd8NSHhj5aw5h1d+cHT2vz77+ptZf3/d+63XTue9/jEm6NS0Vy4F1k96ZUbeJx9c++eg9WSd9G57jf6E6vhSrD7aEA3MC6mkUuzHlgqpZRRODcW49UTg6IiSwzb9+Cb6RLjTNqhnD3wvmOT+02DIl7jti02KWHRhMT0mley++PWKGaHdj5kam1rJLoqe4b706F59STqe5tA67aSMv493erum+0Nb8DL3j73xO1XMhg2c0Z+GPp5orHxzbA7Pk/TBSQ2EBOcNJQtVy+0btHq5rl71BbtfWUw7GSRzujvV3CiiD96aimTmbmA92SQ/9uFjmAjvHFHKGtNk1vah6si9x3hGCEASZA6V1HR9aKD4AWRFas8hR25HtCp0fT5RQTPNme0CEWOhYjB2txYIqWdpLmipbuxPymI1zK4PSemmUZXM0XCr83o5q099JVLUHKs69wBDs/cIHD0jr/kHRNtGb3mxn9oSNoRBKzPsoZ12I8d5fdoGqKIviaS1deOU5TXDdKyUWpfxtEAF9lnZRnlCubUCDTRtlY3e1/MSJOz79MG5CLRr2nv6X+RNwx9ND7izJ3rw+GBn/Ehqd7XrCsOnjuKRpxC1f1rj+V3Nw2GpbhlmiMJP6ZmNA63J4Z5yA/kjopS1FRfuXRiDrYlHyte5Rgum4YJoWbAN8ukzAvSXoocvDhqyYJ/Lh3WVDBaxyo/YYZaaay2m6crp/vwGg8IcWtL0Nhp4LclpNwtI8zoSJQkeODABrLLiq4qTzsmbGOEdCDSPus8xInCOjLTtvFwoalCsIOJpvvwCg7wc8rhN385sLhL5Kj0L2uqPLitZWi2JTy+Ggi9ZtxMeMKytA2xdF49jA9EdGyROp8PoZKsBH1VBG9c6zR9MVInh2kjDjGSmdqEWod0EGgjSDXLztjC5OJop4FnzSQCZpy0XOyysPEOh9XUw84MaASNzbhmuw/lFWGRYjfGqAV4p4TEWqlVu/du7jfYr0LrC4++YeO7yD6b82AWr8sODlZjVXGR+wa05NF80z9AQq9iYRERHe4IsQIH5J9cgt9dbC1UAOceMW93IQrSJ+9c9dsnYWMRVNk0/oLVsA+751G0meiMzuUzM3+Rd0B4iHpXPB1XiXpJzmKQk8figSUH9WB4LsuXWHFFDLMTQVdLb6U5oAGXGIgzi5tYBqa7Lsg2E5H3kq1yzS/QpRXXbiN4qf2Qa0duYSGTPdC05A6kwtliWSjvAPsg+M9E1hTVGg8ID9Db6dokf+TFDArLBwVkiX3N4NNKMlSJB8zs1gvxdIEVjHsgM7Sdr0iROsVENf8uMaT5wFcF4xWVhdfuugBSPv2H8vmFU/Qyrkb/zVsCPi8p8+cD56St+hPllwd7TZShEDQbMCbkCxAOxdDtmZ729wPCtuH1UqhvTg5+X0soaGMEldPjkjqQ4LoRG8SricpbHeXDoVhhfbhyZzgfa+KJ8q78zboMGEPeLBVCGxE+l7WIX8ZYKJeVdik6sYKQx/0CshBX2AyM95HwW5iJKm9q+DGiySP2Vh7kkcA+hQ4owyV+D66qgKiiJ6VVgaDDQBZBdaNuRY2xgWMW8Rc25vWzUW7w94TR5m/xqSP3B2eZaA3zxlFaxY3QPzK39RNwAuQezc6Hg7FJ5PmzOA90A7JD8ncXyQzBYEblrejmv7YrWODBKP9mVoCr3cjE3bCeeK6Mnhzy9ciUbwLwjbyvaCeMqyLMKXlncn8YthEzi9WFWOqsGVvnAGFDfx0fzAJiqptF+OdC4x14B9K2Q+CUizdeZ6TmiQCS47rEfjjzLT3sJ2sPEg31udX5Afs1PGwCFz0IDsWAmVUPNUYHsIiXDk94GEd4o0i1T24nv0YQOfKHoCoEEZtQNVDLCUS6Vshe2ycm5ACIxH6hGrB1bymQyR0/hvgrCN2GO1qcUlX4pCaNh2f6JvsrHb2DmFrZ9I1ZCVcPWKE+4YcZ7U44PY8Uu/heZ0uPBalzndKAJamzqStElv1VKCQOTNFslgWwZ6AC7YGHApGX1CbpKBbeYXyu43sW6QjDly5vEzmFtBVypIcr6qlMKi8EuCz5nOTqaJ+JBiSMLgekCo9gh7mCkw8y+usxYZonQKLMsy1UIrTduj1qX1bPKOU7Qlivqy8iqB2G8pYitxHkI50Cqa51udt6ooGOz/smwMkybPOYpDsWEpNbnXPXDy4VSOYvb+e7qbHE/g0RHkh/D+FFLaHJWfRe9FhqFJbuZGS7emwNSuDvoxdBI/nJsyWk4mcT9mq621GCBFHAZ3S6OJs5D5ZPA4Sh5E+Rxj9VPTRiBUCRPn4LiOVmN0FI/XsCUDnp7catLkVSZzJO8FnwH3sVv/EjtDDSQAA4iVPl8IDaGJQPZuuRqm8M9loVJNScfitcQtWZGOIKs4WjMlnB/Y1qYHGKAZCSPqgGCke6YVpcS6LI4T/K2bXm33plSyAhBIQkD8KIDMUTvFT+K40N+qL86q7ROHM+dBaaClWKWREZP1zgHquesPkQn0O3QUTMrHneWrMlTNsHewEL0csEHIQ7pHdhU4GkwagwXk7aCux/sw3gXmotreV1GNSwQiMs4Zt0eyZYYeOE0AiJRwkonQRkex0F7c4cy5bHFTmIrXY5Vgs+qZVgtiBw+oOIwywuMPQwmXQ1DZ3fZ5WJYOY8uHnVEapWrKo2GvS2s7Cce2/EdYiP9pNgxgB/jbV8gOFd1iazR7R2xT3VdeVjgCtpw0fpiLcfd3g7DeR2kG679VeMr7s/SXZpX3bG88Dv6TPdn8GdjoWvSo/nwv+pQbhngy5hTxnMIbrH78+bGxbS/ub9E3BG/7v70ex+cO9bh8H/Y4V73hXMlyzK7j1GbS1gmNfbTPOE7zd8E+1ZiyfKxjtcsd7dKk0y2QaW2ZMl7PfwG9XTqytTUzWPDfpSPdDzNFlE9Ps1Ip6/eRY1oGKc5+K/tavVGzNiMge/t/sfv/d/89PiRk/5vj0/98XeU2Jck/2+Q+EcQRlt4zYj0Xw8Jrf01Rk17mpaVqopK8z/MWAtCDeQC4HLC4YlRs0ncb8ya5A3L5iMqGY1Tml9o0072CjtYmA28g6gplPX2nh+zha+9l9k8oYh7aW/zWAIEa6ilDd0z/W5zYd6Y3sedrkP7TuPdic2PSRa09XQ/35AY7o0oVizJalJ0rMdFPoeZrTi99wPHqoF5JQyd6Xo/cQPBPjRCvoMgP7zedTX9mGsYxfPDhFgC/XeoyR411xBBabUnM16cY3Ra9j9MsLrL8Q81XalPPgwNXTBmqae+9ZTFW950t624v6qOcq/zBSkE2b5d8WEmt/PMxRjs470vsuP48fSRcPnBpb5BBzzPPS+Gyk60nxuIIRX+V02KVP+/aipVeBQvz970vBzUT308r/Rish5X/hXAGMFf4bv05wRbT9d98CcyKP/4T2eO/vZPsUre8F8/oXD7LLF1pOBrlQAMwXi0f6gPu+xEpbB055j/2/H4qSJLtjculodZafU48ectXFTo3id/ysTV3sWTz/2VkP2DU4InbOBeJ38ap/PeXQT59i+xj37+i+Wk/NVwW+7fvPCnkqm7nD9l/Z+zm/qB7x8giBD2rAiXsZmW9jN5+NG4UVhd2ZWpfyAPnCoj7ztW9EckRSs6MdXx5D9A14abNYOVt55uqydrz8H+MJ35aZ3XubpOTA5QBqKfx460P46gimjtnwF1K7x5IX+w18Kd7zEHi7UnCnOy5yMuxSSH/g/wivtYLH2oNiRTlzsvunuWyyey9zkq5OXbwYE4laHneeUzGDqzkfgaQ1lNdPeDK5FUt/fp2+P/D+hoeSnsfaPU2i8cW+LI6B0Sgdun2rosJ4hLvpS3gUn+/3h+xgJ68nYuG/Ok4WlaTpT+oOXmZK8T7cnKcBEpczfmKX70cakevVWpWUJDUJ4niwUpQw/JvJOy8JJaOKEaEUCSBJYRSm7BZHLDCmLirBVfaijEKsQUPr8BO4/P51ln8wGrf4MBEstTzjyh11tzeTHEKhQq3xrZMTfPSiysMVijOvQWYoGOnMvbTcRPaW0ZIL8JDl4wBE4oTVk5TFVJx065wcj0SJxT0gDTwU9iugs2Pj2djVgm49FHYB+A6oOJ7MFiJdpX+TdX/ffUp9xVa1kZIWWhedZpdI4rxWJ6nHAViOWYt5oRERIjI5wdJeXFQtvAKoVrNLqglIEkf8MFFtOwHVQiPs+MRfGsuQo5TwqAs3kYFBLJYfpVdzznIkbz9idwv12DERcgVYUb0WVCZvdO7rfgQAus94zYAYOVMjI1GySB/ZkhfnK7fBhgBCOU88t8jYmz+DwKLwDF21+xIEsjbooLk3cBNUymomJpXmdS2A/QjR3RCDNSlGuN4izcGPZguG3f8AvTxgS6cklVka6PfMLvQHslvVjcMT2ALAnMI5Hv5VMxcrFIWg4bKRK5byBsJOKz6ud34PtxO/BFUQhArM2fTe5mmHaFdXRZ8+Xk2St6q6EqBgkaGIDqgWU0QXhJ7+ClS/wJrVWpYODFSigwmkddiYqQTK97FMf9ht7OoOzSKMXlw30fE70busCu+ajIwgIFsDjTr4Zb3DIA3AODFLyA2bzdYY4UMAGSyrERqp2wpTTTcwah2uqRIIwJ9NXuvBnp9TVU+nDOasnw1z6l0WH5yWGD9JEA7UZbnJnRvYsoNYi3hxfGqejYDjPDRLFV01x1bpF+FOLxPsgDKm0zzPNpM3lz2AWvpNjJA+qEFyX2S5qG2xbIORzKjvJ01TGMubtmERbgV8thfuCwOHoWGE3kSPD91FmiSF4xJquw5ekZYEbfMtpqEFDzeZnXJErYvBUS53RRvqLUVZook25yN6aFOcQ8MVOz1RUalQVl5RMerFq6cxvRM3s7BkZR5S5Hra6dfqB9AH6YXswI0omZIR0Nk2AHtOKFZTj5nfkdqoFhsbbrEawuhkgNCxVm+NFrugxbXOoqM1CPrFYA19g2gzKGmOhRMgeV38bV2etBrkJHVso3R9VOTPndkudSh/eaJvzFnE+FE3L4pPXyS5L/sSRh1l6hSP/mH4omxpML55rZJqGgvQTzb4VW8TwBc6D3hr6kJpz6Sat65Nh06opUSuP/eZX5v9fh63+QrL+omtlPDyBPhLvQ64daoxmd3/oQcFD6KM9p4Q0NMuAky48+zXhbp5cg3PLoADWRY21T9teaO5ryeIk5vBC8qTf5x6BxQQVhHvQM2H+dRwjJdHHdquxpzNRaO/a9GvZ2IqPOt5kwVa3PAqnj0nKnIJLw+7sFJngweOy4+lFanm77CbU+B6SMd6gPPnfpbUKl40g58327razW2m5cHyHdZMrdwHzXTqRLnsX/qA1QqV2tT+tpiUCuA2o3+RDOlLCkwdG/xzWXiBfb/bwinREHynSHIhCfEqh+8353jzb7WbU+uF7mWVKQYfvYJmab0sFg+G9+xl08DyX7rbeTIrQNPjJLw1AyAP0WqWujhkp7EjN+Km5dziMNlPa0xYwD721Lkw6eFLrLF6JE0usuwUbaBOzRnrbEkVUGEVAO4hfT7RD7gZGsFjvi7KOPzxhiL5q3DtcaWcZYAchyzjmdJgH99YQyuxwnpZ8TZVuNMqetcrqq5nHlWiLCfCwqaKFWP+rQDXdZay5bQj9VCUILvx9XSbpap05xVXlmdVRa+/BbXuFD9/r22HYu4YrctZ9IO5D/IJFH4psrvFUcS2e2klRIQn9F5CyJ5m2kq1epFJuN5U++9YlmuKSSJYtvLIYHPAV5hBIpK10GDWCVYckOUyzkAN4Z6dnAGTVFDuoGxIKLEJ582/ZAJE2xXpH1rkCO3svn7UZCad+XETh+yHFZ6xY3XIXXkbjFGMc0cq8fWVcGUogcDeB+OIHOfLR/ajQzMixzMbvAJSCft/nZLa44sDXMmryvZVhujcwDqhM3hA//vAYPuFWpdU4iZaRR1XXwBgIHwo+XKl0Gpg+IhYEgLAIcBSvpSMjAiCQizsA+A9r4ciEWOLisA2EMyOi/oS8b8mi21HzKnxBZxR7MksIZgxUAosb+gDSrHGgjn+Km+uP4BVR6WUQDbDbYBxlWNXTFLIn2UlAPR++rNdBGSnswr1EDOlBFIMXjiEHEoydzj2LiCw3fwODkeO6DA2SP7zbaqplWGA5kLdRKr/l9xE/k8XA0kYNuUeTIivcx+39T0oayAmpC4SvJ7YzuWG5k9mJaIbDE4WjML/MxJvctCOQssd+ailwbIYnizkgOW5Nku21O0hDxe7CZ8l8Zq7sAvKmCL2EF0eRfzkajC1oWsxtZ3B9AeAl9ZEtJxY1ZysdR7IIk5rM7O1G+AeSgtasV9MW7VLWP+1rWcYtB+FnQHrWvtnFLPnKdU+cjO1qYVjM7gMI9jpmbBfPmgxRYrJnekhPiixPq7IWGhnvpMzl6Sg5wkHUlKey3cUPldGyGy6aZjgHYMqGhAJDsu6+L+Kl8IKAnJmSnHIsutbQMFtKFGd3do6NQ772ue/DESJKxciesWRod4vm7JOh77byhldCoxRoMdsGmgl0rYDhA+/Yy9kr7GUNUGsE5olR2OEyic3XtZUUBFAl+Sj1EfgKZGHP1833fBlgSp93IudNGBbsHth/f40pK20fxZEbBA2e1Ff/iXLGzJ8fY8rsVumGGNemaX10nTHWGXht/XnKBjp1txtR0pIgQTtSecFphJ31JB94R3QQjuDRXxEPO4Ml5Qp4o+xK3GKIXFJlDS6Jmk7YqDMaArM5h1QKgbtz1i9diGAXUuA5Xzq8/sMs226VY/BXdsA9XSCTMcGuFUS0+ltu2EhxuGR2OC2vuzThG127tuaj8ksgrjgkLXTw7kbefPnK5Wdw+YH7XmrnIxdKqAsNWo/Fiaf/Tb9HMOfbjXU+fuSp+ILuXGbK5cM5ee+mTloyj3P0Y36DSbETGYxu7KGD7LGdSqiR8pihXbigdNmyUaPPL+HAz64gO/r06TnQJMu9BOcsUsMXAUbEjdBG/jjqrjmwy78qChYH4B3VUl51yKEQCAmDIH8+fojTMDqpzO/ahPUV1z7z5Y0pNc4XxZ0nPusTPZJQQ5jPvS6syWICU9dvDknHW6q6rv/nVkQfOo141+bLJS1646nhS7ljg3380s8634yC7PenhMxffzoS8oF11/jUj9fPwh9h9SeJnDcNDLp+z1EUxWNoDAONC/3yDwN5L/amz0EWVT1orY4esfQYmI6P7GLW1pbA9bOB2QI8KnX3nGQWJY6JyijzTGt0B7oUGHsHBWKap8CUcZ4f9Vm/uMPcKlSXOLW+4/NHmDFrjbznCvo1KgtOm3iodODI0kTlsHq5DOhaF/7ckHJtrn/74JpVgueXVXJLefUzotCmdrwbNlYrAzDCp6tJzHe0qjl2ldj/EFOoFHIcp8r2EC5aOQiNkiS6fGHzj28re767ZKVrDRD16kVvcuns8iyj84gh907KCMTnc3HhxMe2zc4fGCIM/2yJf17Nk/FZ0xIW74g9Orh7D/mj+FjjubJ3xHMHeo565IYxuglwYVglGfz7XXMIcuNOmOkp9NvT9lIJi7egDUfS+eflm5IqD14449ByHvpdlzNSqV3iFHx41yByGNtVl7LNZniwAKdwcgdOmV04tgpF27solgXBK2hnYfl1FfXmrd56xwiLNKzcASI7t/ToW8yQgxIGVSmY3VqTNoP8GLypWw52BlR+Jxdysf5g0r+TWyHA5x84kHqlqtbCr4yTEQoHQGDIWwfYevli2mCbXWn2UGqJPIskR9TWmuv6TmQ84EV+GWeOJ3kWT1xG9VUgRkt9wambdE3d4ZmhdZmJutX5feCUbybYwr5Lw5OQoZoFxoHfd74OONjbBtuhU+XK+y7+cgpPJRIIc2BhmWFgfC1aXirWw+J2a3JbF8mZYkttViWUMOWWWKtc624iO9mqt8CZpa5jTjEnhz6FcrZAlJ4cnyR/D+IFOz0axw7LRxHjQNQr8Qj7qp6zivoKNRop41kIzVt44v58clrkE5YuOAOEJrRXj2df66PtbgKY421GGxyGo8Q7U2NglnJ8N+7IoYK3HQYWC/C+4K01jj5D1UJIk8MMp98R9A9tP0zk+UaRlWToDTlp2CbkG6ZwZE9JLHTfv0s3XjWJ4XecA/FgpFABu9ECBAMAvUjZyobkd3pObLBjzfPmJ4fMzVbK4m7ltwMHqhat/Vj8K8E+CajFSXqXOSvY4pYghKMZM0+/sRRbQBNu0k0v0WaGA7XxA+BixYi13KSaPQt5FDCq5D58cp2Fvdy0HvMFe3ya3l009xeAqzGh/MlniRzKUwrBg5nzUm/Tari7DbwrtrmHnYOSAZSMEe7eO0d3FoFBsrOPkva8rOrFlviKkMiifBFaRJUTPk6UM727YSuBqSH9iOLPQGlkYDm0TWokdqDKk6lj4m+ufLJDOBTN3c48e+erRkmca+5WWjp1yGLMXlX1kGLuUX9qYtJKrM4GVroThqZ9ySoEB5ZQ2xXnwwCC6lnw7lw+cn90Awur08/uT7VViWRe50LrN61TrnFmkc9D1kHpVEpO3UDa1btXkc79ZobWw+DvPUkYRlPSIiA9wxZMJ67T4TtavqqP8Z5b80+1n0l8A/rBv9m8LO9yIVZ6wWwCC1H78X4HeWhCqjZ64BXHGnU0GW/vTZJmOy6gvi3V/8E3/f1SAwpLM/htCmb1NFm7Nl1nyhYTRUsIyd6Ca5HfDEl1o7Blzp8/dcbwoNdcaT7ZnGmupZk2y19WNUDhCa9jyXAf80/1e/yK/djXwRXndFQZ1Lqk3Z2yZeBx3Mf7VV6ouLPgd9KotQV9Patv8HNEC349+LLfdLb9KVxtD2/7xYsvHXJLW6TCrz/NYveSef2//Jz25jVt87g8TvAp2V8FxGza9gGPS6/KmBCyt5IeLE7LZop70Fre4jaIJW/c8e5WvvAfDiZrE6ccvPheJYid/sohGK6YPLtkycav2/N0pB7/UaILA7t0XnwtHR6a9c0t8I0He9NPml4BfAv7/GfBWOI7gMvcTChR49d+JqlzBjMf8NUBPwgks9fNaFSHx/44iQUAfJDm6SM1SqCDxhPMrTdj6P++UkJjZNlKOiZ+N4/0J4zV3tTd2a8Ki/zM2qwx+OI7TzNE+TH/v32natsibvJiPJuvlBshrmstp2tvWlNXF/LlcQqJfqshLwC8B/98FXC++k2r/pdy+Y9TaXPU8wGpzR+ZPM159WPRiqTi834v5jv/HXyfkGoefn8Bd74RlzgxCSQEws3YCZsPlRCboS+UMzON8V/juTXq+sc+CEPw3Pe019RidDqM6ePf2CYGw8iCDVevE+w5XuNIgk/HaUP7E4vR+PybXHRMP5XYKxuT0c/UEb9Zd7oX64cHEpA/njQn+OmqCTTzcvfIXUp4Dc8e9kuuuTGxaqdgwtjJfRT2HbrFbNTYZXkJ6Cem/AlIbHuweewoRgWQN9bp3NJiHftqgla6MnP/i+O6E4cGVSD3Y7b4/g6d1uB8SoFu87744Q02vGH6ge7JX2F7rddI+VVRaO/vTPw7Vd5Gjp4Qd+AmLE235AxpXPmCpCQIjfrafLG5b8AcErrK4pGL3Qw3lD3xaucWY+A6WuV3v/Kq6ausfhox11f9LQOT0jF8PRTQ76adjiN7OjOrCmhdlXKUoLMZ8JSe8c827gXeex0+R/EHiUV3IWa1BL7XuJaT/IZAwtMoo59AG5z5r2o7RVS+3zb4keUnykuQlyUuSlyQvSV6SvCR5SfKS5CXJS5KXJC9J/lMS9wbqtsFv36uVBAc8t1N++OdNVIJVraQpYd8NKXTxOdh3f7+P0fT9Bny6SZOsbC/BvtfTa1ubI5wTiqX8d78y7eoQDX0vsP3qMbZB/uF/3R78ayrxyAGk7VGve3R1TcdwmVAkHb5CNXdkGm/lAm/z0AhqWEcvOEb1dKHoXLw5xBuy1Lk3jq/p20RvFzeJWala4F2Ec11/Mh+Bk9n7EgW1UEHiWmTv6TzAlxdqZYxN7Udyjqq8THf2bZ1h3cyMVwOSWaqQqr4EHyizWgFwtrto3bsFf/B6eq8BbMaXXBq9HYFPQtXE97l3vandx83wa+3JAqtGfcALz+h3b75ToPTdYVD9TDS7nzB8YUPtr5VdxjXExHT1F7aSAgPLXKNl3YkF+2oc0uihpUn+RnJqrdUok9mCy78a4bSXgYQvrPjQNnDsaAvo12sGC7b1dIZr3GK2Zg39ZG9V5HSZSGV/tX4Nrxio9gPGYOUcenyknNk18uXhKGmq4cEVfm1gVgsj02N35/1y9vBIucFAx+qSkaUUZrP7BQZp8F7518Fs9I/u42fezO4RR9lmiwoMBQqd4d0pdeJ4iUSSMNc6+0aheWMUGv9A7LTsKFTwRTUonJ1rFBujPCN4k12i39swc+nYK6zKkMjvWL1r1AlV77F55YOfhrjkJpyasrCSRyVhpjTcniWTbzscRf0gqyKekUd9Ejj1rLg8qp93KV9pTZrPpQbKT8HR5VNvwipB84LowuUZLkHR9xHRUoQcm05eSMQrBraUZ2xZdtDTh1XQa8XryDD0VlU+L50Zrv1ZrIa4xqiSk310t2qWWT691qvERX4/Dmcuu1zIYyHlTeEFSG17CpdLjw/5PKoei7PWG++MmlGrb1pSwpcBCnD7EcxHhXTM6h/pJxdJETuDiYQ3sdHl7ET06Gy1mVWvgFKW1XTAQviJNTTcyMKGOR0RJik/zNN9PMIsjg/ZRC0OvIt3nO0NipzJodSWyTg/idNXkePuoiLzqPJAQQg/d3lCWOjBYr69o4CeHD7UoDDsX8Q1eIF4oUEpr8uXri4bxafWdvRCUatMdsbMSnPt4fbuubuMmR/UNK273YFz2eHpXOTGjgGt8EYRy7Oosi1+o42RYYJIRfTBPPm9w1FV1xD8op338hTTimsrtTWhITSKGcktrlF0mL9ILS4+WGt0wfMZPu3Fml/rQFWap7ksOK7K5vV4V6XylqvHldHHEYTjbE9U3TPovrqIAnT1eo9iKM2fwlG9i/uQfY0ZMh/tbG5iWC0tg1dtoTi+bhQEquss1kVgAijNemLUXP6NlZMInHsTlYA1oiDhM0d7zpkRQ8+zte7Blqymg7WJ7iOhBh6SeWc5JerK3sGrh9spCunQWfRZQXZUewU9ub2M75IJRLyPAikefND4mJh/K962AlWXsU9HqdeHrJZCmTNlPuSbXGgRm7STiZg8BAsFVZi/oRJnmoV+08ifEzso4YtQTdLVpnQklJJ+DHCfcuR+YYTq3kBL44icZ9znU/WkUMfwUbrPAG/FJnqprdF3aUKa1iUdk9TlmTwbRC5HUsT5/tG9XYJ891p7kyZD1w+yUKkxGskZWJ48bt+hYd6rXiDQoqKYgeFcZYrtYRqM3C1eOKWBvj0sMknCGvF6o6AzmZg4konLus3ItO2Ylg1ZS2rD3WqNB76sVpAvTHlw6a4UucLvS2XYYGOfcUg4yBdSaexeMjJUtrAj2p6NztS6lBv1lnEeYs3hKHZL2wqXMla2Xc7sv6Fvztb2VtfcHVeYHFkyxipsROlen7MHmrkfHLBg+wcqLcldNVp7P98esif95FnLoF7M6z33RCfVVVpSWOq1phvb7tKwM3nv4+VdbXIylxcQzXP9K+u7oJF8Pl8ATDf7JvII89CJwiqlfqf4rla2W/MqjWiyw+QMWMPyo1Hz6nmX0Jk2CPip0w3VYCC95/krzCdCoZAbQNXaMbBcHdm3gXxerjnWy3L5Er9/Wmq8hQSg98kZ+U0fTlnNeQu2u5etU16ij1iEnaNKCjhvOrCXAVfryS6LaIwLWSQXCPmJkQ44M4qI4DQXFnG8C05jZwt4F58oh2semo3aJbS/4VBWNtdJXpK3HF3TvHej4QDWhUdhKNtypVxkW/r9mEm0WGT7Fcp1tqnJ2v2uZpcXSfvFfWTXkHIRf0bBrcD68zeYbTAcn0PjzkmyDT2CvV/aZb9cMO/UQsHbcFGBTrlHYehfYD2xMFZ0DN4A4DpSW8QhKCW3rR7w53j7g/0Z9f4C7ZNkEc/yy238PFcGsBesNAJQfGMw4xJEs5HObPS7TH9IcaYtHBMWekuBQkjCjmufA5NtIVCgiiwWJyz8GbgUm+FxS8Y2X+UPXL6QjmWahIJwjhVmO/PVKV8lheh5jPxJlDOEtlWt3+UWVSWEMWJpWVC6n4rE8axbV1AMXT/EWu9KHh7JY7W8UovXmtSRqzZM3/lRAnlsVuzmCQTf5zpz+kPjs8ZWSbNbLSChPswjIOW3veVx8A3TcxV8MJKbHMM6SSdsVyxPDGtLto3Eczm44U2p6gTKGcs2sKIB8NnwWnWchihCzAdO+QYKXq/etwmkjMmC0ql12rVKRMbj04PonLOMSGJR+xTGjV4r/bAdeeqsmGk7Ky/tzZgzpvFZF+nppj1zx76nvk393GRaO2aY/S6Xj+anbASRdXCwDTa3FGbXnXuNzymbncg7RNs9crkRkycvp7fFmVSXtlQq77ic3bH5CLNFDIISFyz2iRj7v0q7eKVAl0IxBex2imgqRdm7VsZiDFHuYwg3a5JNVaLavt6TRqZ+jaQrMDHEekU7emXQAAuJcSmY3xWvlnyu8+hKddef4JzhhLjOm5cFTektwlDhmNc9Vzt8JXGd0yMZ3jJwrJh801duCSr5HJslHRYsL1V/hCu5A+MgfAnfSR0+DeiAcc3KlQMY9t8WR/PkeopEKomijKhur1LIEvfBBFoDAgfucfVzZZoful2ukq1PY+uZN7non/Ml+nBjiGw9EUf7vt3n6ZtqMxi8GZ2RZ/2F8QvHdjwKMe7xzu8gJY48Q0yRc4LPdN2Ey+QGgyH72boLRhqprYQ64urN0/a4cgkuYWuZ8/pQ1JTqLuxHafbk3lXPxBrH9FNQo1fz4TiAsNdXFVVYbZh3X/OzGE7yVev/tVNDzKVSpP0p5WumNq19DtMA6VWSA5g7U7untNcJmzaueXBnROI1SbwEz24aj4OoIoHQwlsjwTsOHIkijFlD9qMoY8bWUf3RqFX3rxYVFIMRd0sxllWQ/qK4/Dq9ZlFJBbxvdGaOzx080s3amS5ytCMkI5yGIsjnyBUWW73+3XoFvdh94lLcvpkghblul4AHB7t/dD/cd4DdCijJRwb5yugmHGcQR3W/MNJ4aORpNoHpUHntrQh+VGnkK25LkXUDTmbUkr1y80PYU53qCTq+eSzq5tcvD+9ITB1Z9Vs0udR188bCGtp4PHEfKHig1rm8ZHrpjqWL5YJYcBlEPd/VRr6cL+IRDsgVPts7UHIpZMLY+j60MsfUALjuYNbzzgFtgBAFDkCYyw3u073Q5YLNS/rnOZj4jiC8bKt/RrZlR055bu8ghqwh5nDmz3cUNnXthetwZqSjE9nsyj4Uzqdezqe9Xo5HXq0Qt44/LUOy2WRPgqvN5Jy6vR45G22CUxaEr1w7iMkzinrZLgeAjhVdqO+cnZ2Suv1wbfj4ksTW6ylRqbXjPjzPlWte6hHEVqGsRBdYdTWa1bOmR7/TJy1eI5npSgZ7RByrSCm4ct0PRb4SzYuBqrpSdLuFModB5qg00P0qMTz+XSkJFeAyKp2TUSAz/3pm5yT/DaXlvydCbqlGXZnauTG1fXzS7zawB77vEVCrFlrD3JNWuoXao4/ZKm/6NlJEq911zUMN836gst4n2e8PZfhJ4xvBs89Wja+DfwcRphURfkA0GKBZ5ijBgGAsJuDGDTmV3nIVHqtSjkfT9Ef7p7YSforfYgpxRUjhFqi81GgFHx+gJ98Spx9/Drvk9bHFTp7I4nzdx2QyrW1aaatWlh7/W8I1qpKVjCVcNw7at2XY2lMNmIUdVZJC5BoCTX0UWBOrRfNbIOQFBtI14ECw+8DMTbaT+WpBQtV8q8UVReNbyLzwIraNH6shMvSh2mOOAx9zzGkcs266N7oczeN8/jilPLN9zRRsYURQN/SF2qyIrdcKDrE2RJ+LchR6jqfxKbbtPdN3Ia1uTDeaCcLoDE0vQ96y7mHX9rVjLzNnnxhmhAwWy0aKqZwRPueYJ9WvimMDOEz1QWCNvd/ooI26VAdnD5hC10J4F9e/jiXjVZaeh72u2mAGB9hloqMbUirbaKtsCCrSLEWF0xCGPKnhXVumzJxJTUxXRLbOwM5UFbTtMv/d9oUtfDbOxbdYqbD5+yOmuk+Pq+6Zd0Czu6Z3UyR7imFdGFzfCnZj2IeiumeamxLZgzZjB/On4o7DhcfqMjsGSwYN9SlgkJrlLij3hkDfFAR6nqjp3xTpzwDJ1bnzQGKGxgM3zC0tvqoUHt15mSvjYNl+OHaUV/EYXw6wmn4sxl2ePsrw/8l0LV/Rv+mcAyLJo8HuC5ZGKj451X16Znt1iuF9XQJ9e6qvu5w8lf1XFe1QnsAxdK5n7HTUSdkLUpu2Sp7++GbPtxO/bTY9YQN6rDAO3lyxR6rrderV4/V3RU44dhkSV+oKlM515a+Nld7zdwJ+tcG01e57As0lHMfI0OqxsdI+6y2qIDkqhULnVOW3k6fOQRe85b7+6ar1K8s+/vKf/wtQSwMEFAACAAgAd4z3SmigejpNAAAAawAAABsAAAB1bml2ZXJzYWwvdW5pdmVyc2FsLnBuZy54bWyzsa/IzVEoSy0qzszPs1Uy1DNQsrfj5bIpKEoty0wtV6gAihnpGUCAkkKlrZIJErc8M6UkA6jCwNgYIZiRmpmeUWKrZG5uChfUB5oJAFBLAQIAABQAAgAIAESUV0cjtE77+wIAALAIAAAUAAAAAAAAAAEAAAAAAAAAAAB1bml2ZXJzYWwvcGxheWVyLnhtbFBLAQIAABQAAgAIAHeM90qHb5M5aCsAALNWAAAXAAAAAAAAAAAAAAAAAC0DAAB1bml2ZXJzYWwvdW5pdmVyc2FsLnBuZ1BLAQIAABQAAgAIAHeM90pooHo6TQAAAGsAAAAbAAAAAAAAAAEAAAAAAMouAAB1bml2ZXJzYWwvdW5pdmVyc2FsLnBuZy54bWxQSwUGAAAAAAMAAwDQAAAAUC8AAAAA"/>
  <p:tag name="ISPRING_PRESENTATION_TITLE" val="销售培训3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8|0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8|0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8|0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8|0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8|0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8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8|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8|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8|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8|0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8|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8|0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8|0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8|0.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394</Words>
  <Application>Microsoft Office PowerPoint</Application>
  <PresentationFormat>宽屏</PresentationFormat>
  <Paragraphs>79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inpin heiti</vt:lpstr>
      <vt:lpstr>等线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销售培训3</dc:title>
  <dc:creator>歉然安可</dc:creator>
  <cp:lastModifiedBy>1013459920@qq.com</cp:lastModifiedBy>
  <cp:revision>434</cp:revision>
  <dcterms:created xsi:type="dcterms:W3CDTF">2018-01-07T13:00:52Z</dcterms:created>
  <dcterms:modified xsi:type="dcterms:W3CDTF">2019-12-26T12:11:53Z</dcterms:modified>
</cp:coreProperties>
</file>