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Germany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Brazil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Brazil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Brazil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Uzbekistan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Uzbekistan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Uzbekistan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Germany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Germany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Cambodi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Cambodi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Cambodi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Sweden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Sweden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ion_PC\Desktop\&#1050;&#1086;&#1088;&#1086;&#1074;&#1072;\COVID-19-master\MODEL\Swede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Real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I</c:v>
          </c:tx>
          <c:marker>
            <c:symbol val="none"/>
          </c:marker>
          <c:val>
            <c:numRef>
              <c:f>Germany!$D$3:$D$117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16</c:v>
                </c:pt>
                <c:pt idx="21">
                  <c:v>16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12</c:v>
                </c:pt>
                <c:pt idx="36">
                  <c:v>30</c:v>
                </c:pt>
                <c:pt idx="37">
                  <c:v>32</c:v>
                </c:pt>
                <c:pt idx="38">
                  <c:v>63</c:v>
                </c:pt>
                <c:pt idx="39">
                  <c:v>114</c:v>
                </c:pt>
                <c:pt idx="40">
                  <c:v>143</c:v>
                </c:pt>
                <c:pt idx="41">
                  <c:v>180</c:v>
                </c:pt>
                <c:pt idx="42">
                  <c:v>246</c:v>
                </c:pt>
                <c:pt idx="43">
                  <c:v>466</c:v>
                </c:pt>
                <c:pt idx="44">
                  <c:v>653</c:v>
                </c:pt>
                <c:pt idx="45">
                  <c:v>781</c:v>
                </c:pt>
                <c:pt idx="46">
                  <c:v>1022</c:v>
                </c:pt>
                <c:pt idx="47">
                  <c:v>1156</c:v>
                </c:pt>
                <c:pt idx="48">
                  <c:v>1437</c:v>
                </c:pt>
                <c:pt idx="49">
                  <c:v>1880</c:v>
                </c:pt>
                <c:pt idx="50">
                  <c:v>2050</c:v>
                </c:pt>
                <c:pt idx="51">
                  <c:v>3622</c:v>
                </c:pt>
                <c:pt idx="52">
                  <c:v>4530</c:v>
                </c:pt>
                <c:pt idx="53">
                  <c:v>5738</c:v>
                </c:pt>
                <c:pt idx="54">
                  <c:v>7188</c:v>
                </c:pt>
                <c:pt idx="55">
                  <c:v>9166</c:v>
                </c:pt>
                <c:pt idx="56">
                  <c:v>12194</c:v>
                </c:pt>
                <c:pt idx="57">
                  <c:v>15163</c:v>
                </c:pt>
                <c:pt idx="58">
                  <c:v>19601</c:v>
                </c:pt>
                <c:pt idx="59">
                  <c:v>21896</c:v>
                </c:pt>
                <c:pt idx="60">
                  <c:v>24513</c:v>
                </c:pt>
                <c:pt idx="61">
                  <c:v>28480</c:v>
                </c:pt>
                <c:pt idx="62">
                  <c:v>29586</c:v>
                </c:pt>
                <c:pt idx="63">
                  <c:v>33570</c:v>
                </c:pt>
                <c:pt idx="64">
                  <c:v>37998</c:v>
                </c:pt>
                <c:pt idx="65">
                  <c:v>43871</c:v>
                </c:pt>
                <c:pt idx="66">
                  <c:v>48781</c:v>
                </c:pt>
                <c:pt idx="67">
                  <c:v>52351</c:v>
                </c:pt>
                <c:pt idx="68">
                  <c:v>52740</c:v>
                </c:pt>
                <c:pt idx="69">
                  <c:v>54933</c:v>
                </c:pt>
                <c:pt idx="70">
                  <c:v>58252</c:v>
                </c:pt>
                <c:pt idx="71">
                  <c:v>61247</c:v>
                </c:pt>
                <c:pt idx="72">
                  <c:v>65309</c:v>
                </c:pt>
                <c:pt idx="73">
                  <c:v>68248</c:v>
                </c:pt>
                <c:pt idx="74">
                  <c:v>69839</c:v>
                </c:pt>
                <c:pt idx="75">
                  <c:v>72864</c:v>
                </c:pt>
                <c:pt idx="76">
                  <c:v>69566</c:v>
                </c:pt>
                <c:pt idx="77">
                  <c:v>64647</c:v>
                </c:pt>
                <c:pt idx="78">
                  <c:v>63167</c:v>
                </c:pt>
                <c:pt idx="79">
                  <c:v>65491</c:v>
                </c:pt>
                <c:pt idx="80">
                  <c:v>64772</c:v>
                </c:pt>
                <c:pt idx="81">
                  <c:v>64532</c:v>
                </c:pt>
                <c:pt idx="82">
                  <c:v>62578</c:v>
                </c:pt>
                <c:pt idx="83">
                  <c:v>59865</c:v>
                </c:pt>
                <c:pt idx="84">
                  <c:v>58349</c:v>
                </c:pt>
                <c:pt idx="85">
                  <c:v>56646</c:v>
                </c:pt>
                <c:pt idx="86">
                  <c:v>53931</c:v>
                </c:pt>
                <c:pt idx="87">
                  <c:v>53483</c:v>
                </c:pt>
                <c:pt idx="88">
                  <c:v>52598</c:v>
                </c:pt>
                <c:pt idx="89">
                  <c:v>50703</c:v>
                </c:pt>
                <c:pt idx="90">
                  <c:v>48058</c:v>
                </c:pt>
                <c:pt idx="91">
                  <c:v>45969</c:v>
                </c:pt>
                <c:pt idx="92">
                  <c:v>44254</c:v>
                </c:pt>
                <c:pt idx="93">
                  <c:v>39439</c:v>
                </c:pt>
                <c:pt idx="94">
                  <c:v>40836</c:v>
                </c:pt>
                <c:pt idx="95">
                  <c:v>39794</c:v>
                </c:pt>
                <c:pt idx="96">
                  <c:v>38132</c:v>
                </c:pt>
                <c:pt idx="97">
                  <c:v>36198</c:v>
                </c:pt>
                <c:pt idx="98">
                  <c:v>34672</c:v>
                </c:pt>
                <c:pt idx="99">
                  <c:v>32886</c:v>
                </c:pt>
                <c:pt idx="100">
                  <c:v>30441</c:v>
                </c:pt>
                <c:pt idx="101">
                  <c:v>29155</c:v>
                </c:pt>
                <c:pt idx="102">
                  <c:v>28198</c:v>
                </c:pt>
                <c:pt idx="103">
                  <c:v>26459</c:v>
                </c:pt>
                <c:pt idx="104">
                  <c:v>24914</c:v>
                </c:pt>
                <c:pt idx="105">
                  <c:v>20987</c:v>
                </c:pt>
                <c:pt idx="106">
                  <c:v>20338</c:v>
                </c:pt>
                <c:pt idx="107">
                  <c:v>21378</c:v>
                </c:pt>
                <c:pt idx="108">
                  <c:v>20475</c:v>
                </c:pt>
                <c:pt idx="109">
                  <c:v>19910</c:v>
                </c:pt>
                <c:pt idx="110">
                  <c:v>19298</c:v>
                </c:pt>
                <c:pt idx="111">
                  <c:v>18233</c:v>
                </c:pt>
                <c:pt idx="112">
                  <c:v>17537</c:v>
                </c:pt>
                <c:pt idx="113">
                  <c:v>16294</c:v>
                </c:pt>
                <c:pt idx="114">
                  <c:v>15739</c:v>
                </c:pt>
              </c:numCache>
            </c:numRef>
          </c:val>
          <c:smooth val="0"/>
        </c:ser>
        <c:ser>
          <c:idx val="2"/>
          <c:order val="1"/>
          <c:tx>
            <c:v>R</c:v>
          </c:tx>
          <c:marker>
            <c:symbol val="none"/>
          </c:marker>
          <c:val>
            <c:numRef>
              <c:f>Germany!$E$3:$E$117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18</c:v>
                </c:pt>
                <c:pt idx="47">
                  <c:v>20</c:v>
                </c:pt>
                <c:pt idx="48">
                  <c:v>20</c:v>
                </c:pt>
                <c:pt idx="49">
                  <c:v>28</c:v>
                </c:pt>
                <c:pt idx="50">
                  <c:v>28</c:v>
                </c:pt>
                <c:pt idx="51">
                  <c:v>53</c:v>
                </c:pt>
                <c:pt idx="52">
                  <c:v>55</c:v>
                </c:pt>
                <c:pt idx="53">
                  <c:v>57</c:v>
                </c:pt>
                <c:pt idx="54">
                  <c:v>84</c:v>
                </c:pt>
                <c:pt idx="55">
                  <c:v>91</c:v>
                </c:pt>
                <c:pt idx="56">
                  <c:v>133</c:v>
                </c:pt>
                <c:pt idx="57">
                  <c:v>157</c:v>
                </c:pt>
                <c:pt idx="58">
                  <c:v>247</c:v>
                </c:pt>
                <c:pt idx="59">
                  <c:v>317</c:v>
                </c:pt>
                <c:pt idx="60">
                  <c:v>360</c:v>
                </c:pt>
                <c:pt idx="61">
                  <c:v>576</c:v>
                </c:pt>
                <c:pt idx="62">
                  <c:v>3400</c:v>
                </c:pt>
                <c:pt idx="63">
                  <c:v>3753</c:v>
                </c:pt>
                <c:pt idx="64">
                  <c:v>5940</c:v>
                </c:pt>
                <c:pt idx="65">
                  <c:v>7000</c:v>
                </c:pt>
                <c:pt idx="66">
                  <c:v>8914</c:v>
                </c:pt>
                <c:pt idx="67">
                  <c:v>9744</c:v>
                </c:pt>
                <c:pt idx="68">
                  <c:v>14145</c:v>
                </c:pt>
                <c:pt idx="69">
                  <c:v>16875</c:v>
                </c:pt>
                <c:pt idx="70">
                  <c:v>19620</c:v>
                </c:pt>
                <c:pt idx="71">
                  <c:v>23547</c:v>
                </c:pt>
                <c:pt idx="72">
                  <c:v>25850</c:v>
                </c:pt>
                <c:pt idx="73">
                  <c:v>27844</c:v>
                </c:pt>
                <c:pt idx="74">
                  <c:v>30284</c:v>
                </c:pt>
                <c:pt idx="75">
                  <c:v>30510</c:v>
                </c:pt>
                <c:pt idx="76">
                  <c:v>38097</c:v>
                </c:pt>
                <c:pt idx="77">
                  <c:v>48649</c:v>
                </c:pt>
                <c:pt idx="78">
                  <c:v>55014</c:v>
                </c:pt>
                <c:pt idx="79">
                  <c:v>56680</c:v>
                </c:pt>
                <c:pt idx="80">
                  <c:v>60136</c:v>
                </c:pt>
                <c:pt idx="81">
                  <c:v>63322</c:v>
                </c:pt>
                <c:pt idx="82">
                  <c:v>67494</c:v>
                </c:pt>
                <c:pt idx="83">
                  <c:v>71494</c:v>
                </c:pt>
                <c:pt idx="84">
                  <c:v>76404</c:v>
                </c:pt>
                <c:pt idx="85">
                  <c:v>81052</c:v>
                </c:pt>
                <c:pt idx="86">
                  <c:v>87466</c:v>
                </c:pt>
                <c:pt idx="87">
                  <c:v>89859</c:v>
                </c:pt>
                <c:pt idx="88">
                  <c:v>92586</c:v>
                </c:pt>
                <c:pt idx="89">
                  <c:v>96362</c:v>
                </c:pt>
                <c:pt idx="90">
                  <c:v>100233</c:v>
                </c:pt>
                <c:pt idx="91">
                  <c:v>104679</c:v>
                </c:pt>
                <c:pt idx="92">
                  <c:v>108875</c:v>
                </c:pt>
                <c:pt idx="93">
                  <c:v>115560</c:v>
                </c:pt>
                <c:pt idx="94">
                  <c:v>115677</c:v>
                </c:pt>
                <c:pt idx="95">
                  <c:v>117976</c:v>
                </c:pt>
                <c:pt idx="96">
                  <c:v>120626</c:v>
                </c:pt>
                <c:pt idx="97">
                  <c:v>123714</c:v>
                </c:pt>
                <c:pt idx="98">
                  <c:v>126867</c:v>
                </c:pt>
                <c:pt idx="99">
                  <c:v>130123</c:v>
                </c:pt>
                <c:pt idx="100">
                  <c:v>133636</c:v>
                </c:pt>
                <c:pt idx="101">
                  <c:v>135812</c:v>
                </c:pt>
                <c:pt idx="102">
                  <c:v>137466</c:v>
                </c:pt>
                <c:pt idx="103">
                  <c:v>139693</c:v>
                </c:pt>
                <c:pt idx="104">
                  <c:v>142093</c:v>
                </c:pt>
                <c:pt idx="105">
                  <c:v>147175</c:v>
                </c:pt>
                <c:pt idx="106">
                  <c:v>149092</c:v>
                </c:pt>
                <c:pt idx="107">
                  <c:v>149210</c:v>
                </c:pt>
                <c:pt idx="108">
                  <c:v>150849</c:v>
                </c:pt>
                <c:pt idx="109">
                  <c:v>151969</c:v>
                </c:pt>
                <c:pt idx="110">
                  <c:v>153278</c:v>
                </c:pt>
                <c:pt idx="111">
                  <c:v>154938</c:v>
                </c:pt>
                <c:pt idx="112">
                  <c:v>156561</c:v>
                </c:pt>
                <c:pt idx="113">
                  <c:v>158184</c:v>
                </c:pt>
                <c:pt idx="114">
                  <c:v>159494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815488"/>
        <c:axId val="182248576"/>
      </c:lineChart>
      <c:catAx>
        <c:axId val="176815488"/>
        <c:scaling>
          <c:orientation val="minMax"/>
        </c:scaling>
        <c:delete val="0"/>
        <c:axPos val="b"/>
        <c:majorTickMark val="out"/>
        <c:minorTickMark val="none"/>
        <c:tickLblPos val="nextTo"/>
        <c:crossAx val="182248576"/>
        <c:crosses val="autoZero"/>
        <c:auto val="1"/>
        <c:lblAlgn val="ctr"/>
        <c:lblOffset val="100"/>
        <c:noMultiLvlLbl val="0"/>
      </c:catAx>
      <c:valAx>
        <c:axId val="1822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815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Brazil!$D$38:$D$117</c:f>
              <c:numCache>
                <c:formatCode>General</c:formatCode>
                <c:ptCount val="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13</c:v>
                </c:pt>
                <c:pt idx="10">
                  <c:v>13</c:v>
                </c:pt>
                <c:pt idx="11">
                  <c:v>20</c:v>
                </c:pt>
                <c:pt idx="12">
                  <c:v>25</c:v>
                </c:pt>
                <c:pt idx="13">
                  <c:v>31</c:v>
                </c:pt>
                <c:pt idx="14">
                  <c:v>38</c:v>
                </c:pt>
                <c:pt idx="15">
                  <c:v>52</c:v>
                </c:pt>
                <c:pt idx="16">
                  <c:v>151</c:v>
                </c:pt>
                <c:pt idx="17">
                  <c:v>151</c:v>
                </c:pt>
                <c:pt idx="18">
                  <c:v>162</c:v>
                </c:pt>
                <c:pt idx="19">
                  <c:v>199</c:v>
                </c:pt>
                <c:pt idx="20">
                  <c:v>318</c:v>
                </c:pt>
                <c:pt idx="21">
                  <c:v>367</c:v>
                </c:pt>
                <c:pt idx="22">
                  <c:v>613</c:v>
                </c:pt>
                <c:pt idx="23">
                  <c:v>780</c:v>
                </c:pt>
                <c:pt idx="24">
                  <c:v>1004</c:v>
                </c:pt>
                <c:pt idx="25">
                  <c:v>1519</c:v>
                </c:pt>
                <c:pt idx="26">
                  <c:v>1888</c:v>
                </c:pt>
                <c:pt idx="27">
                  <c:v>2199</c:v>
                </c:pt>
                <c:pt idx="28">
                  <c:v>2493</c:v>
                </c:pt>
                <c:pt idx="29">
                  <c:v>2902</c:v>
                </c:pt>
                <c:pt idx="30">
                  <c:v>3319</c:v>
                </c:pt>
                <c:pt idx="31">
                  <c:v>3787</c:v>
                </c:pt>
                <c:pt idx="32">
                  <c:v>4114</c:v>
                </c:pt>
                <c:pt idx="33">
                  <c:v>4300</c:v>
                </c:pt>
                <c:pt idx="34">
                  <c:v>5389</c:v>
                </c:pt>
                <c:pt idx="35">
                  <c:v>6469</c:v>
                </c:pt>
                <c:pt idx="36">
                  <c:v>7593</c:v>
                </c:pt>
                <c:pt idx="37">
                  <c:v>8570</c:v>
                </c:pt>
                <c:pt idx="38">
                  <c:v>9788</c:v>
                </c:pt>
                <c:pt idx="39">
                  <c:v>10517</c:v>
                </c:pt>
                <c:pt idx="40">
                  <c:v>11470</c:v>
                </c:pt>
                <c:pt idx="41">
                  <c:v>13221</c:v>
                </c:pt>
                <c:pt idx="42">
                  <c:v>15224</c:v>
                </c:pt>
                <c:pt idx="43">
                  <c:v>16969</c:v>
                </c:pt>
                <c:pt idx="44">
                  <c:v>18408</c:v>
                </c:pt>
                <c:pt idx="45">
                  <c:v>19430</c:v>
                </c:pt>
                <c:pt idx="46">
                  <c:v>20796</c:v>
                </c:pt>
                <c:pt idx="47">
                  <c:v>21929</c:v>
                </c:pt>
                <c:pt idx="48">
                  <c:v>20684</c:v>
                </c:pt>
                <c:pt idx="49">
                  <c:v>12558</c:v>
                </c:pt>
                <c:pt idx="50">
                  <c:v>14475</c:v>
                </c:pt>
                <c:pt idx="51">
                  <c:v>17515</c:v>
                </c:pt>
                <c:pt idx="52">
                  <c:v>20278</c:v>
                </c:pt>
                <c:pt idx="53">
                  <c:v>14062</c:v>
                </c:pt>
                <c:pt idx="54">
                  <c:v>16026</c:v>
                </c:pt>
                <c:pt idx="55">
                  <c:v>17347</c:v>
                </c:pt>
                <c:pt idx="56">
                  <c:v>17533</c:v>
                </c:pt>
                <c:pt idx="57">
                  <c:v>20132</c:v>
                </c:pt>
                <c:pt idx="58">
                  <c:v>22684</c:v>
                </c:pt>
                <c:pt idx="59">
                  <c:v>26107</c:v>
                </c:pt>
                <c:pt idx="60">
                  <c:v>28662</c:v>
                </c:pt>
                <c:pt idx="61">
                  <c:v>31701</c:v>
                </c:pt>
                <c:pt idx="62">
                  <c:v>35608</c:v>
                </c:pt>
                <c:pt idx="63">
                  <c:v>40040</c:v>
                </c:pt>
                <c:pt idx="64">
                  <c:v>45246</c:v>
                </c:pt>
                <c:pt idx="65">
                  <c:v>47751</c:v>
                </c:pt>
                <c:pt idx="66">
                  <c:v>49402</c:v>
                </c:pt>
                <c:pt idx="67">
                  <c:v>51784</c:v>
                </c:pt>
                <c:pt idx="68">
                  <c:v>55438</c:v>
                </c:pt>
                <c:pt idx="69">
                  <c:v>59296</c:v>
                </c:pt>
                <c:pt idx="70">
                  <c:v>66653</c:v>
                </c:pt>
                <c:pt idx="71">
                  <c:v>71233</c:v>
                </c:pt>
                <c:pt idx="72">
                  <c:v>77580</c:v>
                </c:pt>
                <c:pt idx="73">
                  <c:v>83720</c:v>
                </c:pt>
                <c:pt idx="74">
                  <c:v>86619</c:v>
                </c:pt>
                <c:pt idx="75">
                  <c:v>90557</c:v>
                </c:pt>
                <c:pt idx="76">
                  <c:v>93156</c:v>
                </c:pt>
                <c:pt idx="77">
                  <c:v>98473</c:v>
                </c:pt>
                <c:pt idx="78">
                  <c:v>109687</c:v>
                </c:pt>
                <c:pt idx="79">
                  <c:v>120359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Brazil!$E$38:$E$117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5</c:v>
                </c:pt>
                <c:pt idx="22">
                  <c:v>8</c:v>
                </c:pt>
                <c:pt idx="23">
                  <c:v>13</c:v>
                </c:pt>
                <c:pt idx="24">
                  <c:v>17</c:v>
                </c:pt>
                <c:pt idx="25">
                  <c:v>27</c:v>
                </c:pt>
                <c:pt idx="26">
                  <c:v>36</c:v>
                </c:pt>
                <c:pt idx="27">
                  <c:v>48</c:v>
                </c:pt>
                <c:pt idx="28">
                  <c:v>61</c:v>
                </c:pt>
                <c:pt idx="29">
                  <c:v>83</c:v>
                </c:pt>
                <c:pt idx="30">
                  <c:v>98</c:v>
                </c:pt>
                <c:pt idx="31">
                  <c:v>117</c:v>
                </c:pt>
                <c:pt idx="32">
                  <c:v>142</c:v>
                </c:pt>
                <c:pt idx="33">
                  <c:v>279</c:v>
                </c:pt>
                <c:pt idx="34">
                  <c:v>328</c:v>
                </c:pt>
                <c:pt idx="35">
                  <c:v>367</c:v>
                </c:pt>
                <c:pt idx="36">
                  <c:v>451</c:v>
                </c:pt>
                <c:pt idx="37">
                  <c:v>486</c:v>
                </c:pt>
                <c:pt idx="38">
                  <c:v>572</c:v>
                </c:pt>
                <c:pt idx="39">
                  <c:v>613</c:v>
                </c:pt>
                <c:pt idx="40">
                  <c:v>691</c:v>
                </c:pt>
                <c:pt idx="41">
                  <c:v>813</c:v>
                </c:pt>
                <c:pt idx="42">
                  <c:v>946</c:v>
                </c:pt>
                <c:pt idx="43">
                  <c:v>1123</c:v>
                </c:pt>
                <c:pt idx="44">
                  <c:v>1230</c:v>
                </c:pt>
                <c:pt idx="45">
                  <c:v>1297</c:v>
                </c:pt>
                <c:pt idx="46">
                  <c:v>1396</c:v>
                </c:pt>
                <c:pt idx="47">
                  <c:v>1501</c:v>
                </c:pt>
                <c:pt idx="48">
                  <c:v>4578</c:v>
                </c:pt>
                <c:pt idx="49">
                  <c:v>15762</c:v>
                </c:pt>
                <c:pt idx="50">
                  <c:v>15950</c:v>
                </c:pt>
                <c:pt idx="51">
                  <c:v>16167</c:v>
                </c:pt>
                <c:pt idx="52">
                  <c:v>16380</c:v>
                </c:pt>
                <c:pt idx="53">
                  <c:v>24592</c:v>
                </c:pt>
                <c:pt idx="54">
                  <c:v>24717</c:v>
                </c:pt>
                <c:pt idx="55">
                  <c:v>25732</c:v>
                </c:pt>
                <c:pt idx="56">
                  <c:v>28224</c:v>
                </c:pt>
                <c:pt idx="57">
                  <c:v>29904</c:v>
                </c:pt>
                <c:pt idx="58">
                  <c:v>31359</c:v>
                </c:pt>
                <c:pt idx="59">
                  <c:v>33217</c:v>
                </c:pt>
                <c:pt idx="60">
                  <c:v>34438</c:v>
                </c:pt>
                <c:pt idx="61">
                  <c:v>35745</c:v>
                </c:pt>
                <c:pt idx="62">
                  <c:v>37627</c:v>
                </c:pt>
                <c:pt idx="63">
                  <c:v>39645</c:v>
                </c:pt>
                <c:pt idx="64">
                  <c:v>41941</c:v>
                </c:pt>
                <c:pt idx="65">
                  <c:v>44451</c:v>
                </c:pt>
                <c:pt idx="66">
                  <c:v>47698</c:v>
                </c:pt>
                <c:pt idx="67">
                  <c:v>50042</c:v>
                </c:pt>
                <c:pt idx="68">
                  <c:v>53182</c:v>
                </c:pt>
                <c:pt idx="69">
                  <c:v>56159</c:v>
                </c:pt>
                <c:pt idx="70">
                  <c:v>59958</c:v>
                </c:pt>
                <c:pt idx="71">
                  <c:v>64540</c:v>
                </c:pt>
                <c:pt idx="72">
                  <c:v>69314</c:v>
                </c:pt>
                <c:pt idx="73">
                  <c:v>72341</c:v>
                </c:pt>
                <c:pt idx="74">
                  <c:v>76080</c:v>
                </c:pt>
                <c:pt idx="75">
                  <c:v>79037</c:v>
                </c:pt>
                <c:pt idx="76">
                  <c:v>85058</c:v>
                </c:pt>
                <c:pt idx="77">
                  <c:v>91664</c:v>
                </c:pt>
                <c:pt idx="78">
                  <c:v>93478</c:v>
                </c:pt>
                <c:pt idx="79">
                  <c:v>99932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413824"/>
        <c:axId val="188415360"/>
      </c:lineChart>
      <c:catAx>
        <c:axId val="18841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415360"/>
        <c:crosses val="autoZero"/>
        <c:auto val="1"/>
        <c:lblAlgn val="ctr"/>
        <c:lblOffset val="100"/>
        <c:noMultiLvlLbl val="0"/>
      </c:catAx>
      <c:valAx>
        <c:axId val="188415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413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SIR(model)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Brazil!$H$38:$H$117</c:f>
              <c:numCache>
                <c:formatCode>General</c:formatCode>
                <c:ptCount val="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13</c:v>
                </c:pt>
                <c:pt idx="10">
                  <c:v>13</c:v>
                </c:pt>
                <c:pt idx="11">
                  <c:v>20</c:v>
                </c:pt>
                <c:pt idx="12">
                  <c:v>25</c:v>
                </c:pt>
                <c:pt idx="13">
                  <c:v>31</c:v>
                </c:pt>
                <c:pt idx="14">
                  <c:v>38</c:v>
                </c:pt>
                <c:pt idx="15">
                  <c:v>52</c:v>
                </c:pt>
                <c:pt idx="16">
                  <c:v>151</c:v>
                </c:pt>
                <c:pt idx="17">
                  <c:v>151</c:v>
                </c:pt>
                <c:pt idx="18">
                  <c:v>162</c:v>
                </c:pt>
                <c:pt idx="19">
                  <c:v>199</c:v>
                </c:pt>
                <c:pt idx="20">
                  <c:v>318</c:v>
                </c:pt>
                <c:pt idx="21">
                  <c:v>367</c:v>
                </c:pt>
                <c:pt idx="22">
                  <c:v>613</c:v>
                </c:pt>
                <c:pt idx="23">
                  <c:v>780</c:v>
                </c:pt>
                <c:pt idx="24">
                  <c:v>1004</c:v>
                </c:pt>
                <c:pt idx="25">
                  <c:v>1519</c:v>
                </c:pt>
                <c:pt idx="26">
                  <c:v>1888</c:v>
                </c:pt>
                <c:pt idx="27">
                  <c:v>2199</c:v>
                </c:pt>
                <c:pt idx="28">
                  <c:v>2493</c:v>
                </c:pt>
                <c:pt idx="29">
                  <c:v>2902</c:v>
                </c:pt>
                <c:pt idx="30">
                  <c:v>3319</c:v>
                </c:pt>
                <c:pt idx="31">
                  <c:v>3787</c:v>
                </c:pt>
                <c:pt idx="32">
                  <c:v>4114</c:v>
                </c:pt>
                <c:pt idx="33">
                  <c:v>4300</c:v>
                </c:pt>
                <c:pt idx="34">
                  <c:v>5389</c:v>
                </c:pt>
                <c:pt idx="35">
                  <c:v>6469</c:v>
                </c:pt>
                <c:pt idx="36">
                  <c:v>7593</c:v>
                </c:pt>
                <c:pt idx="37">
                  <c:v>8570</c:v>
                </c:pt>
                <c:pt idx="38">
                  <c:v>9788</c:v>
                </c:pt>
                <c:pt idx="39">
                  <c:v>10517</c:v>
                </c:pt>
                <c:pt idx="40">
                  <c:v>11470</c:v>
                </c:pt>
                <c:pt idx="41">
                  <c:v>13221</c:v>
                </c:pt>
                <c:pt idx="42">
                  <c:v>15224</c:v>
                </c:pt>
                <c:pt idx="43">
                  <c:v>16968</c:v>
                </c:pt>
                <c:pt idx="44">
                  <c:v>18407</c:v>
                </c:pt>
                <c:pt idx="45">
                  <c:v>19429</c:v>
                </c:pt>
                <c:pt idx="46">
                  <c:v>20795</c:v>
                </c:pt>
                <c:pt idx="47">
                  <c:v>21928</c:v>
                </c:pt>
                <c:pt idx="48">
                  <c:v>20683</c:v>
                </c:pt>
                <c:pt idx="49">
                  <c:v>12558</c:v>
                </c:pt>
                <c:pt idx="50">
                  <c:v>14475</c:v>
                </c:pt>
                <c:pt idx="51">
                  <c:v>17514</c:v>
                </c:pt>
                <c:pt idx="52">
                  <c:v>20277</c:v>
                </c:pt>
                <c:pt idx="53">
                  <c:v>14062</c:v>
                </c:pt>
                <c:pt idx="54">
                  <c:v>16026</c:v>
                </c:pt>
                <c:pt idx="55">
                  <c:v>17347</c:v>
                </c:pt>
                <c:pt idx="56">
                  <c:v>17533</c:v>
                </c:pt>
                <c:pt idx="57">
                  <c:v>20132</c:v>
                </c:pt>
                <c:pt idx="58">
                  <c:v>22684</c:v>
                </c:pt>
                <c:pt idx="59">
                  <c:v>26107</c:v>
                </c:pt>
                <c:pt idx="60">
                  <c:v>28662</c:v>
                </c:pt>
                <c:pt idx="61">
                  <c:v>31701</c:v>
                </c:pt>
                <c:pt idx="62">
                  <c:v>35608</c:v>
                </c:pt>
                <c:pt idx="63">
                  <c:v>40040</c:v>
                </c:pt>
                <c:pt idx="64">
                  <c:v>45246</c:v>
                </c:pt>
                <c:pt idx="65">
                  <c:v>47751</c:v>
                </c:pt>
                <c:pt idx="66">
                  <c:v>49402</c:v>
                </c:pt>
                <c:pt idx="67">
                  <c:v>51784</c:v>
                </c:pt>
                <c:pt idx="68">
                  <c:v>55438</c:v>
                </c:pt>
                <c:pt idx="69">
                  <c:v>59296</c:v>
                </c:pt>
                <c:pt idx="70">
                  <c:v>66653</c:v>
                </c:pt>
                <c:pt idx="71">
                  <c:v>71233</c:v>
                </c:pt>
                <c:pt idx="72">
                  <c:v>77580</c:v>
                </c:pt>
                <c:pt idx="73">
                  <c:v>83720</c:v>
                </c:pt>
                <c:pt idx="74">
                  <c:v>86619</c:v>
                </c:pt>
                <c:pt idx="75">
                  <c:v>90556</c:v>
                </c:pt>
                <c:pt idx="76">
                  <c:v>93155</c:v>
                </c:pt>
                <c:pt idx="77">
                  <c:v>98471</c:v>
                </c:pt>
                <c:pt idx="78">
                  <c:v>109684</c:v>
                </c:pt>
                <c:pt idx="79">
                  <c:v>120355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Brazil!$I$38:$I$117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11</c:v>
                </c:pt>
                <c:pt idx="16">
                  <c:v>15</c:v>
                </c:pt>
                <c:pt idx="17">
                  <c:v>25</c:v>
                </c:pt>
                <c:pt idx="18">
                  <c:v>36</c:v>
                </c:pt>
                <c:pt idx="19">
                  <c:v>47</c:v>
                </c:pt>
                <c:pt idx="20">
                  <c:v>61</c:v>
                </c:pt>
                <c:pt idx="21">
                  <c:v>83</c:v>
                </c:pt>
                <c:pt idx="22">
                  <c:v>109</c:v>
                </c:pt>
                <c:pt idx="23">
                  <c:v>152</c:v>
                </c:pt>
                <c:pt idx="24">
                  <c:v>207</c:v>
                </c:pt>
                <c:pt idx="25">
                  <c:v>277</c:v>
                </c:pt>
                <c:pt idx="26">
                  <c:v>383</c:v>
                </c:pt>
                <c:pt idx="27">
                  <c:v>515</c:v>
                </c:pt>
                <c:pt idx="28">
                  <c:v>669</c:v>
                </c:pt>
                <c:pt idx="29">
                  <c:v>844</c:v>
                </c:pt>
                <c:pt idx="30">
                  <c:v>1047</c:v>
                </c:pt>
                <c:pt idx="31">
                  <c:v>1279</c:v>
                </c:pt>
                <c:pt idx="32">
                  <c:v>1544</c:v>
                </c:pt>
                <c:pt idx="33">
                  <c:v>1832</c:v>
                </c:pt>
                <c:pt idx="34">
                  <c:v>2133</c:v>
                </c:pt>
                <c:pt idx="35">
                  <c:v>2511</c:v>
                </c:pt>
                <c:pt idx="36">
                  <c:v>2963</c:v>
                </c:pt>
                <c:pt idx="37">
                  <c:v>3495</c:v>
                </c:pt>
                <c:pt idx="38">
                  <c:v>4095</c:v>
                </c:pt>
                <c:pt idx="39">
                  <c:v>4780</c:v>
                </c:pt>
                <c:pt idx="40">
                  <c:v>5516</c:v>
                </c:pt>
                <c:pt idx="41">
                  <c:v>6319</c:v>
                </c:pt>
                <c:pt idx="42">
                  <c:v>7244</c:v>
                </c:pt>
                <c:pt idx="43">
                  <c:v>8310</c:v>
                </c:pt>
                <c:pt idx="44">
                  <c:v>9498</c:v>
                </c:pt>
                <c:pt idx="45">
                  <c:v>10786</c:v>
                </c:pt>
                <c:pt idx="46">
                  <c:v>12146</c:v>
                </c:pt>
                <c:pt idx="47">
                  <c:v>13602</c:v>
                </c:pt>
                <c:pt idx="48">
                  <c:v>15137</c:v>
                </c:pt>
                <c:pt idx="49">
                  <c:v>16585</c:v>
                </c:pt>
                <c:pt idx="50">
                  <c:v>17464</c:v>
                </c:pt>
                <c:pt idx="51">
                  <c:v>18477</c:v>
                </c:pt>
                <c:pt idx="52">
                  <c:v>19703</c:v>
                </c:pt>
                <c:pt idx="53">
                  <c:v>21123</c:v>
                </c:pt>
                <c:pt idx="54">
                  <c:v>22107</c:v>
                </c:pt>
                <c:pt idx="55">
                  <c:v>23229</c:v>
                </c:pt>
                <c:pt idx="56">
                  <c:v>24443</c:v>
                </c:pt>
                <c:pt idx="57">
                  <c:v>25670</c:v>
                </c:pt>
                <c:pt idx="58">
                  <c:v>27079</c:v>
                </c:pt>
                <c:pt idx="59">
                  <c:v>28667</c:v>
                </c:pt>
                <c:pt idx="60">
                  <c:v>30495</c:v>
                </c:pt>
                <c:pt idx="61">
                  <c:v>32501</c:v>
                </c:pt>
                <c:pt idx="62">
                  <c:v>34720</c:v>
                </c:pt>
                <c:pt idx="63">
                  <c:v>37213</c:v>
                </c:pt>
                <c:pt idx="64">
                  <c:v>40015</c:v>
                </c:pt>
                <c:pt idx="65">
                  <c:v>43183</c:v>
                </c:pt>
                <c:pt idx="66">
                  <c:v>46525</c:v>
                </c:pt>
                <c:pt idx="67">
                  <c:v>49983</c:v>
                </c:pt>
                <c:pt idx="68">
                  <c:v>53608</c:v>
                </c:pt>
                <c:pt idx="69">
                  <c:v>57489</c:v>
                </c:pt>
                <c:pt idx="70">
                  <c:v>61640</c:v>
                </c:pt>
                <c:pt idx="71">
                  <c:v>66305</c:v>
                </c:pt>
                <c:pt idx="72">
                  <c:v>71292</c:v>
                </c:pt>
                <c:pt idx="73">
                  <c:v>76722</c:v>
                </c:pt>
                <c:pt idx="74">
                  <c:v>82583</c:v>
                </c:pt>
                <c:pt idx="75">
                  <c:v>88646</c:v>
                </c:pt>
                <c:pt idx="76">
                  <c:v>94985</c:v>
                </c:pt>
                <c:pt idx="77">
                  <c:v>101506</c:v>
                </c:pt>
                <c:pt idx="78">
                  <c:v>108399</c:v>
                </c:pt>
                <c:pt idx="79">
                  <c:v>116077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85024"/>
        <c:axId val="188786560"/>
      </c:lineChart>
      <c:catAx>
        <c:axId val="188785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786560"/>
        <c:crosses val="autoZero"/>
        <c:auto val="1"/>
        <c:lblAlgn val="ctr"/>
        <c:lblOffset val="100"/>
        <c:noMultiLvlLbl val="0"/>
      </c:catAx>
      <c:valAx>
        <c:axId val="18878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785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SEIR(model)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</c:v>
          </c:tx>
          <c:marker>
            <c:symbol val="none"/>
          </c:marker>
          <c:val>
            <c:numRef>
              <c:f>Brazil!$L$38:$L$117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13</c:v>
                </c:pt>
                <c:pt idx="20">
                  <c:v>15</c:v>
                </c:pt>
                <c:pt idx="21">
                  <c:v>17</c:v>
                </c:pt>
                <c:pt idx="22">
                  <c:v>20</c:v>
                </c:pt>
                <c:pt idx="23">
                  <c:v>23</c:v>
                </c:pt>
                <c:pt idx="24">
                  <c:v>27</c:v>
                </c:pt>
                <c:pt idx="25">
                  <c:v>31</c:v>
                </c:pt>
                <c:pt idx="26">
                  <c:v>36</c:v>
                </c:pt>
                <c:pt idx="27">
                  <c:v>42</c:v>
                </c:pt>
                <c:pt idx="28">
                  <c:v>49</c:v>
                </c:pt>
                <c:pt idx="29">
                  <c:v>56</c:v>
                </c:pt>
                <c:pt idx="30">
                  <c:v>66</c:v>
                </c:pt>
                <c:pt idx="31">
                  <c:v>76</c:v>
                </c:pt>
                <c:pt idx="32">
                  <c:v>88</c:v>
                </c:pt>
                <c:pt idx="33">
                  <c:v>103</c:v>
                </c:pt>
                <c:pt idx="34">
                  <c:v>119</c:v>
                </c:pt>
                <c:pt idx="35">
                  <c:v>138</c:v>
                </c:pt>
                <c:pt idx="36">
                  <c:v>160</c:v>
                </c:pt>
                <c:pt idx="37">
                  <c:v>186</c:v>
                </c:pt>
                <c:pt idx="38">
                  <c:v>216</c:v>
                </c:pt>
                <c:pt idx="39">
                  <c:v>251</c:v>
                </c:pt>
                <c:pt idx="40">
                  <c:v>291</c:v>
                </c:pt>
                <c:pt idx="41">
                  <c:v>338</c:v>
                </c:pt>
                <c:pt idx="42">
                  <c:v>393</c:v>
                </c:pt>
                <c:pt idx="43">
                  <c:v>456</c:v>
                </c:pt>
                <c:pt idx="44">
                  <c:v>529</c:v>
                </c:pt>
                <c:pt idx="45">
                  <c:v>614</c:v>
                </c:pt>
                <c:pt idx="46">
                  <c:v>713</c:v>
                </c:pt>
                <c:pt idx="47">
                  <c:v>828</c:v>
                </c:pt>
                <c:pt idx="48">
                  <c:v>961</c:v>
                </c:pt>
                <c:pt idx="49">
                  <c:v>1116</c:v>
                </c:pt>
                <c:pt idx="50">
                  <c:v>1295</c:v>
                </c:pt>
                <c:pt idx="51">
                  <c:v>1504</c:v>
                </c:pt>
                <c:pt idx="52">
                  <c:v>1746</c:v>
                </c:pt>
                <c:pt idx="53">
                  <c:v>2026</c:v>
                </c:pt>
                <c:pt idx="54">
                  <c:v>2352</c:v>
                </c:pt>
                <c:pt idx="55">
                  <c:v>2731</c:v>
                </c:pt>
                <c:pt idx="56">
                  <c:v>3170</c:v>
                </c:pt>
                <c:pt idx="57">
                  <c:v>3680</c:v>
                </c:pt>
                <c:pt idx="58">
                  <c:v>4272</c:v>
                </c:pt>
                <c:pt idx="59">
                  <c:v>4959</c:v>
                </c:pt>
                <c:pt idx="60">
                  <c:v>5757</c:v>
                </c:pt>
                <c:pt idx="61">
                  <c:v>6683</c:v>
                </c:pt>
                <c:pt idx="62">
                  <c:v>7759</c:v>
                </c:pt>
                <c:pt idx="63">
                  <c:v>9007</c:v>
                </c:pt>
                <c:pt idx="64">
                  <c:v>10455</c:v>
                </c:pt>
                <c:pt idx="65">
                  <c:v>12137</c:v>
                </c:pt>
                <c:pt idx="66">
                  <c:v>14090</c:v>
                </c:pt>
                <c:pt idx="67">
                  <c:v>16356</c:v>
                </c:pt>
                <c:pt idx="68">
                  <c:v>18987</c:v>
                </c:pt>
                <c:pt idx="69">
                  <c:v>22041</c:v>
                </c:pt>
                <c:pt idx="70">
                  <c:v>25586</c:v>
                </c:pt>
                <c:pt idx="71">
                  <c:v>29701</c:v>
                </c:pt>
                <c:pt idx="72">
                  <c:v>34477</c:v>
                </c:pt>
                <c:pt idx="73">
                  <c:v>40021</c:v>
                </c:pt>
                <c:pt idx="74">
                  <c:v>46457</c:v>
                </c:pt>
                <c:pt idx="75">
                  <c:v>53926</c:v>
                </c:pt>
                <c:pt idx="76">
                  <c:v>62596</c:v>
                </c:pt>
                <c:pt idx="77">
                  <c:v>72659</c:v>
                </c:pt>
                <c:pt idx="78">
                  <c:v>84338</c:v>
                </c:pt>
                <c:pt idx="79">
                  <c:v>97892</c:v>
                </c:pt>
              </c:numCache>
            </c:numRef>
          </c:val>
          <c:smooth val="0"/>
        </c:ser>
        <c:ser>
          <c:idx val="1"/>
          <c:order val="1"/>
          <c:tx>
            <c:v>I</c:v>
          </c:tx>
          <c:marker>
            <c:symbol val="none"/>
          </c:marker>
          <c:val>
            <c:numRef>
              <c:f>Brazil!$M$38:$M$117</c:f>
              <c:numCache>
                <c:formatCode>General</c:formatCode>
                <c:ptCount val="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11</c:v>
                </c:pt>
                <c:pt idx="20">
                  <c:v>13</c:v>
                </c:pt>
                <c:pt idx="21">
                  <c:v>15</c:v>
                </c:pt>
                <c:pt idx="22">
                  <c:v>17</c:v>
                </c:pt>
                <c:pt idx="23">
                  <c:v>20</c:v>
                </c:pt>
                <c:pt idx="24">
                  <c:v>23</c:v>
                </c:pt>
                <c:pt idx="25">
                  <c:v>27</c:v>
                </c:pt>
                <c:pt idx="26">
                  <c:v>31</c:v>
                </c:pt>
                <c:pt idx="27">
                  <c:v>36</c:v>
                </c:pt>
                <c:pt idx="28">
                  <c:v>42</c:v>
                </c:pt>
                <c:pt idx="29">
                  <c:v>49</c:v>
                </c:pt>
                <c:pt idx="30">
                  <c:v>57</c:v>
                </c:pt>
                <c:pt idx="31">
                  <c:v>66</c:v>
                </c:pt>
                <c:pt idx="32">
                  <c:v>77</c:v>
                </c:pt>
                <c:pt idx="33">
                  <c:v>89</c:v>
                </c:pt>
                <c:pt idx="34">
                  <c:v>103</c:v>
                </c:pt>
                <c:pt idx="35">
                  <c:v>120</c:v>
                </c:pt>
                <c:pt idx="36">
                  <c:v>139</c:v>
                </c:pt>
                <c:pt idx="37">
                  <c:v>161</c:v>
                </c:pt>
                <c:pt idx="38">
                  <c:v>187</c:v>
                </c:pt>
                <c:pt idx="39">
                  <c:v>217</c:v>
                </c:pt>
                <c:pt idx="40">
                  <c:v>252</c:v>
                </c:pt>
                <c:pt idx="41">
                  <c:v>293</c:v>
                </c:pt>
                <c:pt idx="42">
                  <c:v>340</c:v>
                </c:pt>
                <c:pt idx="43">
                  <c:v>395</c:v>
                </c:pt>
                <c:pt idx="44">
                  <c:v>458</c:v>
                </c:pt>
                <c:pt idx="45">
                  <c:v>532</c:v>
                </c:pt>
                <c:pt idx="46">
                  <c:v>618</c:v>
                </c:pt>
                <c:pt idx="47">
                  <c:v>717</c:v>
                </c:pt>
                <c:pt idx="48">
                  <c:v>833</c:v>
                </c:pt>
                <c:pt idx="49">
                  <c:v>967</c:v>
                </c:pt>
                <c:pt idx="50">
                  <c:v>1122</c:v>
                </c:pt>
                <c:pt idx="51">
                  <c:v>1303</c:v>
                </c:pt>
                <c:pt idx="52">
                  <c:v>1512</c:v>
                </c:pt>
                <c:pt idx="53">
                  <c:v>1755</c:v>
                </c:pt>
                <c:pt idx="54">
                  <c:v>2038</c:v>
                </c:pt>
                <c:pt idx="55">
                  <c:v>2366</c:v>
                </c:pt>
                <c:pt idx="56">
                  <c:v>2746</c:v>
                </c:pt>
                <c:pt idx="57">
                  <c:v>3188</c:v>
                </c:pt>
                <c:pt idx="58">
                  <c:v>3701</c:v>
                </c:pt>
                <c:pt idx="59">
                  <c:v>4296</c:v>
                </c:pt>
                <c:pt idx="60">
                  <c:v>4987</c:v>
                </c:pt>
                <c:pt idx="61">
                  <c:v>5790</c:v>
                </c:pt>
                <c:pt idx="62">
                  <c:v>6721</c:v>
                </c:pt>
                <c:pt idx="63">
                  <c:v>7802</c:v>
                </c:pt>
                <c:pt idx="64">
                  <c:v>9058</c:v>
                </c:pt>
                <c:pt idx="65">
                  <c:v>10515</c:v>
                </c:pt>
                <c:pt idx="66">
                  <c:v>12206</c:v>
                </c:pt>
                <c:pt idx="67">
                  <c:v>14170</c:v>
                </c:pt>
                <c:pt idx="68">
                  <c:v>16449</c:v>
                </c:pt>
                <c:pt idx="69">
                  <c:v>19095</c:v>
                </c:pt>
                <c:pt idx="70">
                  <c:v>22166</c:v>
                </c:pt>
                <c:pt idx="71">
                  <c:v>25732</c:v>
                </c:pt>
                <c:pt idx="72">
                  <c:v>29871</c:v>
                </c:pt>
                <c:pt idx="73">
                  <c:v>34675</c:v>
                </c:pt>
                <c:pt idx="74">
                  <c:v>40252</c:v>
                </c:pt>
                <c:pt idx="75">
                  <c:v>46726</c:v>
                </c:pt>
                <c:pt idx="76">
                  <c:v>54240</c:v>
                </c:pt>
                <c:pt idx="77">
                  <c:v>62963</c:v>
                </c:pt>
                <c:pt idx="78">
                  <c:v>73087</c:v>
                </c:pt>
                <c:pt idx="79">
                  <c:v>84839</c:v>
                </c:pt>
              </c:numCache>
            </c:numRef>
          </c:val>
          <c:smooth val="0"/>
        </c:ser>
        <c:ser>
          <c:idx val="2"/>
          <c:order val="2"/>
          <c:tx>
            <c:v>R</c:v>
          </c:tx>
          <c:marker>
            <c:symbol val="none"/>
          </c:marker>
          <c:val>
            <c:numRef>
              <c:f>Brazil!$N$38:$N$117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10</c:v>
                </c:pt>
                <c:pt idx="25">
                  <c:v>12</c:v>
                </c:pt>
                <c:pt idx="26">
                  <c:v>13</c:v>
                </c:pt>
                <c:pt idx="27">
                  <c:v>16</c:v>
                </c:pt>
                <c:pt idx="28">
                  <c:v>18</c:v>
                </c:pt>
                <c:pt idx="29">
                  <c:v>21</c:v>
                </c:pt>
                <c:pt idx="30">
                  <c:v>24</c:v>
                </c:pt>
                <c:pt idx="31">
                  <c:v>28</c:v>
                </c:pt>
                <c:pt idx="32">
                  <c:v>33</c:v>
                </c:pt>
                <c:pt idx="33">
                  <c:v>38</c:v>
                </c:pt>
                <c:pt idx="34">
                  <c:v>45</c:v>
                </c:pt>
                <c:pt idx="35">
                  <c:v>52</c:v>
                </c:pt>
                <c:pt idx="36">
                  <c:v>60</c:v>
                </c:pt>
                <c:pt idx="37">
                  <c:v>70</c:v>
                </c:pt>
                <c:pt idx="38">
                  <c:v>81</c:v>
                </c:pt>
                <c:pt idx="39">
                  <c:v>94</c:v>
                </c:pt>
                <c:pt idx="40">
                  <c:v>110</c:v>
                </c:pt>
                <c:pt idx="41">
                  <c:v>127</c:v>
                </c:pt>
                <c:pt idx="42">
                  <c:v>148</c:v>
                </c:pt>
                <c:pt idx="43">
                  <c:v>172</c:v>
                </c:pt>
                <c:pt idx="44">
                  <c:v>199</c:v>
                </c:pt>
                <c:pt idx="45">
                  <c:v>231</c:v>
                </c:pt>
                <c:pt idx="46">
                  <c:v>269</c:v>
                </c:pt>
                <c:pt idx="47">
                  <c:v>312</c:v>
                </c:pt>
                <c:pt idx="48">
                  <c:v>362</c:v>
                </c:pt>
                <c:pt idx="49">
                  <c:v>420</c:v>
                </c:pt>
                <c:pt idx="50">
                  <c:v>488</c:v>
                </c:pt>
                <c:pt idx="51">
                  <c:v>567</c:v>
                </c:pt>
                <c:pt idx="52">
                  <c:v>658</c:v>
                </c:pt>
                <c:pt idx="53">
                  <c:v>764</c:v>
                </c:pt>
                <c:pt idx="54">
                  <c:v>886</c:v>
                </c:pt>
                <c:pt idx="55">
                  <c:v>1029</c:v>
                </c:pt>
                <c:pt idx="56">
                  <c:v>1195</c:v>
                </c:pt>
                <c:pt idx="57">
                  <c:v>1387</c:v>
                </c:pt>
                <c:pt idx="58">
                  <c:v>1610</c:v>
                </c:pt>
                <c:pt idx="59">
                  <c:v>1869</c:v>
                </c:pt>
                <c:pt idx="60">
                  <c:v>2170</c:v>
                </c:pt>
                <c:pt idx="61">
                  <c:v>2519</c:v>
                </c:pt>
                <c:pt idx="62">
                  <c:v>2924</c:v>
                </c:pt>
                <c:pt idx="63">
                  <c:v>3395</c:v>
                </c:pt>
                <c:pt idx="64">
                  <c:v>3941</c:v>
                </c:pt>
                <c:pt idx="65">
                  <c:v>4575</c:v>
                </c:pt>
                <c:pt idx="66">
                  <c:v>5311</c:v>
                </c:pt>
                <c:pt idx="67">
                  <c:v>6165</c:v>
                </c:pt>
                <c:pt idx="68">
                  <c:v>7157</c:v>
                </c:pt>
                <c:pt idx="69">
                  <c:v>8309</c:v>
                </c:pt>
                <c:pt idx="70">
                  <c:v>9645</c:v>
                </c:pt>
                <c:pt idx="71">
                  <c:v>11197</c:v>
                </c:pt>
                <c:pt idx="72">
                  <c:v>12998</c:v>
                </c:pt>
                <c:pt idx="73">
                  <c:v>15089</c:v>
                </c:pt>
                <c:pt idx="74">
                  <c:v>17516</c:v>
                </c:pt>
                <c:pt idx="75">
                  <c:v>20334</c:v>
                </c:pt>
                <c:pt idx="76">
                  <c:v>23605</c:v>
                </c:pt>
                <c:pt idx="77">
                  <c:v>27402</c:v>
                </c:pt>
                <c:pt idx="78">
                  <c:v>31809</c:v>
                </c:pt>
                <c:pt idx="79">
                  <c:v>36925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82304"/>
        <c:axId val="188888192"/>
      </c:lineChart>
      <c:catAx>
        <c:axId val="188882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888192"/>
        <c:crosses val="autoZero"/>
        <c:auto val="1"/>
        <c:lblAlgn val="ctr"/>
        <c:lblOffset val="100"/>
        <c:noMultiLvlLbl val="0"/>
      </c:catAx>
      <c:valAx>
        <c:axId val="188888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882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Uzbekistan!$D$56:$D$117</c:f>
              <c:numCache>
                <c:formatCode>General</c:formatCode>
                <c:ptCount val="62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15</c:v>
                </c:pt>
                <c:pt idx="4">
                  <c:v>23</c:v>
                </c:pt>
                <c:pt idx="5">
                  <c:v>33</c:v>
                </c:pt>
                <c:pt idx="6">
                  <c:v>43</c:v>
                </c:pt>
                <c:pt idx="7">
                  <c:v>43</c:v>
                </c:pt>
                <c:pt idx="8">
                  <c:v>46</c:v>
                </c:pt>
                <c:pt idx="9">
                  <c:v>50</c:v>
                </c:pt>
                <c:pt idx="10">
                  <c:v>60</c:v>
                </c:pt>
                <c:pt idx="11">
                  <c:v>75</c:v>
                </c:pt>
                <c:pt idx="12">
                  <c:v>82</c:v>
                </c:pt>
                <c:pt idx="13">
                  <c:v>97</c:v>
                </c:pt>
                <c:pt idx="14">
                  <c:v>135</c:v>
                </c:pt>
                <c:pt idx="15">
                  <c:v>140</c:v>
                </c:pt>
                <c:pt idx="16">
                  <c:v>163</c:v>
                </c:pt>
                <c:pt idx="17">
                  <c:v>167</c:v>
                </c:pt>
                <c:pt idx="18">
                  <c:v>178</c:v>
                </c:pt>
                <c:pt idx="19">
                  <c:v>200</c:v>
                </c:pt>
                <c:pt idx="20">
                  <c:v>239</c:v>
                </c:pt>
                <c:pt idx="21">
                  <c:v>310</c:v>
                </c:pt>
                <c:pt idx="22">
                  <c:v>425</c:v>
                </c:pt>
                <c:pt idx="23">
                  <c:v>488</c:v>
                </c:pt>
                <c:pt idx="24">
                  <c:v>512</c:v>
                </c:pt>
                <c:pt idx="25">
                  <c:v>541</c:v>
                </c:pt>
                <c:pt idx="26">
                  <c:v>579</c:v>
                </c:pt>
                <c:pt idx="27">
                  <c:v>721</c:v>
                </c:pt>
                <c:pt idx="28">
                  <c:v>795</c:v>
                </c:pt>
                <c:pt idx="29">
                  <c:v>909</c:v>
                </c:pt>
                <c:pt idx="30">
                  <c:v>1062</c:v>
                </c:pt>
                <c:pt idx="31">
                  <c:v>1191</c:v>
                </c:pt>
                <c:pt idx="32">
                  <c:v>1216</c:v>
                </c:pt>
                <c:pt idx="33">
                  <c:v>1245</c:v>
                </c:pt>
                <c:pt idx="34">
                  <c:v>1291</c:v>
                </c:pt>
                <c:pt idx="35">
                  <c:v>1335</c:v>
                </c:pt>
                <c:pt idx="36">
                  <c:v>1361</c:v>
                </c:pt>
                <c:pt idx="37">
                  <c:v>1315</c:v>
                </c:pt>
                <c:pt idx="38">
                  <c:v>1259</c:v>
                </c:pt>
                <c:pt idx="39">
                  <c:v>1190</c:v>
                </c:pt>
                <c:pt idx="40">
                  <c:v>1175</c:v>
                </c:pt>
                <c:pt idx="41">
                  <c:v>1147</c:v>
                </c:pt>
                <c:pt idx="42">
                  <c:v>1072</c:v>
                </c:pt>
                <c:pt idx="43">
                  <c:v>1004</c:v>
                </c:pt>
                <c:pt idx="44">
                  <c:v>939</c:v>
                </c:pt>
                <c:pt idx="45">
                  <c:v>897</c:v>
                </c:pt>
                <c:pt idx="46">
                  <c:v>897</c:v>
                </c:pt>
                <c:pt idx="47">
                  <c:v>865</c:v>
                </c:pt>
                <c:pt idx="48">
                  <c:v>838</c:v>
                </c:pt>
                <c:pt idx="49">
                  <c:v>820</c:v>
                </c:pt>
                <c:pt idx="50">
                  <c:v>774</c:v>
                </c:pt>
                <c:pt idx="51">
                  <c:v>696</c:v>
                </c:pt>
                <c:pt idx="52">
                  <c:v>646</c:v>
                </c:pt>
                <c:pt idx="53">
                  <c:v>632</c:v>
                </c:pt>
                <c:pt idx="54">
                  <c:v>540</c:v>
                </c:pt>
                <c:pt idx="55">
                  <c:v>493</c:v>
                </c:pt>
                <c:pt idx="56">
                  <c:v>527</c:v>
                </c:pt>
                <c:pt idx="57">
                  <c:v>488</c:v>
                </c:pt>
                <c:pt idx="58">
                  <c:v>499</c:v>
                </c:pt>
                <c:pt idx="59">
                  <c:v>525</c:v>
                </c:pt>
                <c:pt idx="60">
                  <c:v>498</c:v>
                </c:pt>
                <c:pt idx="61">
                  <c:v>517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Uzbekistan!$E$56:$E$117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</c:v>
                </c:pt>
                <c:pt idx="13">
                  <c:v>7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14</c:v>
                </c:pt>
                <c:pt idx="18">
                  <c:v>27</c:v>
                </c:pt>
                <c:pt idx="19">
                  <c:v>27</c:v>
                </c:pt>
                <c:pt idx="20">
                  <c:v>27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33</c:v>
                </c:pt>
                <c:pt idx="25">
                  <c:v>41</c:v>
                </c:pt>
                <c:pt idx="26">
                  <c:v>45</c:v>
                </c:pt>
                <c:pt idx="27">
                  <c:v>46</c:v>
                </c:pt>
                <c:pt idx="28">
                  <c:v>70</c:v>
                </c:pt>
                <c:pt idx="29">
                  <c:v>89</c:v>
                </c:pt>
                <c:pt idx="30">
                  <c:v>103</c:v>
                </c:pt>
                <c:pt idx="31">
                  <c:v>111</c:v>
                </c:pt>
                <c:pt idx="32">
                  <c:v>133</c:v>
                </c:pt>
                <c:pt idx="33">
                  <c:v>160</c:v>
                </c:pt>
                <c:pt idx="34">
                  <c:v>199</c:v>
                </c:pt>
                <c:pt idx="35">
                  <c:v>230</c:v>
                </c:pt>
                <c:pt idx="36">
                  <c:v>266</c:v>
                </c:pt>
                <c:pt idx="37">
                  <c:v>363</c:v>
                </c:pt>
                <c:pt idx="38">
                  <c:v>457</c:v>
                </c:pt>
                <c:pt idx="39">
                  <c:v>568</c:v>
                </c:pt>
                <c:pt idx="40">
                  <c:v>629</c:v>
                </c:pt>
                <c:pt idx="41">
                  <c:v>715</c:v>
                </c:pt>
                <c:pt idx="42">
                  <c:v>797</c:v>
                </c:pt>
                <c:pt idx="43">
                  <c:v>900</c:v>
                </c:pt>
                <c:pt idx="44">
                  <c:v>1000</c:v>
                </c:pt>
                <c:pt idx="45">
                  <c:v>1105</c:v>
                </c:pt>
                <c:pt idx="46">
                  <c:v>1142</c:v>
                </c:pt>
                <c:pt idx="47">
                  <c:v>1221</c:v>
                </c:pt>
                <c:pt idx="48">
                  <c:v>1280</c:v>
                </c:pt>
                <c:pt idx="49">
                  <c:v>1329</c:v>
                </c:pt>
                <c:pt idx="50">
                  <c:v>1415</c:v>
                </c:pt>
                <c:pt idx="51">
                  <c:v>1511</c:v>
                </c:pt>
                <c:pt idx="52">
                  <c:v>1587</c:v>
                </c:pt>
                <c:pt idx="53">
                  <c:v>1666</c:v>
                </c:pt>
                <c:pt idx="54">
                  <c:v>1785</c:v>
                </c:pt>
                <c:pt idx="55">
                  <c:v>1856</c:v>
                </c:pt>
                <c:pt idx="56">
                  <c:v>1891</c:v>
                </c:pt>
                <c:pt idx="57">
                  <c:v>1998</c:v>
                </c:pt>
                <c:pt idx="58">
                  <c:v>2020</c:v>
                </c:pt>
                <c:pt idx="59">
                  <c:v>2087</c:v>
                </c:pt>
                <c:pt idx="60">
                  <c:v>2147</c:v>
                </c:pt>
                <c:pt idx="61">
                  <c:v>2169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918400"/>
        <c:axId val="188928384"/>
      </c:lineChart>
      <c:catAx>
        <c:axId val="188918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8928384"/>
        <c:crosses val="autoZero"/>
        <c:auto val="1"/>
        <c:lblAlgn val="ctr"/>
        <c:lblOffset val="100"/>
        <c:noMultiLvlLbl val="0"/>
      </c:catAx>
      <c:valAx>
        <c:axId val="188928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918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SIR(model)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Uzbekistan!$H$56:$H$117</c:f>
              <c:numCache>
                <c:formatCode>General</c:formatCode>
                <c:ptCount val="62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15</c:v>
                </c:pt>
                <c:pt idx="4">
                  <c:v>23</c:v>
                </c:pt>
                <c:pt idx="5">
                  <c:v>33</c:v>
                </c:pt>
                <c:pt idx="6">
                  <c:v>43</c:v>
                </c:pt>
                <c:pt idx="7">
                  <c:v>43</c:v>
                </c:pt>
                <c:pt idx="8">
                  <c:v>46</c:v>
                </c:pt>
                <c:pt idx="9">
                  <c:v>50</c:v>
                </c:pt>
                <c:pt idx="10">
                  <c:v>60</c:v>
                </c:pt>
                <c:pt idx="11">
                  <c:v>75</c:v>
                </c:pt>
                <c:pt idx="12">
                  <c:v>82</c:v>
                </c:pt>
                <c:pt idx="13">
                  <c:v>97</c:v>
                </c:pt>
                <c:pt idx="14">
                  <c:v>135</c:v>
                </c:pt>
                <c:pt idx="15">
                  <c:v>140</c:v>
                </c:pt>
                <c:pt idx="16">
                  <c:v>163</c:v>
                </c:pt>
                <c:pt idx="17">
                  <c:v>167</c:v>
                </c:pt>
                <c:pt idx="18">
                  <c:v>178</c:v>
                </c:pt>
                <c:pt idx="19">
                  <c:v>200</c:v>
                </c:pt>
                <c:pt idx="20">
                  <c:v>239</c:v>
                </c:pt>
                <c:pt idx="21">
                  <c:v>310</c:v>
                </c:pt>
                <c:pt idx="22">
                  <c:v>425</c:v>
                </c:pt>
                <c:pt idx="23">
                  <c:v>488</c:v>
                </c:pt>
                <c:pt idx="24">
                  <c:v>512</c:v>
                </c:pt>
                <c:pt idx="25">
                  <c:v>541</c:v>
                </c:pt>
                <c:pt idx="26">
                  <c:v>579</c:v>
                </c:pt>
                <c:pt idx="27">
                  <c:v>721</c:v>
                </c:pt>
                <c:pt idx="28">
                  <c:v>795</c:v>
                </c:pt>
                <c:pt idx="29">
                  <c:v>909</c:v>
                </c:pt>
                <c:pt idx="30">
                  <c:v>1062</c:v>
                </c:pt>
                <c:pt idx="31">
                  <c:v>1191</c:v>
                </c:pt>
                <c:pt idx="32">
                  <c:v>1216</c:v>
                </c:pt>
                <c:pt idx="33">
                  <c:v>1245</c:v>
                </c:pt>
                <c:pt idx="34">
                  <c:v>1291</c:v>
                </c:pt>
                <c:pt idx="35">
                  <c:v>1335</c:v>
                </c:pt>
                <c:pt idx="36">
                  <c:v>1361</c:v>
                </c:pt>
                <c:pt idx="37">
                  <c:v>1315</c:v>
                </c:pt>
                <c:pt idx="38">
                  <c:v>1259</c:v>
                </c:pt>
                <c:pt idx="39">
                  <c:v>1190</c:v>
                </c:pt>
                <c:pt idx="40">
                  <c:v>1175</c:v>
                </c:pt>
                <c:pt idx="41">
                  <c:v>1147</c:v>
                </c:pt>
                <c:pt idx="42">
                  <c:v>1072</c:v>
                </c:pt>
                <c:pt idx="43">
                  <c:v>1004</c:v>
                </c:pt>
                <c:pt idx="44">
                  <c:v>939</c:v>
                </c:pt>
                <c:pt idx="45">
                  <c:v>897</c:v>
                </c:pt>
                <c:pt idx="46">
                  <c:v>897</c:v>
                </c:pt>
                <c:pt idx="47">
                  <c:v>865</c:v>
                </c:pt>
                <c:pt idx="48">
                  <c:v>838</c:v>
                </c:pt>
                <c:pt idx="49">
                  <c:v>820</c:v>
                </c:pt>
                <c:pt idx="50">
                  <c:v>774</c:v>
                </c:pt>
                <c:pt idx="51">
                  <c:v>696</c:v>
                </c:pt>
                <c:pt idx="52">
                  <c:v>646</c:v>
                </c:pt>
                <c:pt idx="53">
                  <c:v>632</c:v>
                </c:pt>
                <c:pt idx="54">
                  <c:v>540</c:v>
                </c:pt>
                <c:pt idx="55">
                  <c:v>493</c:v>
                </c:pt>
                <c:pt idx="56">
                  <c:v>527</c:v>
                </c:pt>
                <c:pt idx="57">
                  <c:v>488</c:v>
                </c:pt>
                <c:pt idx="58">
                  <c:v>499</c:v>
                </c:pt>
                <c:pt idx="59">
                  <c:v>525</c:v>
                </c:pt>
                <c:pt idx="60">
                  <c:v>498</c:v>
                </c:pt>
                <c:pt idx="61">
                  <c:v>517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Uzbekistan!$I$56:$I$117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9</c:v>
                </c:pt>
                <c:pt idx="8">
                  <c:v>12</c:v>
                </c:pt>
                <c:pt idx="9">
                  <c:v>15</c:v>
                </c:pt>
                <c:pt idx="10">
                  <c:v>19</c:v>
                </c:pt>
                <c:pt idx="11">
                  <c:v>23</c:v>
                </c:pt>
                <c:pt idx="12">
                  <c:v>28</c:v>
                </c:pt>
                <c:pt idx="13">
                  <c:v>34</c:v>
                </c:pt>
                <c:pt idx="14">
                  <c:v>41</c:v>
                </c:pt>
                <c:pt idx="15">
                  <c:v>50</c:v>
                </c:pt>
                <c:pt idx="16">
                  <c:v>60</c:v>
                </c:pt>
                <c:pt idx="17">
                  <c:v>72</c:v>
                </c:pt>
                <c:pt idx="18">
                  <c:v>83</c:v>
                </c:pt>
                <c:pt idx="19">
                  <c:v>96</c:v>
                </c:pt>
                <c:pt idx="20">
                  <c:v>110</c:v>
                </c:pt>
                <c:pt idx="21">
                  <c:v>126</c:v>
                </c:pt>
                <c:pt idx="22">
                  <c:v>148</c:v>
                </c:pt>
                <c:pt idx="23">
                  <c:v>178</c:v>
                </c:pt>
                <c:pt idx="24">
                  <c:v>212</c:v>
                </c:pt>
                <c:pt idx="25">
                  <c:v>248</c:v>
                </c:pt>
                <c:pt idx="26">
                  <c:v>286</c:v>
                </c:pt>
                <c:pt idx="27">
                  <c:v>326</c:v>
                </c:pt>
                <c:pt idx="28">
                  <c:v>377</c:v>
                </c:pt>
                <c:pt idx="29">
                  <c:v>432</c:v>
                </c:pt>
                <c:pt idx="30">
                  <c:v>496</c:v>
                </c:pt>
                <c:pt idx="31">
                  <c:v>570</c:v>
                </c:pt>
                <c:pt idx="32">
                  <c:v>654</c:v>
                </c:pt>
                <c:pt idx="33">
                  <c:v>739</c:v>
                </c:pt>
                <c:pt idx="34">
                  <c:v>826</c:v>
                </c:pt>
                <c:pt idx="35">
                  <c:v>916</c:v>
                </c:pt>
                <c:pt idx="36">
                  <c:v>1010</c:v>
                </c:pt>
                <c:pt idx="37">
                  <c:v>1105</c:v>
                </c:pt>
                <c:pt idx="38">
                  <c:v>1197</c:v>
                </c:pt>
                <c:pt idx="39">
                  <c:v>1285</c:v>
                </c:pt>
                <c:pt idx="40">
                  <c:v>1369</c:v>
                </c:pt>
                <c:pt idx="41">
                  <c:v>1451</c:v>
                </c:pt>
                <c:pt idx="42">
                  <c:v>1531</c:v>
                </c:pt>
                <c:pt idx="43">
                  <c:v>1606</c:v>
                </c:pt>
                <c:pt idx="44">
                  <c:v>1676</c:v>
                </c:pt>
                <c:pt idx="45">
                  <c:v>1742</c:v>
                </c:pt>
                <c:pt idx="46">
                  <c:v>1805</c:v>
                </c:pt>
                <c:pt idx="47">
                  <c:v>1868</c:v>
                </c:pt>
                <c:pt idx="48">
                  <c:v>1928</c:v>
                </c:pt>
                <c:pt idx="49">
                  <c:v>1987</c:v>
                </c:pt>
                <c:pt idx="50">
                  <c:v>2044</c:v>
                </c:pt>
                <c:pt idx="51">
                  <c:v>2098</c:v>
                </c:pt>
                <c:pt idx="52">
                  <c:v>2147</c:v>
                </c:pt>
                <c:pt idx="53">
                  <c:v>2192</c:v>
                </c:pt>
                <c:pt idx="54">
                  <c:v>2237</c:v>
                </c:pt>
                <c:pt idx="55">
                  <c:v>2274</c:v>
                </c:pt>
                <c:pt idx="56">
                  <c:v>2309</c:v>
                </c:pt>
                <c:pt idx="57">
                  <c:v>2346</c:v>
                </c:pt>
                <c:pt idx="58">
                  <c:v>2380</c:v>
                </c:pt>
                <c:pt idx="59">
                  <c:v>2415</c:v>
                </c:pt>
                <c:pt idx="60">
                  <c:v>2452</c:v>
                </c:pt>
                <c:pt idx="61">
                  <c:v>2487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26752"/>
        <c:axId val="188828288"/>
      </c:lineChart>
      <c:catAx>
        <c:axId val="188826752"/>
        <c:scaling>
          <c:orientation val="minMax"/>
        </c:scaling>
        <c:delete val="0"/>
        <c:axPos val="b"/>
        <c:majorTickMark val="out"/>
        <c:minorTickMark val="none"/>
        <c:tickLblPos val="nextTo"/>
        <c:crossAx val="188828288"/>
        <c:crosses val="autoZero"/>
        <c:auto val="1"/>
        <c:lblAlgn val="ctr"/>
        <c:lblOffset val="100"/>
        <c:noMultiLvlLbl val="0"/>
      </c:catAx>
      <c:valAx>
        <c:axId val="18882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826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SEIR(model</a:t>
            </a:r>
            <a:r>
              <a:rPr lang="ru-RU"/>
              <a:t>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</c:v>
          </c:tx>
          <c:marker>
            <c:symbol val="none"/>
          </c:marker>
          <c:val>
            <c:numRef>
              <c:f>Uzbekistan!$L$56:$L$117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  <c:pt idx="18">
                  <c:v>13</c:v>
                </c:pt>
                <c:pt idx="19">
                  <c:v>15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21</c:v>
                </c:pt>
                <c:pt idx="24">
                  <c:v>22</c:v>
                </c:pt>
                <c:pt idx="25">
                  <c:v>24</c:v>
                </c:pt>
                <c:pt idx="26">
                  <c:v>26</c:v>
                </c:pt>
                <c:pt idx="27">
                  <c:v>29</c:v>
                </c:pt>
                <c:pt idx="28">
                  <c:v>31</c:v>
                </c:pt>
                <c:pt idx="29">
                  <c:v>34</c:v>
                </c:pt>
                <c:pt idx="30">
                  <c:v>37</c:v>
                </c:pt>
                <c:pt idx="31">
                  <c:v>40</c:v>
                </c:pt>
                <c:pt idx="32">
                  <c:v>44</c:v>
                </c:pt>
                <c:pt idx="33">
                  <c:v>48</c:v>
                </c:pt>
                <c:pt idx="34">
                  <c:v>52</c:v>
                </c:pt>
                <c:pt idx="35">
                  <c:v>57</c:v>
                </c:pt>
                <c:pt idx="36">
                  <c:v>62</c:v>
                </c:pt>
                <c:pt idx="37">
                  <c:v>67</c:v>
                </c:pt>
                <c:pt idx="38">
                  <c:v>73</c:v>
                </c:pt>
                <c:pt idx="39">
                  <c:v>80</c:v>
                </c:pt>
                <c:pt idx="40">
                  <c:v>87</c:v>
                </c:pt>
                <c:pt idx="41">
                  <c:v>95</c:v>
                </c:pt>
                <c:pt idx="42">
                  <c:v>103</c:v>
                </c:pt>
                <c:pt idx="43">
                  <c:v>112</c:v>
                </c:pt>
                <c:pt idx="44">
                  <c:v>122</c:v>
                </c:pt>
                <c:pt idx="45">
                  <c:v>133</c:v>
                </c:pt>
                <c:pt idx="46">
                  <c:v>145</c:v>
                </c:pt>
                <c:pt idx="47">
                  <c:v>158</c:v>
                </c:pt>
                <c:pt idx="48">
                  <c:v>172</c:v>
                </c:pt>
                <c:pt idx="49">
                  <c:v>187</c:v>
                </c:pt>
                <c:pt idx="50">
                  <c:v>204</c:v>
                </c:pt>
                <c:pt idx="51">
                  <c:v>222</c:v>
                </c:pt>
                <c:pt idx="52">
                  <c:v>242</c:v>
                </c:pt>
                <c:pt idx="53">
                  <c:v>263</c:v>
                </c:pt>
                <c:pt idx="54">
                  <c:v>287</c:v>
                </c:pt>
                <c:pt idx="55">
                  <c:v>312</c:v>
                </c:pt>
                <c:pt idx="56">
                  <c:v>340</c:v>
                </c:pt>
                <c:pt idx="57">
                  <c:v>370</c:v>
                </c:pt>
                <c:pt idx="58">
                  <c:v>403</c:v>
                </c:pt>
                <c:pt idx="59">
                  <c:v>438</c:v>
                </c:pt>
                <c:pt idx="60">
                  <c:v>477</c:v>
                </c:pt>
                <c:pt idx="61">
                  <c:v>520</c:v>
                </c:pt>
              </c:numCache>
            </c:numRef>
          </c:val>
          <c:smooth val="0"/>
        </c:ser>
        <c:ser>
          <c:idx val="1"/>
          <c:order val="1"/>
          <c:tx>
            <c:v>I</c:v>
          </c:tx>
          <c:marker>
            <c:symbol val="none"/>
          </c:marker>
          <c:val>
            <c:numRef>
              <c:f>Uzbekistan!$M$56:$M$117</c:f>
              <c:numCache>
                <c:formatCode>General</c:formatCode>
                <c:ptCount val="62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20</c:v>
                </c:pt>
                <c:pt idx="21">
                  <c:v>22</c:v>
                </c:pt>
                <c:pt idx="22">
                  <c:v>24</c:v>
                </c:pt>
                <c:pt idx="23">
                  <c:v>26</c:v>
                </c:pt>
                <c:pt idx="24">
                  <c:v>28</c:v>
                </c:pt>
                <c:pt idx="25">
                  <c:v>31</c:v>
                </c:pt>
                <c:pt idx="26">
                  <c:v>33</c:v>
                </c:pt>
                <c:pt idx="27">
                  <c:v>36</c:v>
                </c:pt>
                <c:pt idx="28">
                  <c:v>40</c:v>
                </c:pt>
                <c:pt idx="29">
                  <c:v>43</c:v>
                </c:pt>
                <c:pt idx="30">
                  <c:v>47</c:v>
                </c:pt>
                <c:pt idx="31">
                  <c:v>51</c:v>
                </c:pt>
                <c:pt idx="32">
                  <c:v>56</c:v>
                </c:pt>
                <c:pt idx="33">
                  <c:v>60</c:v>
                </c:pt>
                <c:pt idx="34">
                  <c:v>66</c:v>
                </c:pt>
                <c:pt idx="35">
                  <c:v>72</c:v>
                </c:pt>
                <c:pt idx="36">
                  <c:v>78</c:v>
                </c:pt>
                <c:pt idx="37">
                  <c:v>85</c:v>
                </c:pt>
                <c:pt idx="38">
                  <c:v>93</c:v>
                </c:pt>
                <c:pt idx="39">
                  <c:v>101</c:v>
                </c:pt>
                <c:pt idx="40">
                  <c:v>110</c:v>
                </c:pt>
                <c:pt idx="41">
                  <c:v>119</c:v>
                </c:pt>
                <c:pt idx="42">
                  <c:v>130</c:v>
                </c:pt>
                <c:pt idx="43">
                  <c:v>142</c:v>
                </c:pt>
                <c:pt idx="44">
                  <c:v>154</c:v>
                </c:pt>
                <c:pt idx="45">
                  <c:v>168</c:v>
                </c:pt>
                <c:pt idx="46">
                  <c:v>183</c:v>
                </c:pt>
                <c:pt idx="47">
                  <c:v>199</c:v>
                </c:pt>
                <c:pt idx="48">
                  <c:v>217</c:v>
                </c:pt>
                <c:pt idx="49">
                  <c:v>236</c:v>
                </c:pt>
                <c:pt idx="50">
                  <c:v>257</c:v>
                </c:pt>
                <c:pt idx="51">
                  <c:v>280</c:v>
                </c:pt>
                <c:pt idx="52">
                  <c:v>304</c:v>
                </c:pt>
                <c:pt idx="53">
                  <c:v>331</c:v>
                </c:pt>
                <c:pt idx="54">
                  <c:v>361</c:v>
                </c:pt>
                <c:pt idx="55">
                  <c:v>393</c:v>
                </c:pt>
                <c:pt idx="56">
                  <c:v>428</c:v>
                </c:pt>
                <c:pt idx="57">
                  <c:v>466</c:v>
                </c:pt>
                <c:pt idx="58">
                  <c:v>507</c:v>
                </c:pt>
                <c:pt idx="59">
                  <c:v>552</c:v>
                </c:pt>
                <c:pt idx="60">
                  <c:v>601</c:v>
                </c:pt>
                <c:pt idx="61">
                  <c:v>655</c:v>
                </c:pt>
              </c:numCache>
            </c:numRef>
          </c:val>
          <c:smooth val="0"/>
        </c:ser>
        <c:ser>
          <c:idx val="2"/>
          <c:order val="2"/>
          <c:tx>
            <c:v>R</c:v>
          </c:tx>
          <c:marker>
            <c:symbol val="none"/>
          </c:marker>
          <c:val>
            <c:numRef>
              <c:f>Uzbekistan!$N$56:$N$117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12</c:v>
                </c:pt>
                <c:pt idx="20">
                  <c:v>13</c:v>
                </c:pt>
                <c:pt idx="21">
                  <c:v>15</c:v>
                </c:pt>
                <c:pt idx="22">
                  <c:v>16</c:v>
                </c:pt>
                <c:pt idx="23">
                  <c:v>18</c:v>
                </c:pt>
                <c:pt idx="24">
                  <c:v>19</c:v>
                </c:pt>
                <c:pt idx="25">
                  <c:v>21</c:v>
                </c:pt>
                <c:pt idx="26">
                  <c:v>24</c:v>
                </c:pt>
                <c:pt idx="27">
                  <c:v>26</c:v>
                </c:pt>
                <c:pt idx="28">
                  <c:v>28</c:v>
                </c:pt>
                <c:pt idx="29">
                  <c:v>31</c:v>
                </c:pt>
                <c:pt idx="30">
                  <c:v>34</c:v>
                </c:pt>
                <c:pt idx="31">
                  <c:v>38</c:v>
                </c:pt>
                <c:pt idx="32">
                  <c:v>41</c:v>
                </c:pt>
                <c:pt idx="33">
                  <c:v>45</c:v>
                </c:pt>
                <c:pt idx="34">
                  <c:v>49</c:v>
                </c:pt>
                <c:pt idx="35">
                  <c:v>54</c:v>
                </c:pt>
                <c:pt idx="36">
                  <c:v>59</c:v>
                </c:pt>
                <c:pt idx="37">
                  <c:v>64</c:v>
                </c:pt>
                <c:pt idx="38">
                  <c:v>70</c:v>
                </c:pt>
                <c:pt idx="39">
                  <c:v>77</c:v>
                </c:pt>
                <c:pt idx="40">
                  <c:v>84</c:v>
                </c:pt>
                <c:pt idx="41">
                  <c:v>91</c:v>
                </c:pt>
                <c:pt idx="42">
                  <c:v>100</c:v>
                </c:pt>
                <c:pt idx="43">
                  <c:v>109</c:v>
                </c:pt>
                <c:pt idx="44">
                  <c:v>119</c:v>
                </c:pt>
                <c:pt idx="45">
                  <c:v>130</c:v>
                </c:pt>
                <c:pt idx="46">
                  <c:v>141</c:v>
                </c:pt>
                <c:pt idx="47">
                  <c:v>154</c:v>
                </c:pt>
                <c:pt idx="48">
                  <c:v>168</c:v>
                </c:pt>
                <c:pt idx="49">
                  <c:v>183</c:v>
                </c:pt>
                <c:pt idx="50">
                  <c:v>200</c:v>
                </c:pt>
                <c:pt idx="51">
                  <c:v>218</c:v>
                </c:pt>
                <c:pt idx="52">
                  <c:v>237</c:v>
                </c:pt>
                <c:pt idx="53">
                  <c:v>259</c:v>
                </c:pt>
                <c:pt idx="54">
                  <c:v>282</c:v>
                </c:pt>
                <c:pt idx="55">
                  <c:v>307</c:v>
                </c:pt>
                <c:pt idx="56">
                  <c:v>335</c:v>
                </c:pt>
                <c:pt idx="57">
                  <c:v>365</c:v>
                </c:pt>
                <c:pt idx="58">
                  <c:v>397</c:v>
                </c:pt>
                <c:pt idx="59">
                  <c:v>433</c:v>
                </c:pt>
                <c:pt idx="60">
                  <c:v>471</c:v>
                </c:pt>
                <c:pt idx="61">
                  <c:v>513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54656"/>
        <c:axId val="188856192"/>
      </c:lineChart>
      <c:catAx>
        <c:axId val="188854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856192"/>
        <c:crosses val="autoZero"/>
        <c:auto val="1"/>
        <c:lblAlgn val="ctr"/>
        <c:lblOffset val="100"/>
        <c:noMultiLvlLbl val="0"/>
      </c:catAx>
      <c:valAx>
        <c:axId val="18885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854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SIR(model)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Germany!$H$3:$H$167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16</c:v>
                </c:pt>
                <c:pt idx="21">
                  <c:v>16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12</c:v>
                </c:pt>
                <c:pt idx="36">
                  <c:v>30</c:v>
                </c:pt>
                <c:pt idx="37">
                  <c:v>32</c:v>
                </c:pt>
                <c:pt idx="38">
                  <c:v>63</c:v>
                </c:pt>
                <c:pt idx="39">
                  <c:v>114</c:v>
                </c:pt>
                <c:pt idx="40">
                  <c:v>143</c:v>
                </c:pt>
                <c:pt idx="41">
                  <c:v>180</c:v>
                </c:pt>
                <c:pt idx="42">
                  <c:v>246</c:v>
                </c:pt>
                <c:pt idx="43">
                  <c:v>466</c:v>
                </c:pt>
                <c:pt idx="44">
                  <c:v>653</c:v>
                </c:pt>
                <c:pt idx="45">
                  <c:v>781</c:v>
                </c:pt>
                <c:pt idx="46">
                  <c:v>1022</c:v>
                </c:pt>
                <c:pt idx="47">
                  <c:v>1156</c:v>
                </c:pt>
                <c:pt idx="48">
                  <c:v>1437</c:v>
                </c:pt>
                <c:pt idx="49">
                  <c:v>1880</c:v>
                </c:pt>
                <c:pt idx="50">
                  <c:v>2050</c:v>
                </c:pt>
                <c:pt idx="51">
                  <c:v>3622</c:v>
                </c:pt>
                <c:pt idx="52">
                  <c:v>4530</c:v>
                </c:pt>
                <c:pt idx="53">
                  <c:v>5738</c:v>
                </c:pt>
                <c:pt idx="54">
                  <c:v>7188</c:v>
                </c:pt>
                <c:pt idx="55">
                  <c:v>9166</c:v>
                </c:pt>
                <c:pt idx="56">
                  <c:v>12194</c:v>
                </c:pt>
                <c:pt idx="57">
                  <c:v>15162</c:v>
                </c:pt>
                <c:pt idx="58">
                  <c:v>19600</c:v>
                </c:pt>
                <c:pt idx="59">
                  <c:v>21895</c:v>
                </c:pt>
                <c:pt idx="60">
                  <c:v>24511</c:v>
                </c:pt>
                <c:pt idx="61">
                  <c:v>28477</c:v>
                </c:pt>
                <c:pt idx="62">
                  <c:v>29583</c:v>
                </c:pt>
                <c:pt idx="63">
                  <c:v>33566</c:v>
                </c:pt>
                <c:pt idx="64">
                  <c:v>37993</c:v>
                </c:pt>
                <c:pt idx="65">
                  <c:v>43864</c:v>
                </c:pt>
                <c:pt idx="66">
                  <c:v>48772</c:v>
                </c:pt>
                <c:pt idx="67">
                  <c:v>52340</c:v>
                </c:pt>
                <c:pt idx="68">
                  <c:v>52729</c:v>
                </c:pt>
                <c:pt idx="69">
                  <c:v>54920</c:v>
                </c:pt>
                <c:pt idx="70">
                  <c:v>58237</c:v>
                </c:pt>
                <c:pt idx="71">
                  <c:v>61230</c:v>
                </c:pt>
                <c:pt idx="72">
                  <c:v>65289</c:v>
                </c:pt>
                <c:pt idx="73">
                  <c:v>68225</c:v>
                </c:pt>
                <c:pt idx="74">
                  <c:v>69814</c:v>
                </c:pt>
                <c:pt idx="75">
                  <c:v>72836</c:v>
                </c:pt>
                <c:pt idx="76">
                  <c:v>69539</c:v>
                </c:pt>
                <c:pt idx="77">
                  <c:v>64621</c:v>
                </c:pt>
                <c:pt idx="78">
                  <c:v>63141</c:v>
                </c:pt>
                <c:pt idx="79">
                  <c:v>65463</c:v>
                </c:pt>
                <c:pt idx="80">
                  <c:v>64743</c:v>
                </c:pt>
                <c:pt idx="81">
                  <c:v>64502</c:v>
                </c:pt>
                <c:pt idx="82">
                  <c:v>62548</c:v>
                </c:pt>
                <c:pt idx="83">
                  <c:v>59836</c:v>
                </c:pt>
                <c:pt idx="84">
                  <c:v>58320</c:v>
                </c:pt>
                <c:pt idx="85">
                  <c:v>56617</c:v>
                </c:pt>
                <c:pt idx="86">
                  <c:v>53903</c:v>
                </c:pt>
                <c:pt idx="87">
                  <c:v>53455</c:v>
                </c:pt>
                <c:pt idx="88">
                  <c:v>52569</c:v>
                </c:pt>
                <c:pt idx="89">
                  <c:v>50675</c:v>
                </c:pt>
                <c:pt idx="90">
                  <c:v>48031</c:v>
                </c:pt>
                <c:pt idx="91">
                  <c:v>45943</c:v>
                </c:pt>
                <c:pt idx="92">
                  <c:v>44229</c:v>
                </c:pt>
                <c:pt idx="93">
                  <c:v>39417</c:v>
                </c:pt>
                <c:pt idx="94">
                  <c:v>40812</c:v>
                </c:pt>
                <c:pt idx="95">
                  <c:v>39770</c:v>
                </c:pt>
                <c:pt idx="96">
                  <c:v>38109</c:v>
                </c:pt>
                <c:pt idx="97">
                  <c:v>36176</c:v>
                </c:pt>
                <c:pt idx="98">
                  <c:v>34651</c:v>
                </c:pt>
                <c:pt idx="99">
                  <c:v>32866</c:v>
                </c:pt>
                <c:pt idx="100">
                  <c:v>30422</c:v>
                </c:pt>
                <c:pt idx="101">
                  <c:v>29137</c:v>
                </c:pt>
                <c:pt idx="102">
                  <c:v>28180</c:v>
                </c:pt>
                <c:pt idx="103">
                  <c:v>26442</c:v>
                </c:pt>
                <c:pt idx="104">
                  <c:v>24898</c:v>
                </c:pt>
                <c:pt idx="105">
                  <c:v>20974</c:v>
                </c:pt>
                <c:pt idx="106">
                  <c:v>20325</c:v>
                </c:pt>
                <c:pt idx="107">
                  <c:v>21364</c:v>
                </c:pt>
                <c:pt idx="108">
                  <c:v>20462</c:v>
                </c:pt>
                <c:pt idx="109">
                  <c:v>19897</c:v>
                </c:pt>
                <c:pt idx="110">
                  <c:v>19285</c:v>
                </c:pt>
                <c:pt idx="111">
                  <c:v>18221</c:v>
                </c:pt>
                <c:pt idx="112">
                  <c:v>17525</c:v>
                </c:pt>
                <c:pt idx="113">
                  <c:v>16283</c:v>
                </c:pt>
                <c:pt idx="114">
                  <c:v>15728</c:v>
                </c:pt>
                <c:pt idx="115">
                  <c:v>15193</c:v>
                </c:pt>
                <c:pt idx="116">
                  <c:v>14675</c:v>
                </c:pt>
                <c:pt idx="117">
                  <c:v>14175</c:v>
                </c:pt>
                <c:pt idx="118">
                  <c:v>13692</c:v>
                </c:pt>
                <c:pt idx="119">
                  <c:v>13226</c:v>
                </c:pt>
                <c:pt idx="120">
                  <c:v>12775</c:v>
                </c:pt>
                <c:pt idx="121">
                  <c:v>12340</c:v>
                </c:pt>
                <c:pt idx="122">
                  <c:v>11919</c:v>
                </c:pt>
                <c:pt idx="123">
                  <c:v>11513</c:v>
                </c:pt>
                <c:pt idx="124">
                  <c:v>11121</c:v>
                </c:pt>
                <c:pt idx="125">
                  <c:v>10742</c:v>
                </c:pt>
                <c:pt idx="126">
                  <c:v>10376</c:v>
                </c:pt>
                <c:pt idx="127">
                  <c:v>10023</c:v>
                </c:pt>
                <c:pt idx="128">
                  <c:v>9681</c:v>
                </c:pt>
                <c:pt idx="129">
                  <c:v>9351</c:v>
                </c:pt>
                <c:pt idx="130">
                  <c:v>9033</c:v>
                </c:pt>
                <c:pt idx="131">
                  <c:v>8725</c:v>
                </c:pt>
                <c:pt idx="132">
                  <c:v>8428</c:v>
                </c:pt>
                <c:pt idx="133">
                  <c:v>8141</c:v>
                </c:pt>
                <c:pt idx="134">
                  <c:v>7863</c:v>
                </c:pt>
                <c:pt idx="135">
                  <c:v>7595</c:v>
                </c:pt>
                <c:pt idx="136">
                  <c:v>7337</c:v>
                </c:pt>
                <c:pt idx="137">
                  <c:v>7087</c:v>
                </c:pt>
                <c:pt idx="138">
                  <c:v>6845</c:v>
                </c:pt>
                <c:pt idx="139">
                  <c:v>6612</c:v>
                </c:pt>
                <c:pt idx="140">
                  <c:v>6387</c:v>
                </c:pt>
                <c:pt idx="141">
                  <c:v>6169</c:v>
                </c:pt>
                <c:pt idx="142">
                  <c:v>5959</c:v>
                </c:pt>
                <c:pt idx="143">
                  <c:v>5756</c:v>
                </c:pt>
                <c:pt idx="144">
                  <c:v>5560</c:v>
                </c:pt>
                <c:pt idx="145">
                  <c:v>5370</c:v>
                </c:pt>
                <c:pt idx="146">
                  <c:v>5187</c:v>
                </c:pt>
                <c:pt idx="147">
                  <c:v>5011</c:v>
                </c:pt>
                <c:pt idx="148">
                  <c:v>4840</c:v>
                </c:pt>
                <c:pt idx="149">
                  <c:v>4675</c:v>
                </c:pt>
                <c:pt idx="150">
                  <c:v>4516</c:v>
                </c:pt>
                <c:pt idx="151">
                  <c:v>4362</c:v>
                </c:pt>
                <c:pt idx="152">
                  <c:v>4213</c:v>
                </c:pt>
                <c:pt idx="153">
                  <c:v>4070</c:v>
                </c:pt>
                <c:pt idx="154">
                  <c:v>3931</c:v>
                </c:pt>
                <c:pt idx="155">
                  <c:v>3797</c:v>
                </c:pt>
                <c:pt idx="156">
                  <c:v>3668</c:v>
                </c:pt>
                <c:pt idx="157">
                  <c:v>3543</c:v>
                </c:pt>
                <c:pt idx="158">
                  <c:v>3422</c:v>
                </c:pt>
                <c:pt idx="159">
                  <c:v>3305</c:v>
                </c:pt>
                <c:pt idx="160">
                  <c:v>3193</c:v>
                </c:pt>
                <c:pt idx="161">
                  <c:v>3084</c:v>
                </c:pt>
                <c:pt idx="162">
                  <c:v>2979</c:v>
                </c:pt>
                <c:pt idx="163">
                  <c:v>2877</c:v>
                </c:pt>
                <c:pt idx="164">
                  <c:v>2779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Germany!$I$3:$I$167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17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22</c:v>
                </c:pt>
                <c:pt idx="38">
                  <c:v>24</c:v>
                </c:pt>
                <c:pt idx="39">
                  <c:v>28</c:v>
                </c:pt>
                <c:pt idx="40">
                  <c:v>36</c:v>
                </c:pt>
                <c:pt idx="41">
                  <c:v>46</c:v>
                </c:pt>
                <c:pt idx="42">
                  <c:v>59</c:v>
                </c:pt>
                <c:pt idx="43">
                  <c:v>76</c:v>
                </c:pt>
                <c:pt idx="44">
                  <c:v>109</c:v>
                </c:pt>
                <c:pt idx="45">
                  <c:v>154</c:v>
                </c:pt>
                <c:pt idx="46">
                  <c:v>209</c:v>
                </c:pt>
                <c:pt idx="47">
                  <c:v>281</c:v>
                </c:pt>
                <c:pt idx="48">
                  <c:v>362</c:v>
                </c:pt>
                <c:pt idx="49">
                  <c:v>462</c:v>
                </c:pt>
                <c:pt idx="50">
                  <c:v>594</c:v>
                </c:pt>
                <c:pt idx="51">
                  <c:v>737</c:v>
                </c:pt>
                <c:pt idx="52">
                  <c:v>991</c:v>
                </c:pt>
                <c:pt idx="53">
                  <c:v>1308</c:v>
                </c:pt>
                <c:pt idx="54">
                  <c:v>1710</c:v>
                </c:pt>
                <c:pt idx="55">
                  <c:v>2213</c:v>
                </c:pt>
                <c:pt idx="56">
                  <c:v>2854</c:v>
                </c:pt>
                <c:pt idx="57">
                  <c:v>3708</c:v>
                </c:pt>
                <c:pt idx="58">
                  <c:v>4769</c:v>
                </c:pt>
                <c:pt idx="59">
                  <c:v>6141</c:v>
                </c:pt>
                <c:pt idx="60">
                  <c:v>7674</c:v>
                </c:pt>
                <c:pt idx="61">
                  <c:v>9390</c:v>
                </c:pt>
                <c:pt idx="62">
                  <c:v>11383</c:v>
                </c:pt>
                <c:pt idx="63">
                  <c:v>13454</c:v>
                </c:pt>
                <c:pt idx="64">
                  <c:v>15803</c:v>
                </c:pt>
                <c:pt idx="65">
                  <c:v>18463</c:v>
                </c:pt>
                <c:pt idx="66">
                  <c:v>21533</c:v>
                </c:pt>
                <c:pt idx="67">
                  <c:v>24948</c:v>
                </c:pt>
                <c:pt idx="68">
                  <c:v>28611</c:v>
                </c:pt>
                <c:pt idx="69">
                  <c:v>32302</c:v>
                </c:pt>
                <c:pt idx="70">
                  <c:v>36147</c:v>
                </c:pt>
                <c:pt idx="71">
                  <c:v>40223</c:v>
                </c:pt>
                <c:pt idx="72">
                  <c:v>44509</c:v>
                </c:pt>
                <c:pt idx="73">
                  <c:v>49080</c:v>
                </c:pt>
                <c:pt idx="74">
                  <c:v>53855</c:v>
                </c:pt>
                <c:pt idx="75">
                  <c:v>58742</c:v>
                </c:pt>
                <c:pt idx="76">
                  <c:v>63841</c:v>
                </c:pt>
                <c:pt idx="77">
                  <c:v>68709</c:v>
                </c:pt>
                <c:pt idx="78">
                  <c:v>73232</c:v>
                </c:pt>
                <c:pt idx="79">
                  <c:v>77652</c:v>
                </c:pt>
                <c:pt idx="80">
                  <c:v>82234</c:v>
                </c:pt>
                <c:pt idx="81">
                  <c:v>86766</c:v>
                </c:pt>
                <c:pt idx="82">
                  <c:v>91282</c:v>
                </c:pt>
                <c:pt idx="83">
                  <c:v>95660</c:v>
                </c:pt>
                <c:pt idx="84">
                  <c:v>99848</c:v>
                </c:pt>
                <c:pt idx="85">
                  <c:v>103931</c:v>
                </c:pt>
                <c:pt idx="86">
                  <c:v>107894</c:v>
                </c:pt>
                <c:pt idx="87">
                  <c:v>111667</c:v>
                </c:pt>
                <c:pt idx="88">
                  <c:v>115409</c:v>
                </c:pt>
                <c:pt idx="89">
                  <c:v>119089</c:v>
                </c:pt>
                <c:pt idx="90">
                  <c:v>122636</c:v>
                </c:pt>
                <c:pt idx="91">
                  <c:v>125998</c:v>
                </c:pt>
                <c:pt idx="92">
                  <c:v>129214</c:v>
                </c:pt>
                <c:pt idx="93">
                  <c:v>132310</c:v>
                </c:pt>
                <c:pt idx="94">
                  <c:v>135070</c:v>
                </c:pt>
                <c:pt idx="95">
                  <c:v>137927</c:v>
                </c:pt>
                <c:pt idx="96">
                  <c:v>140710</c:v>
                </c:pt>
                <c:pt idx="97">
                  <c:v>143378</c:v>
                </c:pt>
                <c:pt idx="98">
                  <c:v>145910</c:v>
                </c:pt>
                <c:pt idx="99">
                  <c:v>148336</c:v>
                </c:pt>
                <c:pt idx="100">
                  <c:v>150637</c:v>
                </c:pt>
                <c:pt idx="101">
                  <c:v>152766</c:v>
                </c:pt>
                <c:pt idx="102">
                  <c:v>154806</c:v>
                </c:pt>
                <c:pt idx="103">
                  <c:v>156778</c:v>
                </c:pt>
                <c:pt idx="104">
                  <c:v>158629</c:v>
                </c:pt>
                <c:pt idx="105">
                  <c:v>160372</c:v>
                </c:pt>
                <c:pt idx="106">
                  <c:v>161840</c:v>
                </c:pt>
                <c:pt idx="107">
                  <c:v>163263</c:v>
                </c:pt>
                <c:pt idx="108">
                  <c:v>164759</c:v>
                </c:pt>
                <c:pt idx="109">
                  <c:v>166191</c:v>
                </c:pt>
                <c:pt idx="110">
                  <c:v>167584</c:v>
                </c:pt>
                <c:pt idx="111">
                  <c:v>168934</c:v>
                </c:pt>
                <c:pt idx="112">
                  <c:v>170209</c:v>
                </c:pt>
                <c:pt idx="113">
                  <c:v>171436</c:v>
                </c:pt>
                <c:pt idx="114">
                  <c:v>172576</c:v>
                </c:pt>
                <c:pt idx="115">
                  <c:v>173677</c:v>
                </c:pt>
                <c:pt idx="116">
                  <c:v>174740</c:v>
                </c:pt>
                <c:pt idx="117">
                  <c:v>175767</c:v>
                </c:pt>
                <c:pt idx="118">
                  <c:v>176760</c:v>
                </c:pt>
                <c:pt idx="119">
                  <c:v>177718</c:v>
                </c:pt>
                <c:pt idx="120">
                  <c:v>178644</c:v>
                </c:pt>
                <c:pt idx="121">
                  <c:v>179538</c:v>
                </c:pt>
                <c:pt idx="122">
                  <c:v>180402</c:v>
                </c:pt>
                <c:pt idx="123">
                  <c:v>181236</c:v>
                </c:pt>
                <c:pt idx="124">
                  <c:v>182042</c:v>
                </c:pt>
                <c:pt idx="125">
                  <c:v>182821</c:v>
                </c:pt>
                <c:pt idx="126">
                  <c:v>183573</c:v>
                </c:pt>
                <c:pt idx="127">
                  <c:v>184299</c:v>
                </c:pt>
                <c:pt idx="128">
                  <c:v>185001</c:v>
                </c:pt>
                <c:pt idx="129">
                  <c:v>185678</c:v>
                </c:pt>
                <c:pt idx="130">
                  <c:v>186333</c:v>
                </c:pt>
                <c:pt idx="131">
                  <c:v>186965</c:v>
                </c:pt>
                <c:pt idx="132">
                  <c:v>187576</c:v>
                </c:pt>
                <c:pt idx="133">
                  <c:v>188166</c:v>
                </c:pt>
                <c:pt idx="134">
                  <c:v>188736</c:v>
                </c:pt>
                <c:pt idx="135">
                  <c:v>189286</c:v>
                </c:pt>
                <c:pt idx="136">
                  <c:v>189818</c:v>
                </c:pt>
                <c:pt idx="137">
                  <c:v>190331</c:v>
                </c:pt>
                <c:pt idx="138">
                  <c:v>190828</c:v>
                </c:pt>
                <c:pt idx="139">
                  <c:v>191307</c:v>
                </c:pt>
                <c:pt idx="140">
                  <c:v>191770</c:v>
                </c:pt>
                <c:pt idx="141">
                  <c:v>192217</c:v>
                </c:pt>
                <c:pt idx="142">
                  <c:v>192648</c:v>
                </c:pt>
                <c:pt idx="143">
                  <c:v>193066</c:v>
                </c:pt>
                <c:pt idx="144">
                  <c:v>193468</c:v>
                </c:pt>
                <c:pt idx="145">
                  <c:v>193858</c:v>
                </c:pt>
                <c:pt idx="146">
                  <c:v>194234</c:v>
                </c:pt>
                <c:pt idx="147">
                  <c:v>194597</c:v>
                </c:pt>
                <c:pt idx="148">
                  <c:v>194947</c:v>
                </c:pt>
                <c:pt idx="149">
                  <c:v>195286</c:v>
                </c:pt>
                <c:pt idx="150">
                  <c:v>195613</c:v>
                </c:pt>
                <c:pt idx="151">
                  <c:v>195930</c:v>
                </c:pt>
                <c:pt idx="152">
                  <c:v>196235</c:v>
                </c:pt>
                <c:pt idx="153">
                  <c:v>196530</c:v>
                </c:pt>
                <c:pt idx="154">
                  <c:v>196815</c:v>
                </c:pt>
                <c:pt idx="155">
                  <c:v>197090</c:v>
                </c:pt>
                <c:pt idx="156">
                  <c:v>197356</c:v>
                </c:pt>
                <c:pt idx="157">
                  <c:v>197612</c:v>
                </c:pt>
                <c:pt idx="158">
                  <c:v>197860</c:v>
                </c:pt>
                <c:pt idx="159">
                  <c:v>198100</c:v>
                </c:pt>
                <c:pt idx="160">
                  <c:v>198331</c:v>
                </c:pt>
                <c:pt idx="161">
                  <c:v>198555</c:v>
                </c:pt>
                <c:pt idx="162">
                  <c:v>198771</c:v>
                </c:pt>
                <c:pt idx="163">
                  <c:v>198979</c:v>
                </c:pt>
                <c:pt idx="164">
                  <c:v>199181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123008"/>
        <c:axId val="188124544"/>
      </c:lineChart>
      <c:catAx>
        <c:axId val="18812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88124544"/>
        <c:crosses val="autoZero"/>
        <c:auto val="1"/>
        <c:lblAlgn val="ctr"/>
        <c:lblOffset val="100"/>
        <c:noMultiLvlLbl val="0"/>
      </c:catAx>
      <c:valAx>
        <c:axId val="188124544"/>
        <c:scaling>
          <c:orientation val="minMax"/>
          <c:max val="250000"/>
          <c:min val="0"/>
        </c:scaling>
        <c:delete val="0"/>
        <c:axPos val="l"/>
        <c:majorGridlines/>
        <c:minorGridlines>
          <c:spPr>
            <a:ln>
              <a:noFill/>
            </a:ln>
          </c:spPr>
        </c:minorGridlines>
        <c:numFmt formatCode="General" sourceLinked="1"/>
        <c:majorTickMark val="out"/>
        <c:minorTickMark val="none"/>
        <c:tickLblPos val="nextTo"/>
        <c:crossAx val="188123008"/>
        <c:crosses val="autoZero"/>
        <c:crossBetween val="between"/>
        <c:majorUnit val="2000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SEIR(model)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</c:v>
          </c:tx>
          <c:marker>
            <c:symbol val="none"/>
          </c:marker>
          <c:val>
            <c:numRef>
              <c:f>Germany!$L$3:$L$167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6</c:v>
                </c:pt>
                <c:pt idx="17">
                  <c:v>6</c:v>
                </c:pt>
                <c:pt idx="18">
                  <c:v>7</c:v>
                </c:pt>
                <c:pt idx="19">
                  <c:v>7</c:v>
                </c:pt>
                <c:pt idx="20">
                  <c:v>8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16</c:v>
                </c:pt>
                <c:pt idx="28">
                  <c:v>17</c:v>
                </c:pt>
                <c:pt idx="29">
                  <c:v>19</c:v>
                </c:pt>
                <c:pt idx="30">
                  <c:v>21</c:v>
                </c:pt>
                <c:pt idx="31">
                  <c:v>23</c:v>
                </c:pt>
                <c:pt idx="32">
                  <c:v>25</c:v>
                </c:pt>
                <c:pt idx="33">
                  <c:v>28</c:v>
                </c:pt>
                <c:pt idx="34">
                  <c:v>30</c:v>
                </c:pt>
                <c:pt idx="35">
                  <c:v>33</c:v>
                </c:pt>
                <c:pt idx="36">
                  <c:v>37</c:v>
                </c:pt>
                <c:pt idx="37">
                  <c:v>40</c:v>
                </c:pt>
                <c:pt idx="38">
                  <c:v>44</c:v>
                </c:pt>
                <c:pt idx="39">
                  <c:v>49</c:v>
                </c:pt>
                <c:pt idx="40">
                  <c:v>54</c:v>
                </c:pt>
                <c:pt idx="41">
                  <c:v>59</c:v>
                </c:pt>
                <c:pt idx="42">
                  <c:v>65</c:v>
                </c:pt>
                <c:pt idx="43">
                  <c:v>71</c:v>
                </c:pt>
                <c:pt idx="44">
                  <c:v>78</c:v>
                </c:pt>
                <c:pt idx="45">
                  <c:v>86</c:v>
                </c:pt>
                <c:pt idx="46">
                  <c:v>94</c:v>
                </c:pt>
                <c:pt idx="47">
                  <c:v>104</c:v>
                </c:pt>
                <c:pt idx="48">
                  <c:v>114</c:v>
                </c:pt>
                <c:pt idx="49">
                  <c:v>125</c:v>
                </c:pt>
                <c:pt idx="50">
                  <c:v>138</c:v>
                </c:pt>
                <c:pt idx="51">
                  <c:v>151</c:v>
                </c:pt>
                <c:pt idx="52">
                  <c:v>166</c:v>
                </c:pt>
                <c:pt idx="53">
                  <c:v>183</c:v>
                </c:pt>
                <c:pt idx="54">
                  <c:v>201</c:v>
                </c:pt>
                <c:pt idx="55">
                  <c:v>221</c:v>
                </c:pt>
                <c:pt idx="56">
                  <c:v>242</c:v>
                </c:pt>
                <c:pt idx="57">
                  <c:v>266</c:v>
                </c:pt>
                <c:pt idx="58">
                  <c:v>293</c:v>
                </c:pt>
                <c:pt idx="59">
                  <c:v>322</c:v>
                </c:pt>
                <c:pt idx="60">
                  <c:v>354</c:v>
                </c:pt>
                <c:pt idx="61">
                  <c:v>389</c:v>
                </c:pt>
                <c:pt idx="62">
                  <c:v>427</c:v>
                </c:pt>
                <c:pt idx="63">
                  <c:v>470</c:v>
                </c:pt>
                <c:pt idx="64">
                  <c:v>516</c:v>
                </c:pt>
                <c:pt idx="65">
                  <c:v>567</c:v>
                </c:pt>
                <c:pt idx="66">
                  <c:v>623</c:v>
                </c:pt>
                <c:pt idx="67">
                  <c:v>685</c:v>
                </c:pt>
                <c:pt idx="68">
                  <c:v>753</c:v>
                </c:pt>
                <c:pt idx="69">
                  <c:v>827</c:v>
                </c:pt>
                <c:pt idx="70">
                  <c:v>909</c:v>
                </c:pt>
                <c:pt idx="71">
                  <c:v>999</c:v>
                </c:pt>
                <c:pt idx="72">
                  <c:v>1098</c:v>
                </c:pt>
                <c:pt idx="73">
                  <c:v>1207</c:v>
                </c:pt>
                <c:pt idx="74">
                  <c:v>1327</c:v>
                </c:pt>
                <c:pt idx="75">
                  <c:v>1458</c:v>
                </c:pt>
                <c:pt idx="76">
                  <c:v>1602</c:v>
                </c:pt>
                <c:pt idx="77">
                  <c:v>1761</c:v>
                </c:pt>
                <c:pt idx="78">
                  <c:v>1935</c:v>
                </c:pt>
                <c:pt idx="79">
                  <c:v>2127</c:v>
                </c:pt>
                <c:pt idx="80">
                  <c:v>2337</c:v>
                </c:pt>
                <c:pt idx="81">
                  <c:v>2569</c:v>
                </c:pt>
                <c:pt idx="82">
                  <c:v>2823</c:v>
                </c:pt>
                <c:pt idx="83">
                  <c:v>3103</c:v>
                </c:pt>
                <c:pt idx="84">
                  <c:v>3410</c:v>
                </c:pt>
                <c:pt idx="85">
                  <c:v>3747</c:v>
                </c:pt>
                <c:pt idx="86">
                  <c:v>4118</c:v>
                </c:pt>
                <c:pt idx="87">
                  <c:v>4526</c:v>
                </c:pt>
                <c:pt idx="88">
                  <c:v>4974</c:v>
                </c:pt>
                <c:pt idx="89">
                  <c:v>5466</c:v>
                </c:pt>
                <c:pt idx="90">
                  <c:v>6008</c:v>
                </c:pt>
                <c:pt idx="91">
                  <c:v>6602</c:v>
                </c:pt>
                <c:pt idx="92">
                  <c:v>7256</c:v>
                </c:pt>
                <c:pt idx="93">
                  <c:v>7974</c:v>
                </c:pt>
                <c:pt idx="94">
                  <c:v>8763</c:v>
                </c:pt>
                <c:pt idx="95">
                  <c:v>9631</c:v>
                </c:pt>
                <c:pt idx="96">
                  <c:v>10584</c:v>
                </c:pt>
                <c:pt idx="97">
                  <c:v>11631</c:v>
                </c:pt>
                <c:pt idx="98">
                  <c:v>12782</c:v>
                </c:pt>
                <c:pt idx="99">
                  <c:v>14047</c:v>
                </c:pt>
                <c:pt idx="100">
                  <c:v>15437</c:v>
                </c:pt>
                <c:pt idx="101">
                  <c:v>16964</c:v>
                </c:pt>
                <c:pt idx="102">
                  <c:v>18642</c:v>
                </c:pt>
                <c:pt idx="103">
                  <c:v>20487</c:v>
                </c:pt>
                <c:pt idx="104">
                  <c:v>22513</c:v>
                </c:pt>
                <c:pt idx="105">
                  <c:v>24739</c:v>
                </c:pt>
                <c:pt idx="106">
                  <c:v>27186</c:v>
                </c:pt>
                <c:pt idx="107">
                  <c:v>29874</c:v>
                </c:pt>
                <c:pt idx="108">
                  <c:v>32827</c:v>
                </c:pt>
                <c:pt idx="109">
                  <c:v>36072</c:v>
                </c:pt>
                <c:pt idx="110">
                  <c:v>39637</c:v>
                </c:pt>
                <c:pt idx="111">
                  <c:v>43554</c:v>
                </c:pt>
                <c:pt idx="112">
                  <c:v>47857</c:v>
                </c:pt>
                <c:pt idx="113">
                  <c:v>52583</c:v>
                </c:pt>
                <c:pt idx="114">
                  <c:v>57776</c:v>
                </c:pt>
                <c:pt idx="115">
                  <c:v>63479</c:v>
                </c:pt>
                <c:pt idx="116">
                  <c:v>69744</c:v>
                </c:pt>
                <c:pt idx="117">
                  <c:v>76624</c:v>
                </c:pt>
                <c:pt idx="118">
                  <c:v>84180</c:v>
                </c:pt>
                <c:pt idx="119">
                  <c:v>92479</c:v>
                </c:pt>
                <c:pt idx="120">
                  <c:v>101591</c:v>
                </c:pt>
                <c:pt idx="121">
                  <c:v>111596</c:v>
                </c:pt>
                <c:pt idx="122">
                  <c:v>122581</c:v>
                </c:pt>
                <c:pt idx="123">
                  <c:v>134640</c:v>
                </c:pt>
                <c:pt idx="124">
                  <c:v>147876</c:v>
                </c:pt>
                <c:pt idx="125">
                  <c:v>162404</c:v>
                </c:pt>
                <c:pt idx="126">
                  <c:v>178347</c:v>
                </c:pt>
                <c:pt idx="127">
                  <c:v>195839</c:v>
                </c:pt>
                <c:pt idx="128">
                  <c:v>215029</c:v>
                </c:pt>
                <c:pt idx="129">
                  <c:v>236077</c:v>
                </c:pt>
                <c:pt idx="130">
                  <c:v>259160</c:v>
                </c:pt>
                <c:pt idx="131">
                  <c:v>284467</c:v>
                </c:pt>
                <c:pt idx="132">
                  <c:v>312208</c:v>
                </c:pt>
                <c:pt idx="133">
                  <c:v>342608</c:v>
                </c:pt>
                <c:pt idx="134">
                  <c:v>375913</c:v>
                </c:pt>
                <c:pt idx="135">
                  <c:v>412388</c:v>
                </c:pt>
                <c:pt idx="136">
                  <c:v>452323</c:v>
                </c:pt>
                <c:pt idx="137">
                  <c:v>496027</c:v>
                </c:pt>
                <c:pt idx="138">
                  <c:v>543838</c:v>
                </c:pt>
                <c:pt idx="139">
                  <c:v>596118</c:v>
                </c:pt>
                <c:pt idx="140">
                  <c:v>653256</c:v>
                </c:pt>
                <c:pt idx="141">
                  <c:v>715668</c:v>
                </c:pt>
                <c:pt idx="142">
                  <c:v>783801</c:v>
                </c:pt>
                <c:pt idx="143">
                  <c:v>858129</c:v>
                </c:pt>
                <c:pt idx="144">
                  <c:v>939158</c:v>
                </c:pt>
                <c:pt idx="145">
                  <c:v>1027421</c:v>
                </c:pt>
                <c:pt idx="146">
                  <c:v>1123478</c:v>
                </c:pt>
                <c:pt idx="147">
                  <c:v>1227918</c:v>
                </c:pt>
                <c:pt idx="148">
                  <c:v>1341353</c:v>
                </c:pt>
                <c:pt idx="149">
                  <c:v>1464414</c:v>
                </c:pt>
                <c:pt idx="150">
                  <c:v>1597749</c:v>
                </c:pt>
                <c:pt idx="151">
                  <c:v>1742012</c:v>
                </c:pt>
                <c:pt idx="152">
                  <c:v>1897861</c:v>
                </c:pt>
                <c:pt idx="153">
                  <c:v>2065942</c:v>
                </c:pt>
                <c:pt idx="154">
                  <c:v>2246882</c:v>
                </c:pt>
                <c:pt idx="155">
                  <c:v>2441268</c:v>
                </c:pt>
                <c:pt idx="156">
                  <c:v>2649636</c:v>
                </c:pt>
                <c:pt idx="157">
                  <c:v>2872447</c:v>
                </c:pt>
                <c:pt idx="158">
                  <c:v>3110062</c:v>
                </c:pt>
                <c:pt idx="159">
                  <c:v>3362720</c:v>
                </c:pt>
                <c:pt idx="160">
                  <c:v>3630507</c:v>
                </c:pt>
                <c:pt idx="161">
                  <c:v>3913320</c:v>
                </c:pt>
                <c:pt idx="162">
                  <c:v>4210839</c:v>
                </c:pt>
                <c:pt idx="163">
                  <c:v>4522487</c:v>
                </c:pt>
                <c:pt idx="164">
                  <c:v>4847391</c:v>
                </c:pt>
              </c:numCache>
            </c:numRef>
          </c:val>
          <c:smooth val="0"/>
        </c:ser>
        <c:ser>
          <c:idx val="1"/>
          <c:order val="1"/>
          <c:tx>
            <c:v>I</c:v>
          </c:tx>
          <c:marker>
            <c:symbol val="none"/>
          </c:marker>
          <c:val>
            <c:numRef>
              <c:f>Germany!$M$3:$M$167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17</c:v>
                </c:pt>
                <c:pt idx="27">
                  <c:v>19</c:v>
                </c:pt>
                <c:pt idx="28">
                  <c:v>20</c:v>
                </c:pt>
                <c:pt idx="29">
                  <c:v>22</c:v>
                </c:pt>
                <c:pt idx="30">
                  <c:v>25</c:v>
                </c:pt>
                <c:pt idx="31">
                  <c:v>27</c:v>
                </c:pt>
                <c:pt idx="32">
                  <c:v>30</c:v>
                </c:pt>
                <c:pt idx="33">
                  <c:v>33</c:v>
                </c:pt>
                <c:pt idx="34">
                  <c:v>36</c:v>
                </c:pt>
                <c:pt idx="35">
                  <c:v>40</c:v>
                </c:pt>
                <c:pt idx="36">
                  <c:v>43</c:v>
                </c:pt>
                <c:pt idx="37">
                  <c:v>48</c:v>
                </c:pt>
                <c:pt idx="38">
                  <c:v>52</c:v>
                </c:pt>
                <c:pt idx="39">
                  <c:v>58</c:v>
                </c:pt>
                <c:pt idx="40">
                  <c:v>63</c:v>
                </c:pt>
                <c:pt idx="41">
                  <c:v>70</c:v>
                </c:pt>
                <c:pt idx="42">
                  <c:v>77</c:v>
                </c:pt>
                <c:pt idx="43">
                  <c:v>84</c:v>
                </c:pt>
                <c:pt idx="44">
                  <c:v>92</c:v>
                </c:pt>
                <c:pt idx="45">
                  <c:v>102</c:v>
                </c:pt>
                <c:pt idx="46">
                  <c:v>112</c:v>
                </c:pt>
                <c:pt idx="47">
                  <c:v>123</c:v>
                </c:pt>
                <c:pt idx="48">
                  <c:v>135</c:v>
                </c:pt>
                <c:pt idx="49">
                  <c:v>148</c:v>
                </c:pt>
                <c:pt idx="50">
                  <c:v>163</c:v>
                </c:pt>
                <c:pt idx="51">
                  <c:v>179</c:v>
                </c:pt>
                <c:pt idx="52">
                  <c:v>197</c:v>
                </c:pt>
                <c:pt idx="53">
                  <c:v>216</c:v>
                </c:pt>
                <c:pt idx="54">
                  <c:v>238</c:v>
                </c:pt>
                <c:pt idx="55">
                  <c:v>261</c:v>
                </c:pt>
                <c:pt idx="56">
                  <c:v>287</c:v>
                </c:pt>
                <c:pt idx="57">
                  <c:v>315</c:v>
                </c:pt>
                <c:pt idx="58">
                  <c:v>347</c:v>
                </c:pt>
                <c:pt idx="59">
                  <c:v>381</c:v>
                </c:pt>
                <c:pt idx="60">
                  <c:v>419</c:v>
                </c:pt>
                <c:pt idx="61">
                  <c:v>460</c:v>
                </c:pt>
                <c:pt idx="62">
                  <c:v>506</c:v>
                </c:pt>
                <c:pt idx="63">
                  <c:v>556</c:v>
                </c:pt>
                <c:pt idx="64">
                  <c:v>611</c:v>
                </c:pt>
                <c:pt idx="65">
                  <c:v>671</c:v>
                </c:pt>
                <c:pt idx="66">
                  <c:v>738</c:v>
                </c:pt>
                <c:pt idx="67">
                  <c:v>811</c:v>
                </c:pt>
                <c:pt idx="68">
                  <c:v>891</c:v>
                </c:pt>
                <c:pt idx="69">
                  <c:v>979</c:v>
                </c:pt>
                <c:pt idx="70">
                  <c:v>1076</c:v>
                </c:pt>
                <c:pt idx="71">
                  <c:v>1183</c:v>
                </c:pt>
                <c:pt idx="72">
                  <c:v>1300</c:v>
                </c:pt>
                <c:pt idx="73">
                  <c:v>1428</c:v>
                </c:pt>
                <c:pt idx="74">
                  <c:v>1570</c:v>
                </c:pt>
                <c:pt idx="75">
                  <c:v>1725</c:v>
                </c:pt>
                <c:pt idx="76">
                  <c:v>1896</c:v>
                </c:pt>
                <c:pt idx="77">
                  <c:v>2084</c:v>
                </c:pt>
                <c:pt idx="78">
                  <c:v>2290</c:v>
                </c:pt>
                <c:pt idx="79">
                  <c:v>2517</c:v>
                </c:pt>
                <c:pt idx="80">
                  <c:v>2766</c:v>
                </c:pt>
                <c:pt idx="81">
                  <c:v>3040</c:v>
                </c:pt>
                <c:pt idx="82">
                  <c:v>3341</c:v>
                </c:pt>
                <c:pt idx="83">
                  <c:v>3672</c:v>
                </c:pt>
                <c:pt idx="84">
                  <c:v>4035</c:v>
                </c:pt>
                <c:pt idx="85">
                  <c:v>4435</c:v>
                </c:pt>
                <c:pt idx="86">
                  <c:v>4874</c:v>
                </c:pt>
                <c:pt idx="87">
                  <c:v>5356</c:v>
                </c:pt>
                <c:pt idx="88">
                  <c:v>5886</c:v>
                </c:pt>
                <c:pt idx="89">
                  <c:v>6469</c:v>
                </c:pt>
                <c:pt idx="90">
                  <c:v>7110</c:v>
                </c:pt>
                <c:pt idx="91">
                  <c:v>7813</c:v>
                </c:pt>
                <c:pt idx="92">
                  <c:v>8587</c:v>
                </c:pt>
                <c:pt idx="93">
                  <c:v>9437</c:v>
                </c:pt>
                <c:pt idx="94">
                  <c:v>10371</c:v>
                </c:pt>
                <c:pt idx="95">
                  <c:v>11398</c:v>
                </c:pt>
                <c:pt idx="96">
                  <c:v>12526</c:v>
                </c:pt>
                <c:pt idx="97">
                  <c:v>13766</c:v>
                </c:pt>
                <c:pt idx="98">
                  <c:v>15129</c:v>
                </c:pt>
                <c:pt idx="99">
                  <c:v>16626</c:v>
                </c:pt>
                <c:pt idx="100">
                  <c:v>18272</c:v>
                </c:pt>
                <c:pt idx="101">
                  <c:v>20080</c:v>
                </c:pt>
                <c:pt idx="102">
                  <c:v>22067</c:v>
                </c:pt>
                <c:pt idx="103">
                  <c:v>24251</c:v>
                </c:pt>
                <c:pt idx="104">
                  <c:v>26651</c:v>
                </c:pt>
                <c:pt idx="105">
                  <c:v>29288</c:v>
                </c:pt>
                <c:pt idx="106">
                  <c:v>32186</c:v>
                </c:pt>
                <c:pt idx="107">
                  <c:v>35370</c:v>
                </c:pt>
                <c:pt idx="108">
                  <c:v>38869</c:v>
                </c:pt>
                <c:pt idx="109">
                  <c:v>42713</c:v>
                </c:pt>
                <c:pt idx="110">
                  <c:v>46938</c:v>
                </c:pt>
                <c:pt idx="111">
                  <c:v>51580</c:v>
                </c:pt>
                <c:pt idx="112">
                  <c:v>56680</c:v>
                </c:pt>
                <c:pt idx="113">
                  <c:v>62284</c:v>
                </c:pt>
                <c:pt idx="114">
                  <c:v>68440</c:v>
                </c:pt>
                <c:pt idx="115">
                  <c:v>75205</c:v>
                </c:pt>
                <c:pt idx="116">
                  <c:v>82636</c:v>
                </c:pt>
                <c:pt idx="117">
                  <c:v>90800</c:v>
                </c:pt>
                <c:pt idx="118">
                  <c:v>99769</c:v>
                </c:pt>
                <c:pt idx="119">
                  <c:v>109621</c:v>
                </c:pt>
                <c:pt idx="120">
                  <c:v>120444</c:v>
                </c:pt>
                <c:pt idx="121">
                  <c:v>132331</c:v>
                </c:pt>
                <c:pt idx="122">
                  <c:v>145387</c:v>
                </c:pt>
                <c:pt idx="123">
                  <c:v>159726</c:v>
                </c:pt>
                <c:pt idx="124">
                  <c:v>175473</c:v>
                </c:pt>
                <c:pt idx="125">
                  <c:v>192765</c:v>
                </c:pt>
                <c:pt idx="126">
                  <c:v>211753</c:v>
                </c:pt>
                <c:pt idx="127">
                  <c:v>232599</c:v>
                </c:pt>
                <c:pt idx="128">
                  <c:v>255485</c:v>
                </c:pt>
                <c:pt idx="129">
                  <c:v>280607</c:v>
                </c:pt>
                <c:pt idx="130">
                  <c:v>308180</c:v>
                </c:pt>
                <c:pt idx="131">
                  <c:v>338439</c:v>
                </c:pt>
                <c:pt idx="132">
                  <c:v>371642</c:v>
                </c:pt>
                <c:pt idx="133">
                  <c:v>408069</c:v>
                </c:pt>
                <c:pt idx="134">
                  <c:v>448026</c:v>
                </c:pt>
                <c:pt idx="135">
                  <c:v>491846</c:v>
                </c:pt>
                <c:pt idx="136">
                  <c:v>539895</c:v>
                </c:pt>
                <c:pt idx="137">
                  <c:v>592567</c:v>
                </c:pt>
                <c:pt idx="138">
                  <c:v>650292</c:v>
                </c:pt>
                <c:pt idx="139">
                  <c:v>713540</c:v>
                </c:pt>
                <c:pt idx="140">
                  <c:v>782816</c:v>
                </c:pt>
                <c:pt idx="141">
                  <c:v>858670</c:v>
                </c:pt>
                <c:pt idx="142">
                  <c:v>941696</c:v>
                </c:pt>
                <c:pt idx="143">
                  <c:v>1032538</c:v>
                </c:pt>
                <c:pt idx="144">
                  <c:v>1131886</c:v>
                </c:pt>
                <c:pt idx="145">
                  <c:v>1240486</c:v>
                </c:pt>
                <c:pt idx="146">
                  <c:v>1359136</c:v>
                </c:pt>
                <c:pt idx="147">
                  <c:v>1488692</c:v>
                </c:pt>
                <c:pt idx="148">
                  <c:v>1630067</c:v>
                </c:pt>
                <c:pt idx="149">
                  <c:v>1784233</c:v>
                </c:pt>
                <c:pt idx="150">
                  <c:v>1952220</c:v>
                </c:pt>
                <c:pt idx="151">
                  <c:v>2135114</c:v>
                </c:pt>
                <c:pt idx="152">
                  <c:v>2334058</c:v>
                </c:pt>
                <c:pt idx="153">
                  <c:v>2550246</c:v>
                </c:pt>
                <c:pt idx="154">
                  <c:v>2784918</c:v>
                </c:pt>
                <c:pt idx="155">
                  <c:v>3039350</c:v>
                </c:pt>
                <c:pt idx="156">
                  <c:v>3314849</c:v>
                </c:pt>
                <c:pt idx="157">
                  <c:v>3612737</c:v>
                </c:pt>
                <c:pt idx="158">
                  <c:v>3934335</c:v>
                </c:pt>
                <c:pt idx="159">
                  <c:v>4280944</c:v>
                </c:pt>
                <c:pt idx="160">
                  <c:v>4653822</c:v>
                </c:pt>
                <c:pt idx="161">
                  <c:v>5054155</c:v>
                </c:pt>
                <c:pt idx="162">
                  <c:v>5483029</c:v>
                </c:pt>
                <c:pt idx="163">
                  <c:v>5941384</c:v>
                </c:pt>
                <c:pt idx="164">
                  <c:v>6429985</c:v>
                </c:pt>
              </c:numCache>
            </c:numRef>
          </c:val>
          <c:smooth val="0"/>
        </c:ser>
        <c:ser>
          <c:idx val="2"/>
          <c:order val="2"/>
          <c:tx>
            <c:v>R</c:v>
          </c:tx>
          <c:marker>
            <c:symbol val="none"/>
          </c:marker>
          <c:val>
            <c:numRef>
              <c:f>Germany!$N$3:$N$167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16</c:v>
                </c:pt>
                <c:pt idx="31">
                  <c:v>18</c:v>
                </c:pt>
                <c:pt idx="32">
                  <c:v>20</c:v>
                </c:pt>
                <c:pt idx="33">
                  <c:v>22</c:v>
                </c:pt>
                <c:pt idx="34">
                  <c:v>24</c:v>
                </c:pt>
                <c:pt idx="35">
                  <c:v>26</c:v>
                </c:pt>
                <c:pt idx="36">
                  <c:v>29</c:v>
                </c:pt>
                <c:pt idx="37">
                  <c:v>32</c:v>
                </c:pt>
                <c:pt idx="38">
                  <c:v>36</c:v>
                </c:pt>
                <c:pt idx="39">
                  <c:v>39</c:v>
                </c:pt>
                <c:pt idx="40">
                  <c:v>43</c:v>
                </c:pt>
                <c:pt idx="41">
                  <c:v>48</c:v>
                </c:pt>
                <c:pt idx="42">
                  <c:v>53</c:v>
                </c:pt>
                <c:pt idx="43">
                  <c:v>58</c:v>
                </c:pt>
                <c:pt idx="44">
                  <c:v>64</c:v>
                </c:pt>
                <c:pt idx="45">
                  <c:v>70</c:v>
                </c:pt>
                <c:pt idx="46">
                  <c:v>77</c:v>
                </c:pt>
                <c:pt idx="47">
                  <c:v>85</c:v>
                </c:pt>
                <c:pt idx="48">
                  <c:v>94</c:v>
                </c:pt>
                <c:pt idx="49">
                  <c:v>103</c:v>
                </c:pt>
                <c:pt idx="50">
                  <c:v>114</c:v>
                </c:pt>
                <c:pt idx="51">
                  <c:v>125</c:v>
                </c:pt>
                <c:pt idx="52">
                  <c:v>137</c:v>
                </c:pt>
                <c:pt idx="53">
                  <c:v>151</c:v>
                </c:pt>
                <c:pt idx="54">
                  <c:v>166</c:v>
                </c:pt>
                <c:pt idx="55">
                  <c:v>183</c:v>
                </c:pt>
                <c:pt idx="56">
                  <c:v>201</c:v>
                </c:pt>
                <c:pt idx="57">
                  <c:v>221</c:v>
                </c:pt>
                <c:pt idx="58">
                  <c:v>243</c:v>
                </c:pt>
                <c:pt idx="59">
                  <c:v>268</c:v>
                </c:pt>
                <c:pt idx="60">
                  <c:v>294</c:v>
                </c:pt>
                <c:pt idx="61">
                  <c:v>324</c:v>
                </c:pt>
                <c:pt idx="62">
                  <c:v>356</c:v>
                </c:pt>
                <c:pt idx="63">
                  <c:v>391</c:v>
                </c:pt>
                <c:pt idx="64">
                  <c:v>430</c:v>
                </c:pt>
                <c:pt idx="65">
                  <c:v>473</c:v>
                </c:pt>
                <c:pt idx="66">
                  <c:v>520</c:v>
                </c:pt>
                <c:pt idx="67">
                  <c:v>571</c:v>
                </c:pt>
                <c:pt idx="68">
                  <c:v>628</c:v>
                </c:pt>
                <c:pt idx="69">
                  <c:v>691</c:v>
                </c:pt>
                <c:pt idx="70">
                  <c:v>759</c:v>
                </c:pt>
                <c:pt idx="71">
                  <c:v>834</c:v>
                </c:pt>
                <c:pt idx="72">
                  <c:v>917</c:v>
                </c:pt>
                <c:pt idx="73">
                  <c:v>1008</c:v>
                </c:pt>
                <c:pt idx="74">
                  <c:v>1108</c:v>
                </c:pt>
                <c:pt idx="75">
                  <c:v>1218</c:v>
                </c:pt>
                <c:pt idx="76">
                  <c:v>1339</c:v>
                </c:pt>
                <c:pt idx="77">
                  <c:v>1472</c:v>
                </c:pt>
                <c:pt idx="78">
                  <c:v>1617</c:v>
                </c:pt>
                <c:pt idx="79">
                  <c:v>1778</c:v>
                </c:pt>
                <c:pt idx="80">
                  <c:v>1954</c:v>
                </c:pt>
                <c:pt idx="81">
                  <c:v>2147</c:v>
                </c:pt>
                <c:pt idx="82">
                  <c:v>2360</c:v>
                </c:pt>
                <c:pt idx="83">
                  <c:v>2594</c:v>
                </c:pt>
                <c:pt idx="84">
                  <c:v>2851</c:v>
                </c:pt>
                <c:pt idx="85">
                  <c:v>3134</c:v>
                </c:pt>
                <c:pt idx="86">
                  <c:v>3444</c:v>
                </c:pt>
                <c:pt idx="87">
                  <c:v>3785</c:v>
                </c:pt>
                <c:pt idx="88">
                  <c:v>4160</c:v>
                </c:pt>
                <c:pt idx="89">
                  <c:v>4572</c:v>
                </c:pt>
                <c:pt idx="90">
                  <c:v>5025</c:v>
                </c:pt>
                <c:pt idx="91">
                  <c:v>5523</c:v>
                </c:pt>
                <c:pt idx="92">
                  <c:v>6070</c:v>
                </c:pt>
                <c:pt idx="93">
                  <c:v>6671</c:v>
                </c:pt>
                <c:pt idx="94">
                  <c:v>7331</c:v>
                </c:pt>
                <c:pt idx="95">
                  <c:v>8057</c:v>
                </c:pt>
                <c:pt idx="96">
                  <c:v>8855</c:v>
                </c:pt>
                <c:pt idx="97">
                  <c:v>9732</c:v>
                </c:pt>
                <c:pt idx="98">
                  <c:v>10696</c:v>
                </c:pt>
                <c:pt idx="99">
                  <c:v>11755</c:v>
                </c:pt>
                <c:pt idx="100">
                  <c:v>12918</c:v>
                </c:pt>
                <c:pt idx="101">
                  <c:v>14197</c:v>
                </c:pt>
                <c:pt idx="102">
                  <c:v>15603</c:v>
                </c:pt>
                <c:pt idx="103">
                  <c:v>17148</c:v>
                </c:pt>
                <c:pt idx="104">
                  <c:v>18845</c:v>
                </c:pt>
                <c:pt idx="105">
                  <c:v>20711</c:v>
                </c:pt>
                <c:pt idx="106">
                  <c:v>22761</c:v>
                </c:pt>
                <c:pt idx="107">
                  <c:v>25014</c:v>
                </c:pt>
                <c:pt idx="108">
                  <c:v>27490</c:v>
                </c:pt>
                <c:pt idx="109">
                  <c:v>30211</c:v>
                </c:pt>
                <c:pt idx="110">
                  <c:v>33201</c:v>
                </c:pt>
                <c:pt idx="111">
                  <c:v>36486</c:v>
                </c:pt>
                <c:pt idx="112">
                  <c:v>40097</c:v>
                </c:pt>
                <c:pt idx="113">
                  <c:v>44064</c:v>
                </c:pt>
                <c:pt idx="114">
                  <c:v>48424</c:v>
                </c:pt>
                <c:pt idx="115">
                  <c:v>53215</c:v>
                </c:pt>
                <c:pt idx="116">
                  <c:v>58479</c:v>
                </c:pt>
                <c:pt idx="117">
                  <c:v>64264</c:v>
                </c:pt>
                <c:pt idx="118">
                  <c:v>70620</c:v>
                </c:pt>
                <c:pt idx="119">
                  <c:v>77604</c:v>
                </c:pt>
                <c:pt idx="120">
                  <c:v>85277</c:v>
                </c:pt>
                <c:pt idx="121">
                  <c:v>93708</c:v>
                </c:pt>
                <c:pt idx="122">
                  <c:v>102972</c:v>
                </c:pt>
                <c:pt idx="123">
                  <c:v>113149</c:v>
                </c:pt>
                <c:pt idx="124">
                  <c:v>124329</c:v>
                </c:pt>
                <c:pt idx="125">
                  <c:v>136613</c:v>
                </c:pt>
                <c:pt idx="126">
                  <c:v>150106</c:v>
                </c:pt>
                <c:pt idx="127">
                  <c:v>164929</c:v>
                </c:pt>
                <c:pt idx="128">
                  <c:v>181211</c:v>
                </c:pt>
                <c:pt idx="129">
                  <c:v>199095</c:v>
                </c:pt>
                <c:pt idx="130">
                  <c:v>218737</c:v>
                </c:pt>
                <c:pt idx="131">
                  <c:v>240310</c:v>
                </c:pt>
                <c:pt idx="132">
                  <c:v>264000</c:v>
                </c:pt>
                <c:pt idx="133">
                  <c:v>290015</c:v>
                </c:pt>
                <c:pt idx="134">
                  <c:v>318580</c:v>
                </c:pt>
                <c:pt idx="135">
                  <c:v>349942</c:v>
                </c:pt>
                <c:pt idx="136">
                  <c:v>384371</c:v>
                </c:pt>
                <c:pt idx="137">
                  <c:v>422164</c:v>
                </c:pt>
                <c:pt idx="138">
                  <c:v>463644</c:v>
                </c:pt>
                <c:pt idx="139">
                  <c:v>509164</c:v>
                </c:pt>
                <c:pt idx="140">
                  <c:v>559112</c:v>
                </c:pt>
                <c:pt idx="141">
                  <c:v>613909</c:v>
                </c:pt>
                <c:pt idx="142">
                  <c:v>674016</c:v>
                </c:pt>
                <c:pt idx="143">
                  <c:v>739934</c:v>
                </c:pt>
                <c:pt idx="144">
                  <c:v>812212</c:v>
                </c:pt>
                <c:pt idx="145">
                  <c:v>891444</c:v>
                </c:pt>
                <c:pt idx="146">
                  <c:v>978278</c:v>
                </c:pt>
                <c:pt idx="147">
                  <c:v>1073418</c:v>
                </c:pt>
                <c:pt idx="148">
                  <c:v>1177626</c:v>
                </c:pt>
                <c:pt idx="149">
                  <c:v>1291731</c:v>
                </c:pt>
                <c:pt idx="150">
                  <c:v>1416627</c:v>
                </c:pt>
                <c:pt idx="151">
                  <c:v>1553282</c:v>
                </c:pt>
                <c:pt idx="152">
                  <c:v>1702740</c:v>
                </c:pt>
                <c:pt idx="153">
                  <c:v>1866125</c:v>
                </c:pt>
                <c:pt idx="154">
                  <c:v>2044642</c:v>
                </c:pt>
                <c:pt idx="155">
                  <c:v>2239586</c:v>
                </c:pt>
                <c:pt idx="156">
                  <c:v>2452340</c:v>
                </c:pt>
                <c:pt idx="157">
                  <c:v>2684380</c:v>
                </c:pt>
                <c:pt idx="158">
                  <c:v>2937272</c:v>
                </c:pt>
                <c:pt idx="159">
                  <c:v>3212675</c:v>
                </c:pt>
                <c:pt idx="160">
                  <c:v>3512341</c:v>
                </c:pt>
                <c:pt idx="161">
                  <c:v>3838108</c:v>
                </c:pt>
                <c:pt idx="162">
                  <c:v>4191899</c:v>
                </c:pt>
                <c:pt idx="163">
                  <c:v>4575711</c:v>
                </c:pt>
                <c:pt idx="164">
                  <c:v>4991608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142720"/>
        <c:axId val="188144256"/>
      </c:lineChart>
      <c:catAx>
        <c:axId val="18814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88144256"/>
        <c:crosses val="autoZero"/>
        <c:auto val="1"/>
        <c:lblAlgn val="ctr"/>
        <c:lblOffset val="100"/>
        <c:noMultiLvlLbl val="0"/>
      </c:catAx>
      <c:valAx>
        <c:axId val="188144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142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Cambodia!$D$3:$D$117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4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32</c:v>
                </c:pt>
                <c:pt idx="56">
                  <c:v>34</c:v>
                </c:pt>
                <c:pt idx="57">
                  <c:v>36</c:v>
                </c:pt>
                <c:pt idx="58">
                  <c:v>50</c:v>
                </c:pt>
                <c:pt idx="59">
                  <c:v>52</c:v>
                </c:pt>
                <c:pt idx="60">
                  <c:v>82</c:v>
                </c:pt>
                <c:pt idx="61">
                  <c:v>85</c:v>
                </c:pt>
                <c:pt idx="62">
                  <c:v>87</c:v>
                </c:pt>
                <c:pt idx="63">
                  <c:v>86</c:v>
                </c:pt>
                <c:pt idx="64">
                  <c:v>86</c:v>
                </c:pt>
                <c:pt idx="65">
                  <c:v>88</c:v>
                </c:pt>
                <c:pt idx="66">
                  <c:v>86</c:v>
                </c:pt>
                <c:pt idx="67">
                  <c:v>82</c:v>
                </c:pt>
                <c:pt idx="68">
                  <c:v>86</c:v>
                </c:pt>
                <c:pt idx="69">
                  <c:v>86</c:v>
                </c:pt>
                <c:pt idx="70">
                  <c:v>84</c:v>
                </c:pt>
                <c:pt idx="71">
                  <c:v>76</c:v>
                </c:pt>
                <c:pt idx="72">
                  <c:v>79</c:v>
                </c:pt>
                <c:pt idx="73">
                  <c:v>64</c:v>
                </c:pt>
                <c:pt idx="74">
                  <c:v>64</c:v>
                </c:pt>
                <c:pt idx="75">
                  <c:v>61</c:v>
                </c:pt>
                <c:pt idx="76">
                  <c:v>57</c:v>
                </c:pt>
                <c:pt idx="77">
                  <c:v>54</c:v>
                </c:pt>
                <c:pt idx="78">
                  <c:v>57</c:v>
                </c:pt>
                <c:pt idx="79">
                  <c:v>47</c:v>
                </c:pt>
                <c:pt idx="80">
                  <c:v>45</c:v>
                </c:pt>
                <c:pt idx="81">
                  <c:v>45</c:v>
                </c:pt>
                <c:pt idx="82">
                  <c:v>45</c:v>
                </c:pt>
                <c:pt idx="83">
                  <c:v>31</c:v>
                </c:pt>
                <c:pt idx="84">
                  <c:v>26</c:v>
                </c:pt>
                <c:pt idx="85">
                  <c:v>24</c:v>
                </c:pt>
                <c:pt idx="86">
                  <c:v>24</c:v>
                </c:pt>
                <c:pt idx="87">
                  <c:v>19</c:v>
                </c:pt>
                <c:pt idx="88">
                  <c:v>17</c:v>
                </c:pt>
                <c:pt idx="89">
                  <c:v>15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Cambodia!$E$3:$E$117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4</c:v>
                </c:pt>
                <c:pt idx="63">
                  <c:v>10</c:v>
                </c:pt>
                <c:pt idx="64">
                  <c:v>10</c:v>
                </c:pt>
                <c:pt idx="65">
                  <c:v>11</c:v>
                </c:pt>
                <c:pt idx="66">
                  <c:v>13</c:v>
                </c:pt>
                <c:pt idx="67">
                  <c:v>21</c:v>
                </c:pt>
                <c:pt idx="68">
                  <c:v>21</c:v>
                </c:pt>
                <c:pt idx="69">
                  <c:v>23</c:v>
                </c:pt>
                <c:pt idx="70">
                  <c:v>25</c:v>
                </c:pt>
                <c:pt idx="71">
                  <c:v>34</c:v>
                </c:pt>
                <c:pt idx="72">
                  <c:v>35</c:v>
                </c:pt>
                <c:pt idx="73">
                  <c:v>50</c:v>
                </c:pt>
                <c:pt idx="74">
                  <c:v>50</c:v>
                </c:pt>
                <c:pt idx="75">
                  <c:v>53</c:v>
                </c:pt>
                <c:pt idx="76">
                  <c:v>58</c:v>
                </c:pt>
                <c:pt idx="77">
                  <c:v>63</c:v>
                </c:pt>
                <c:pt idx="78">
                  <c:v>62</c:v>
                </c:pt>
                <c:pt idx="79">
                  <c:v>72</c:v>
                </c:pt>
                <c:pt idx="80">
                  <c:v>75</c:v>
                </c:pt>
                <c:pt idx="81">
                  <c:v>77</c:v>
                </c:pt>
                <c:pt idx="82">
                  <c:v>77</c:v>
                </c:pt>
                <c:pt idx="83">
                  <c:v>91</c:v>
                </c:pt>
                <c:pt idx="84">
                  <c:v>96</c:v>
                </c:pt>
                <c:pt idx="85">
                  <c:v>98</c:v>
                </c:pt>
                <c:pt idx="86">
                  <c:v>98</c:v>
                </c:pt>
                <c:pt idx="87">
                  <c:v>103</c:v>
                </c:pt>
                <c:pt idx="88">
                  <c:v>105</c:v>
                </c:pt>
                <c:pt idx="89">
                  <c:v>107</c:v>
                </c:pt>
                <c:pt idx="90">
                  <c:v>110</c:v>
                </c:pt>
                <c:pt idx="91">
                  <c:v>110</c:v>
                </c:pt>
                <c:pt idx="92">
                  <c:v>110</c:v>
                </c:pt>
                <c:pt idx="93">
                  <c:v>117</c:v>
                </c:pt>
                <c:pt idx="94">
                  <c:v>117</c:v>
                </c:pt>
                <c:pt idx="95">
                  <c:v>117</c:v>
                </c:pt>
                <c:pt idx="96">
                  <c:v>119</c:v>
                </c:pt>
                <c:pt idx="97">
                  <c:v>119</c:v>
                </c:pt>
                <c:pt idx="98">
                  <c:v>119</c:v>
                </c:pt>
                <c:pt idx="99">
                  <c:v>119</c:v>
                </c:pt>
                <c:pt idx="100">
                  <c:v>120</c:v>
                </c:pt>
                <c:pt idx="101">
                  <c:v>120</c:v>
                </c:pt>
                <c:pt idx="102">
                  <c:v>120</c:v>
                </c:pt>
                <c:pt idx="103">
                  <c:v>120</c:v>
                </c:pt>
                <c:pt idx="104">
                  <c:v>120</c:v>
                </c:pt>
                <c:pt idx="105">
                  <c:v>120</c:v>
                </c:pt>
                <c:pt idx="106">
                  <c:v>120</c:v>
                </c:pt>
                <c:pt idx="107">
                  <c:v>120</c:v>
                </c:pt>
                <c:pt idx="108">
                  <c:v>120</c:v>
                </c:pt>
                <c:pt idx="109">
                  <c:v>120</c:v>
                </c:pt>
                <c:pt idx="110">
                  <c:v>121</c:v>
                </c:pt>
                <c:pt idx="111">
                  <c:v>121</c:v>
                </c:pt>
                <c:pt idx="112">
                  <c:v>121</c:v>
                </c:pt>
                <c:pt idx="113">
                  <c:v>121</c:v>
                </c:pt>
                <c:pt idx="114">
                  <c:v>122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068224"/>
        <c:axId val="188069760"/>
      </c:lineChart>
      <c:catAx>
        <c:axId val="188068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069760"/>
        <c:crosses val="autoZero"/>
        <c:auto val="1"/>
        <c:lblAlgn val="ctr"/>
        <c:lblOffset val="100"/>
        <c:noMultiLvlLbl val="0"/>
      </c:catAx>
      <c:valAx>
        <c:axId val="188069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068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SIR(model)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Cambodia!$H$3:$H$167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4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32</c:v>
                </c:pt>
                <c:pt idx="56">
                  <c:v>34</c:v>
                </c:pt>
                <c:pt idx="57">
                  <c:v>36</c:v>
                </c:pt>
                <c:pt idx="58">
                  <c:v>50</c:v>
                </c:pt>
                <c:pt idx="59">
                  <c:v>52</c:v>
                </c:pt>
                <c:pt idx="60">
                  <c:v>82</c:v>
                </c:pt>
                <c:pt idx="61">
                  <c:v>85</c:v>
                </c:pt>
                <c:pt idx="62">
                  <c:v>87</c:v>
                </c:pt>
                <c:pt idx="63">
                  <c:v>86</c:v>
                </c:pt>
                <c:pt idx="64">
                  <c:v>86</c:v>
                </c:pt>
                <c:pt idx="65">
                  <c:v>88</c:v>
                </c:pt>
                <c:pt idx="66">
                  <c:v>86</c:v>
                </c:pt>
                <c:pt idx="67">
                  <c:v>82</c:v>
                </c:pt>
                <c:pt idx="68">
                  <c:v>86</c:v>
                </c:pt>
                <c:pt idx="69">
                  <c:v>86</c:v>
                </c:pt>
                <c:pt idx="70">
                  <c:v>84</c:v>
                </c:pt>
                <c:pt idx="71">
                  <c:v>76</c:v>
                </c:pt>
                <c:pt idx="72">
                  <c:v>79</c:v>
                </c:pt>
                <c:pt idx="73">
                  <c:v>64</c:v>
                </c:pt>
                <c:pt idx="74">
                  <c:v>64</c:v>
                </c:pt>
                <c:pt idx="75">
                  <c:v>61</c:v>
                </c:pt>
                <c:pt idx="76">
                  <c:v>57</c:v>
                </c:pt>
                <c:pt idx="77">
                  <c:v>54</c:v>
                </c:pt>
                <c:pt idx="78">
                  <c:v>57</c:v>
                </c:pt>
                <c:pt idx="79">
                  <c:v>47</c:v>
                </c:pt>
                <c:pt idx="80">
                  <c:v>45</c:v>
                </c:pt>
                <c:pt idx="81">
                  <c:v>45</c:v>
                </c:pt>
                <c:pt idx="82">
                  <c:v>45</c:v>
                </c:pt>
                <c:pt idx="83">
                  <c:v>31</c:v>
                </c:pt>
                <c:pt idx="84">
                  <c:v>26</c:v>
                </c:pt>
                <c:pt idx="85">
                  <c:v>24</c:v>
                </c:pt>
                <c:pt idx="86">
                  <c:v>24</c:v>
                </c:pt>
                <c:pt idx="87">
                  <c:v>19</c:v>
                </c:pt>
                <c:pt idx="88">
                  <c:v>17</c:v>
                </c:pt>
                <c:pt idx="89">
                  <c:v>15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Cambodia!$I$3:$I$167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3</c:v>
                </c:pt>
                <c:pt idx="55">
                  <c:v>3</c:v>
                </c:pt>
                <c:pt idx="56">
                  <c:v>5</c:v>
                </c:pt>
                <c:pt idx="57">
                  <c:v>8</c:v>
                </c:pt>
                <c:pt idx="58">
                  <c:v>10</c:v>
                </c:pt>
                <c:pt idx="59">
                  <c:v>14</c:v>
                </c:pt>
                <c:pt idx="60">
                  <c:v>17</c:v>
                </c:pt>
                <c:pt idx="61">
                  <c:v>23</c:v>
                </c:pt>
                <c:pt idx="62">
                  <c:v>29</c:v>
                </c:pt>
                <c:pt idx="63">
                  <c:v>35</c:v>
                </c:pt>
                <c:pt idx="64">
                  <c:v>41</c:v>
                </c:pt>
                <c:pt idx="65">
                  <c:v>47</c:v>
                </c:pt>
                <c:pt idx="66">
                  <c:v>53</c:v>
                </c:pt>
                <c:pt idx="67">
                  <c:v>59</c:v>
                </c:pt>
                <c:pt idx="68">
                  <c:v>65</c:v>
                </c:pt>
                <c:pt idx="69">
                  <c:v>71</c:v>
                </c:pt>
                <c:pt idx="70">
                  <c:v>77</c:v>
                </c:pt>
                <c:pt idx="71">
                  <c:v>83</c:v>
                </c:pt>
                <c:pt idx="72">
                  <c:v>88</c:v>
                </c:pt>
                <c:pt idx="73">
                  <c:v>94</c:v>
                </c:pt>
                <c:pt idx="74">
                  <c:v>98</c:v>
                </c:pt>
                <c:pt idx="75">
                  <c:v>103</c:v>
                </c:pt>
                <c:pt idx="76">
                  <c:v>107</c:v>
                </c:pt>
                <c:pt idx="77">
                  <c:v>111</c:v>
                </c:pt>
                <c:pt idx="78">
                  <c:v>115</c:v>
                </c:pt>
                <c:pt idx="79">
                  <c:v>119</c:v>
                </c:pt>
                <c:pt idx="80">
                  <c:v>122</c:v>
                </c:pt>
                <c:pt idx="81">
                  <c:v>125</c:v>
                </c:pt>
                <c:pt idx="82">
                  <c:v>129</c:v>
                </c:pt>
                <c:pt idx="83">
                  <c:v>132</c:v>
                </c:pt>
                <c:pt idx="84">
                  <c:v>134</c:v>
                </c:pt>
                <c:pt idx="85">
                  <c:v>136</c:v>
                </c:pt>
                <c:pt idx="86">
                  <c:v>137</c:v>
                </c:pt>
                <c:pt idx="87">
                  <c:v>139</c:v>
                </c:pt>
                <c:pt idx="88">
                  <c:v>140</c:v>
                </c:pt>
                <c:pt idx="89">
                  <c:v>142</c:v>
                </c:pt>
                <c:pt idx="90">
                  <c:v>143</c:v>
                </c:pt>
                <c:pt idx="91">
                  <c:v>143</c:v>
                </c:pt>
                <c:pt idx="92">
                  <c:v>144</c:v>
                </c:pt>
                <c:pt idx="93">
                  <c:v>145</c:v>
                </c:pt>
                <c:pt idx="94">
                  <c:v>145</c:v>
                </c:pt>
                <c:pt idx="95">
                  <c:v>146</c:v>
                </c:pt>
                <c:pt idx="96">
                  <c:v>146</c:v>
                </c:pt>
                <c:pt idx="97">
                  <c:v>146</c:v>
                </c:pt>
                <c:pt idx="98">
                  <c:v>147</c:v>
                </c:pt>
                <c:pt idx="99">
                  <c:v>147</c:v>
                </c:pt>
                <c:pt idx="100">
                  <c:v>147</c:v>
                </c:pt>
                <c:pt idx="101">
                  <c:v>147</c:v>
                </c:pt>
                <c:pt idx="102">
                  <c:v>147</c:v>
                </c:pt>
                <c:pt idx="103">
                  <c:v>147</c:v>
                </c:pt>
                <c:pt idx="104">
                  <c:v>148</c:v>
                </c:pt>
                <c:pt idx="105">
                  <c:v>148</c:v>
                </c:pt>
                <c:pt idx="106">
                  <c:v>148</c:v>
                </c:pt>
                <c:pt idx="107">
                  <c:v>148</c:v>
                </c:pt>
                <c:pt idx="108">
                  <c:v>148</c:v>
                </c:pt>
                <c:pt idx="109">
                  <c:v>148</c:v>
                </c:pt>
                <c:pt idx="110">
                  <c:v>148</c:v>
                </c:pt>
                <c:pt idx="111">
                  <c:v>148</c:v>
                </c:pt>
                <c:pt idx="112">
                  <c:v>149</c:v>
                </c:pt>
                <c:pt idx="113">
                  <c:v>149</c:v>
                </c:pt>
                <c:pt idx="114">
                  <c:v>149</c:v>
                </c:pt>
                <c:pt idx="115">
                  <c:v>149</c:v>
                </c:pt>
                <c:pt idx="116">
                  <c:v>149</c:v>
                </c:pt>
                <c:pt idx="117">
                  <c:v>149</c:v>
                </c:pt>
                <c:pt idx="118">
                  <c:v>149</c:v>
                </c:pt>
                <c:pt idx="119">
                  <c:v>149</c:v>
                </c:pt>
                <c:pt idx="120">
                  <c:v>149</c:v>
                </c:pt>
                <c:pt idx="121">
                  <c:v>149</c:v>
                </c:pt>
                <c:pt idx="122">
                  <c:v>149</c:v>
                </c:pt>
                <c:pt idx="123">
                  <c:v>149</c:v>
                </c:pt>
                <c:pt idx="124">
                  <c:v>149</c:v>
                </c:pt>
                <c:pt idx="125">
                  <c:v>149</c:v>
                </c:pt>
                <c:pt idx="126">
                  <c:v>149</c:v>
                </c:pt>
                <c:pt idx="127">
                  <c:v>149</c:v>
                </c:pt>
                <c:pt idx="128">
                  <c:v>149</c:v>
                </c:pt>
                <c:pt idx="129">
                  <c:v>149</c:v>
                </c:pt>
                <c:pt idx="130">
                  <c:v>149</c:v>
                </c:pt>
                <c:pt idx="131">
                  <c:v>149</c:v>
                </c:pt>
                <c:pt idx="132">
                  <c:v>149</c:v>
                </c:pt>
                <c:pt idx="133">
                  <c:v>149</c:v>
                </c:pt>
                <c:pt idx="134">
                  <c:v>149</c:v>
                </c:pt>
                <c:pt idx="135">
                  <c:v>149</c:v>
                </c:pt>
                <c:pt idx="136">
                  <c:v>149</c:v>
                </c:pt>
                <c:pt idx="137">
                  <c:v>149</c:v>
                </c:pt>
                <c:pt idx="138">
                  <c:v>149</c:v>
                </c:pt>
                <c:pt idx="139">
                  <c:v>149</c:v>
                </c:pt>
                <c:pt idx="140">
                  <c:v>149</c:v>
                </c:pt>
                <c:pt idx="141">
                  <c:v>149</c:v>
                </c:pt>
                <c:pt idx="142">
                  <c:v>149</c:v>
                </c:pt>
                <c:pt idx="143">
                  <c:v>149</c:v>
                </c:pt>
                <c:pt idx="144">
                  <c:v>149</c:v>
                </c:pt>
                <c:pt idx="145">
                  <c:v>149</c:v>
                </c:pt>
                <c:pt idx="146">
                  <c:v>149</c:v>
                </c:pt>
                <c:pt idx="147">
                  <c:v>149</c:v>
                </c:pt>
                <c:pt idx="148">
                  <c:v>149</c:v>
                </c:pt>
                <c:pt idx="149">
                  <c:v>149</c:v>
                </c:pt>
                <c:pt idx="150">
                  <c:v>149</c:v>
                </c:pt>
                <c:pt idx="151">
                  <c:v>149</c:v>
                </c:pt>
                <c:pt idx="152">
                  <c:v>149</c:v>
                </c:pt>
                <c:pt idx="153">
                  <c:v>149</c:v>
                </c:pt>
                <c:pt idx="154">
                  <c:v>149</c:v>
                </c:pt>
                <c:pt idx="155">
                  <c:v>149</c:v>
                </c:pt>
                <c:pt idx="156">
                  <c:v>149</c:v>
                </c:pt>
                <c:pt idx="157">
                  <c:v>149</c:v>
                </c:pt>
                <c:pt idx="158">
                  <c:v>149</c:v>
                </c:pt>
                <c:pt idx="159">
                  <c:v>149</c:v>
                </c:pt>
                <c:pt idx="160">
                  <c:v>149</c:v>
                </c:pt>
                <c:pt idx="161">
                  <c:v>149</c:v>
                </c:pt>
                <c:pt idx="162">
                  <c:v>149</c:v>
                </c:pt>
                <c:pt idx="163">
                  <c:v>149</c:v>
                </c:pt>
                <c:pt idx="164">
                  <c:v>149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078720"/>
        <c:axId val="188236160"/>
      </c:lineChart>
      <c:catAx>
        <c:axId val="18807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88236160"/>
        <c:crosses val="autoZero"/>
        <c:auto val="1"/>
        <c:lblAlgn val="ctr"/>
        <c:lblOffset val="100"/>
        <c:noMultiLvlLbl val="0"/>
      </c:catAx>
      <c:valAx>
        <c:axId val="18823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07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SEIR(model)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</c:v>
          </c:tx>
          <c:marker>
            <c:symbol val="none"/>
          </c:marker>
          <c:val>
            <c:numRef>
              <c:f>Cambodia!$L$3:$L$167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I</c:v>
          </c:tx>
          <c:marker>
            <c:symbol val="none"/>
          </c:marker>
          <c:val>
            <c:numRef>
              <c:f>Cambodia!$M$3:$M$167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47</c:v>
                </c:pt>
                <c:pt idx="80">
                  <c:v>44</c:v>
                </c:pt>
                <c:pt idx="81">
                  <c:v>41</c:v>
                </c:pt>
                <c:pt idx="82">
                  <c:v>38</c:v>
                </c:pt>
                <c:pt idx="83">
                  <c:v>35</c:v>
                </c:pt>
                <c:pt idx="84">
                  <c:v>33</c:v>
                </c:pt>
                <c:pt idx="85">
                  <c:v>30</c:v>
                </c:pt>
                <c:pt idx="86">
                  <c:v>28</c:v>
                </c:pt>
                <c:pt idx="87">
                  <c:v>26</c:v>
                </c:pt>
                <c:pt idx="88">
                  <c:v>24</c:v>
                </c:pt>
                <c:pt idx="89">
                  <c:v>23</c:v>
                </c:pt>
                <c:pt idx="90">
                  <c:v>21</c:v>
                </c:pt>
                <c:pt idx="91">
                  <c:v>20</c:v>
                </c:pt>
                <c:pt idx="92">
                  <c:v>18</c:v>
                </c:pt>
                <c:pt idx="93">
                  <c:v>17</c:v>
                </c:pt>
                <c:pt idx="94">
                  <c:v>16</c:v>
                </c:pt>
                <c:pt idx="95">
                  <c:v>15</c:v>
                </c:pt>
                <c:pt idx="96">
                  <c:v>14</c:v>
                </c:pt>
                <c:pt idx="97">
                  <c:v>13</c:v>
                </c:pt>
                <c:pt idx="98">
                  <c:v>12</c:v>
                </c:pt>
                <c:pt idx="99">
                  <c:v>11</c:v>
                </c:pt>
                <c:pt idx="100">
                  <c:v>10</c:v>
                </c:pt>
                <c:pt idx="101">
                  <c:v>10</c:v>
                </c:pt>
                <c:pt idx="102">
                  <c:v>9</c:v>
                </c:pt>
                <c:pt idx="103">
                  <c:v>8</c:v>
                </c:pt>
                <c:pt idx="104">
                  <c:v>8</c:v>
                </c:pt>
                <c:pt idx="105">
                  <c:v>7</c:v>
                </c:pt>
                <c:pt idx="106">
                  <c:v>7</c:v>
                </c:pt>
                <c:pt idx="107">
                  <c:v>6</c:v>
                </c:pt>
                <c:pt idx="108">
                  <c:v>6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R</c:v>
          </c:tx>
          <c:marker>
            <c:symbol val="none"/>
          </c:marker>
          <c:val>
            <c:numRef>
              <c:f>Cambodia!$N$3:$N$167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7</c:v>
                </c:pt>
                <c:pt idx="81">
                  <c:v>10</c:v>
                </c:pt>
                <c:pt idx="82">
                  <c:v>13</c:v>
                </c:pt>
                <c:pt idx="83">
                  <c:v>16</c:v>
                </c:pt>
                <c:pt idx="84">
                  <c:v>18</c:v>
                </c:pt>
                <c:pt idx="85">
                  <c:v>20</c:v>
                </c:pt>
                <c:pt idx="86">
                  <c:v>23</c:v>
                </c:pt>
                <c:pt idx="87">
                  <c:v>25</c:v>
                </c:pt>
                <c:pt idx="88">
                  <c:v>26</c:v>
                </c:pt>
                <c:pt idx="89">
                  <c:v>28</c:v>
                </c:pt>
                <c:pt idx="90">
                  <c:v>30</c:v>
                </c:pt>
                <c:pt idx="91">
                  <c:v>31</c:v>
                </c:pt>
                <c:pt idx="92">
                  <c:v>33</c:v>
                </c:pt>
                <c:pt idx="93">
                  <c:v>34</c:v>
                </c:pt>
                <c:pt idx="94">
                  <c:v>35</c:v>
                </c:pt>
                <c:pt idx="95">
                  <c:v>36</c:v>
                </c:pt>
                <c:pt idx="96">
                  <c:v>37</c:v>
                </c:pt>
                <c:pt idx="97">
                  <c:v>38</c:v>
                </c:pt>
                <c:pt idx="98">
                  <c:v>39</c:v>
                </c:pt>
                <c:pt idx="99">
                  <c:v>40</c:v>
                </c:pt>
                <c:pt idx="100">
                  <c:v>41</c:v>
                </c:pt>
                <c:pt idx="101">
                  <c:v>41</c:v>
                </c:pt>
                <c:pt idx="102">
                  <c:v>42</c:v>
                </c:pt>
                <c:pt idx="103">
                  <c:v>43</c:v>
                </c:pt>
                <c:pt idx="104">
                  <c:v>43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45</c:v>
                </c:pt>
                <c:pt idx="109">
                  <c:v>46</c:v>
                </c:pt>
                <c:pt idx="110">
                  <c:v>46</c:v>
                </c:pt>
                <c:pt idx="111">
                  <c:v>46</c:v>
                </c:pt>
                <c:pt idx="112">
                  <c:v>47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48</c:v>
                </c:pt>
                <c:pt idx="117">
                  <c:v>48</c:v>
                </c:pt>
                <c:pt idx="118">
                  <c:v>48</c:v>
                </c:pt>
                <c:pt idx="119">
                  <c:v>48</c:v>
                </c:pt>
                <c:pt idx="120">
                  <c:v>49</c:v>
                </c:pt>
                <c:pt idx="121">
                  <c:v>49</c:v>
                </c:pt>
                <c:pt idx="122">
                  <c:v>49</c:v>
                </c:pt>
                <c:pt idx="123">
                  <c:v>49</c:v>
                </c:pt>
                <c:pt idx="124">
                  <c:v>49</c:v>
                </c:pt>
                <c:pt idx="125">
                  <c:v>49</c:v>
                </c:pt>
                <c:pt idx="126">
                  <c:v>49</c:v>
                </c:pt>
                <c:pt idx="127">
                  <c:v>49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51</c:v>
                </c:pt>
                <c:pt idx="145">
                  <c:v>51</c:v>
                </c:pt>
                <c:pt idx="146">
                  <c:v>51</c:v>
                </c:pt>
                <c:pt idx="147">
                  <c:v>51</c:v>
                </c:pt>
                <c:pt idx="148">
                  <c:v>51</c:v>
                </c:pt>
                <c:pt idx="149">
                  <c:v>51</c:v>
                </c:pt>
                <c:pt idx="150">
                  <c:v>51</c:v>
                </c:pt>
                <c:pt idx="151">
                  <c:v>51</c:v>
                </c:pt>
                <c:pt idx="152">
                  <c:v>51</c:v>
                </c:pt>
                <c:pt idx="153">
                  <c:v>51</c:v>
                </c:pt>
                <c:pt idx="154">
                  <c:v>51</c:v>
                </c:pt>
                <c:pt idx="155">
                  <c:v>51</c:v>
                </c:pt>
                <c:pt idx="156">
                  <c:v>51</c:v>
                </c:pt>
                <c:pt idx="157">
                  <c:v>51</c:v>
                </c:pt>
                <c:pt idx="158">
                  <c:v>51</c:v>
                </c:pt>
                <c:pt idx="159">
                  <c:v>51</c:v>
                </c:pt>
                <c:pt idx="160">
                  <c:v>51</c:v>
                </c:pt>
                <c:pt idx="161">
                  <c:v>51</c:v>
                </c:pt>
                <c:pt idx="162">
                  <c:v>51</c:v>
                </c:pt>
                <c:pt idx="163">
                  <c:v>51</c:v>
                </c:pt>
                <c:pt idx="164">
                  <c:v>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258176"/>
        <c:axId val="188259712"/>
      </c:lineChart>
      <c:catAx>
        <c:axId val="188258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259712"/>
        <c:crosses val="autoZero"/>
        <c:auto val="1"/>
        <c:lblAlgn val="ctr"/>
        <c:lblOffset val="100"/>
        <c:noMultiLvlLbl val="0"/>
      </c:catAx>
      <c:valAx>
        <c:axId val="188259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258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</a:t>
            </a:r>
            <a:endParaRPr lang="ru-RU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Sweden!$D$3:$D$117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7</c:v>
                </c:pt>
                <c:pt idx="37">
                  <c:v>7</c:v>
                </c:pt>
                <c:pt idx="38">
                  <c:v>12</c:v>
                </c:pt>
                <c:pt idx="39">
                  <c:v>14</c:v>
                </c:pt>
                <c:pt idx="40">
                  <c:v>15</c:v>
                </c:pt>
                <c:pt idx="41">
                  <c:v>21</c:v>
                </c:pt>
                <c:pt idx="42">
                  <c:v>35</c:v>
                </c:pt>
                <c:pt idx="43">
                  <c:v>94</c:v>
                </c:pt>
                <c:pt idx="44">
                  <c:v>101</c:v>
                </c:pt>
                <c:pt idx="45">
                  <c:v>161</c:v>
                </c:pt>
                <c:pt idx="46">
                  <c:v>203</c:v>
                </c:pt>
                <c:pt idx="47">
                  <c:v>247</c:v>
                </c:pt>
                <c:pt idx="48">
                  <c:v>354</c:v>
                </c:pt>
                <c:pt idx="49">
                  <c:v>498</c:v>
                </c:pt>
                <c:pt idx="50">
                  <c:v>597</c:v>
                </c:pt>
                <c:pt idx="51">
                  <c:v>812</c:v>
                </c:pt>
                <c:pt idx="52">
                  <c:v>958</c:v>
                </c:pt>
                <c:pt idx="53">
                  <c:v>1018</c:v>
                </c:pt>
                <c:pt idx="54">
                  <c:v>1096</c:v>
                </c:pt>
                <c:pt idx="55">
                  <c:v>1182</c:v>
                </c:pt>
                <c:pt idx="56">
                  <c:v>1268</c:v>
                </c:pt>
                <c:pt idx="57">
                  <c:v>1412</c:v>
                </c:pt>
                <c:pt idx="58">
                  <c:v>1607</c:v>
                </c:pt>
                <c:pt idx="59">
                  <c:v>1727</c:v>
                </c:pt>
                <c:pt idx="60">
                  <c:v>1894</c:v>
                </c:pt>
                <c:pt idx="61">
                  <c:v>2005</c:v>
                </c:pt>
                <c:pt idx="62">
                  <c:v>2234</c:v>
                </c:pt>
                <c:pt idx="63">
                  <c:v>2448</c:v>
                </c:pt>
                <c:pt idx="64">
                  <c:v>2747</c:v>
                </c:pt>
                <c:pt idx="65">
                  <c:v>2948</c:v>
                </c:pt>
                <c:pt idx="66">
                  <c:v>3326</c:v>
                </c:pt>
                <c:pt idx="67">
                  <c:v>3574</c:v>
                </c:pt>
                <c:pt idx="68">
                  <c:v>3866</c:v>
                </c:pt>
                <c:pt idx="69">
                  <c:v>4239</c:v>
                </c:pt>
                <c:pt idx="70">
                  <c:v>4605</c:v>
                </c:pt>
                <c:pt idx="71">
                  <c:v>5157</c:v>
                </c:pt>
                <c:pt idx="72">
                  <c:v>5568</c:v>
                </c:pt>
                <c:pt idx="73">
                  <c:v>5865</c:v>
                </c:pt>
                <c:pt idx="74">
                  <c:v>6224</c:v>
                </c:pt>
                <c:pt idx="75">
                  <c:v>6524</c:v>
                </c:pt>
                <c:pt idx="76">
                  <c:v>6897</c:v>
                </c:pt>
                <c:pt idx="77">
                  <c:v>7527</c:v>
                </c:pt>
                <c:pt idx="78">
                  <c:v>8143</c:v>
                </c:pt>
                <c:pt idx="79">
                  <c:v>8434</c:v>
                </c:pt>
                <c:pt idx="80">
                  <c:v>8883</c:v>
                </c:pt>
                <c:pt idx="81">
                  <c:v>9203</c:v>
                </c:pt>
                <c:pt idx="82">
                  <c:v>9648</c:v>
                </c:pt>
                <c:pt idx="83">
                  <c:v>10031</c:v>
                </c:pt>
                <c:pt idx="84">
                  <c:v>10343</c:v>
                </c:pt>
                <c:pt idx="85">
                  <c:v>10657</c:v>
                </c:pt>
                <c:pt idx="86">
                  <c:v>11266</c:v>
                </c:pt>
                <c:pt idx="87">
                  <c:v>11761</c:v>
                </c:pt>
                <c:pt idx="88">
                  <c:v>12295</c:v>
                </c:pt>
                <c:pt idx="89">
                  <c:v>12647</c:v>
                </c:pt>
                <c:pt idx="90">
                  <c:v>13007</c:v>
                </c:pt>
                <c:pt idx="91">
                  <c:v>13517</c:v>
                </c:pt>
                <c:pt idx="92">
                  <c:v>14184</c:v>
                </c:pt>
                <c:pt idx="93">
                  <c:v>14410</c:v>
                </c:pt>
                <c:pt idx="94">
                  <c:v>14980</c:v>
                </c:pt>
                <c:pt idx="95">
                  <c:v>15441</c:v>
                </c:pt>
                <c:pt idx="96">
                  <c:v>15647</c:v>
                </c:pt>
                <c:pt idx="97">
                  <c:v>16261</c:v>
                </c:pt>
                <c:pt idx="98">
                  <c:v>16835</c:v>
                </c:pt>
                <c:pt idx="99">
                  <c:v>17501</c:v>
                </c:pt>
                <c:pt idx="100">
                  <c:v>17862</c:v>
                </c:pt>
                <c:pt idx="101">
                  <c:v>18408</c:v>
                </c:pt>
                <c:pt idx="102">
                  <c:v>18633</c:v>
                </c:pt>
                <c:pt idx="103">
                  <c:v>15878</c:v>
                </c:pt>
                <c:pt idx="104">
                  <c:v>16288</c:v>
                </c:pt>
                <c:pt idx="105">
                  <c:v>16903</c:v>
                </c:pt>
                <c:pt idx="106">
                  <c:v>16612</c:v>
                </c:pt>
                <c:pt idx="107">
                  <c:v>17119</c:v>
                </c:pt>
                <c:pt idx="108">
                  <c:v>17730</c:v>
                </c:pt>
                <c:pt idx="109">
                  <c:v>18126</c:v>
                </c:pt>
                <c:pt idx="110">
                  <c:v>18443</c:v>
                </c:pt>
                <c:pt idx="111">
                  <c:v>18988</c:v>
                </c:pt>
                <c:pt idx="112">
                  <c:v>19478</c:v>
                </c:pt>
                <c:pt idx="113">
                  <c:v>20082</c:v>
                </c:pt>
                <c:pt idx="114">
                  <c:v>20590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Sweden!$E$3:$E$117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4</c:v>
                </c:pt>
                <c:pt idx="54">
                  <c:v>7</c:v>
                </c:pt>
                <c:pt idx="55">
                  <c:v>8</c:v>
                </c:pt>
                <c:pt idx="56">
                  <c:v>11</c:v>
                </c:pt>
                <c:pt idx="57">
                  <c:v>27</c:v>
                </c:pt>
                <c:pt idx="58">
                  <c:v>32</c:v>
                </c:pt>
                <c:pt idx="59">
                  <c:v>36</c:v>
                </c:pt>
                <c:pt idx="60">
                  <c:v>37</c:v>
                </c:pt>
                <c:pt idx="61">
                  <c:v>41</c:v>
                </c:pt>
                <c:pt idx="62">
                  <c:v>52</c:v>
                </c:pt>
                <c:pt idx="63">
                  <c:v>78</c:v>
                </c:pt>
                <c:pt idx="64">
                  <c:v>93</c:v>
                </c:pt>
                <c:pt idx="65">
                  <c:v>121</c:v>
                </c:pt>
                <c:pt idx="66">
                  <c:v>121</c:v>
                </c:pt>
                <c:pt idx="67">
                  <c:v>126</c:v>
                </c:pt>
                <c:pt idx="68">
                  <c:v>162</c:v>
                </c:pt>
                <c:pt idx="69">
                  <c:v>196</c:v>
                </c:pt>
                <c:pt idx="70">
                  <c:v>342</c:v>
                </c:pt>
                <c:pt idx="71">
                  <c:v>411</c:v>
                </c:pt>
                <c:pt idx="72">
                  <c:v>563</c:v>
                </c:pt>
                <c:pt idx="73">
                  <c:v>578</c:v>
                </c:pt>
                <c:pt idx="74">
                  <c:v>606</c:v>
                </c:pt>
                <c:pt idx="75">
                  <c:v>682</c:v>
                </c:pt>
                <c:pt idx="76">
                  <c:v>796</c:v>
                </c:pt>
                <c:pt idx="77">
                  <c:v>892</c:v>
                </c:pt>
                <c:pt idx="78">
                  <c:v>998</c:v>
                </c:pt>
                <c:pt idx="79">
                  <c:v>1251</c:v>
                </c:pt>
                <c:pt idx="80">
                  <c:v>1268</c:v>
                </c:pt>
                <c:pt idx="81">
                  <c:v>1280</c:v>
                </c:pt>
                <c:pt idx="82">
                  <c:v>1300</c:v>
                </c:pt>
                <c:pt idx="83">
                  <c:v>1414</c:v>
                </c:pt>
                <c:pt idx="84">
                  <c:v>1584</c:v>
                </c:pt>
                <c:pt idx="85">
                  <c:v>1883</c:v>
                </c:pt>
                <c:pt idx="86">
                  <c:v>1950</c:v>
                </c:pt>
                <c:pt idx="87">
                  <c:v>2061</c:v>
                </c:pt>
                <c:pt idx="88">
                  <c:v>2090</c:v>
                </c:pt>
                <c:pt idx="89">
                  <c:v>2130</c:v>
                </c:pt>
                <c:pt idx="90">
                  <c:v>2315</c:v>
                </c:pt>
                <c:pt idx="91">
                  <c:v>2487</c:v>
                </c:pt>
                <c:pt idx="92">
                  <c:v>2571</c:v>
                </c:pt>
                <c:pt idx="93">
                  <c:v>3157</c:v>
                </c:pt>
                <c:pt idx="94">
                  <c:v>3197</c:v>
                </c:pt>
                <c:pt idx="95">
                  <c:v>3199</c:v>
                </c:pt>
                <c:pt idx="96">
                  <c:v>3279</c:v>
                </c:pt>
                <c:pt idx="97">
                  <c:v>3360</c:v>
                </c:pt>
                <c:pt idx="98">
                  <c:v>3467</c:v>
                </c:pt>
                <c:pt idx="99">
                  <c:v>3591</c:v>
                </c:pt>
                <c:pt idx="100">
                  <c:v>3658</c:v>
                </c:pt>
                <c:pt idx="101">
                  <c:v>3674</c:v>
                </c:pt>
                <c:pt idx="102">
                  <c:v>3684</c:v>
                </c:pt>
                <c:pt idx="103">
                  <c:v>6843</c:v>
                </c:pt>
                <c:pt idx="104">
                  <c:v>6928</c:v>
                </c:pt>
                <c:pt idx="105">
                  <c:v>7015</c:v>
                </c:pt>
                <c:pt idx="106">
                  <c:v>8011</c:v>
                </c:pt>
                <c:pt idx="107">
                  <c:v>8146</c:v>
                </c:pt>
                <c:pt idx="108">
                  <c:v>8191</c:v>
                </c:pt>
                <c:pt idx="109">
                  <c:v>8196</c:v>
                </c:pt>
                <c:pt idx="110">
                  <c:v>8227</c:v>
                </c:pt>
                <c:pt idx="111">
                  <c:v>8284</c:v>
                </c:pt>
                <c:pt idx="112">
                  <c:v>8431</c:v>
                </c:pt>
                <c:pt idx="113">
                  <c:v>8500</c:v>
                </c:pt>
                <c:pt idx="114">
                  <c:v>8617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06560"/>
        <c:axId val="188308096"/>
      </c:lineChart>
      <c:catAx>
        <c:axId val="18830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88308096"/>
        <c:crosses val="autoZero"/>
        <c:auto val="1"/>
        <c:lblAlgn val="ctr"/>
        <c:lblOffset val="100"/>
        <c:noMultiLvlLbl val="0"/>
      </c:catAx>
      <c:valAx>
        <c:axId val="18830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306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SIR(model)</a:t>
            </a:r>
            <a:endParaRPr lang="ru-RU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31027643357078"/>
          <c:y val="0.2684124010247293"/>
          <c:w val="0.67482502232652808"/>
          <c:h val="0.58238905955207476"/>
        </c:manualLayout>
      </c:layout>
      <c:lineChart>
        <c:grouping val="standard"/>
        <c:varyColors val="0"/>
        <c:ser>
          <c:idx val="0"/>
          <c:order val="0"/>
          <c:tx>
            <c:v>I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Sweden!$H$3:$H$167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7</c:v>
                </c:pt>
                <c:pt idx="37">
                  <c:v>7</c:v>
                </c:pt>
                <c:pt idx="38">
                  <c:v>12</c:v>
                </c:pt>
                <c:pt idx="39">
                  <c:v>14</c:v>
                </c:pt>
                <c:pt idx="40">
                  <c:v>15</c:v>
                </c:pt>
                <c:pt idx="41">
                  <c:v>21</c:v>
                </c:pt>
                <c:pt idx="42">
                  <c:v>35</c:v>
                </c:pt>
                <c:pt idx="43">
                  <c:v>94</c:v>
                </c:pt>
                <c:pt idx="44">
                  <c:v>101</c:v>
                </c:pt>
                <c:pt idx="45">
                  <c:v>161</c:v>
                </c:pt>
                <c:pt idx="46">
                  <c:v>203</c:v>
                </c:pt>
                <c:pt idx="47">
                  <c:v>247</c:v>
                </c:pt>
                <c:pt idx="48">
                  <c:v>354</c:v>
                </c:pt>
                <c:pt idx="49">
                  <c:v>498</c:v>
                </c:pt>
                <c:pt idx="50">
                  <c:v>597</c:v>
                </c:pt>
                <c:pt idx="51">
                  <c:v>812</c:v>
                </c:pt>
                <c:pt idx="52">
                  <c:v>958</c:v>
                </c:pt>
                <c:pt idx="53">
                  <c:v>1018</c:v>
                </c:pt>
                <c:pt idx="54">
                  <c:v>1096</c:v>
                </c:pt>
                <c:pt idx="55">
                  <c:v>1182</c:v>
                </c:pt>
                <c:pt idx="56">
                  <c:v>1268</c:v>
                </c:pt>
                <c:pt idx="57">
                  <c:v>1412</c:v>
                </c:pt>
                <c:pt idx="58">
                  <c:v>1607</c:v>
                </c:pt>
                <c:pt idx="59">
                  <c:v>1727</c:v>
                </c:pt>
                <c:pt idx="60">
                  <c:v>1894</c:v>
                </c:pt>
                <c:pt idx="61">
                  <c:v>2005</c:v>
                </c:pt>
                <c:pt idx="62">
                  <c:v>2234</c:v>
                </c:pt>
                <c:pt idx="63">
                  <c:v>2448</c:v>
                </c:pt>
                <c:pt idx="64">
                  <c:v>2747</c:v>
                </c:pt>
                <c:pt idx="65">
                  <c:v>2948</c:v>
                </c:pt>
                <c:pt idx="66">
                  <c:v>3325</c:v>
                </c:pt>
                <c:pt idx="67">
                  <c:v>3573</c:v>
                </c:pt>
                <c:pt idx="68">
                  <c:v>3865</c:v>
                </c:pt>
                <c:pt idx="69">
                  <c:v>4238</c:v>
                </c:pt>
                <c:pt idx="70">
                  <c:v>4604</c:v>
                </c:pt>
                <c:pt idx="71">
                  <c:v>5155</c:v>
                </c:pt>
                <c:pt idx="72">
                  <c:v>5566</c:v>
                </c:pt>
                <c:pt idx="73">
                  <c:v>5863</c:v>
                </c:pt>
                <c:pt idx="74">
                  <c:v>6221</c:v>
                </c:pt>
                <c:pt idx="75">
                  <c:v>6521</c:v>
                </c:pt>
                <c:pt idx="76">
                  <c:v>6893</c:v>
                </c:pt>
                <c:pt idx="77">
                  <c:v>7522</c:v>
                </c:pt>
                <c:pt idx="78">
                  <c:v>8137</c:v>
                </c:pt>
                <c:pt idx="79">
                  <c:v>8428</c:v>
                </c:pt>
                <c:pt idx="80">
                  <c:v>8876</c:v>
                </c:pt>
                <c:pt idx="81">
                  <c:v>9195</c:v>
                </c:pt>
                <c:pt idx="82">
                  <c:v>9639</c:v>
                </c:pt>
                <c:pt idx="83">
                  <c:v>10021</c:v>
                </c:pt>
                <c:pt idx="84">
                  <c:v>10332</c:v>
                </c:pt>
                <c:pt idx="85">
                  <c:v>10644</c:v>
                </c:pt>
                <c:pt idx="86">
                  <c:v>11251</c:v>
                </c:pt>
                <c:pt idx="87">
                  <c:v>11745</c:v>
                </c:pt>
                <c:pt idx="88">
                  <c:v>12276</c:v>
                </c:pt>
                <c:pt idx="89">
                  <c:v>12627</c:v>
                </c:pt>
                <c:pt idx="90">
                  <c:v>12985</c:v>
                </c:pt>
                <c:pt idx="91">
                  <c:v>13492</c:v>
                </c:pt>
                <c:pt idx="92">
                  <c:v>14156</c:v>
                </c:pt>
                <c:pt idx="93">
                  <c:v>14379</c:v>
                </c:pt>
                <c:pt idx="94">
                  <c:v>14946</c:v>
                </c:pt>
                <c:pt idx="95">
                  <c:v>15404</c:v>
                </c:pt>
                <c:pt idx="96">
                  <c:v>15607</c:v>
                </c:pt>
                <c:pt idx="97">
                  <c:v>16217</c:v>
                </c:pt>
                <c:pt idx="98">
                  <c:v>16786</c:v>
                </c:pt>
                <c:pt idx="99">
                  <c:v>17446</c:v>
                </c:pt>
                <c:pt idx="100">
                  <c:v>17803</c:v>
                </c:pt>
                <c:pt idx="101">
                  <c:v>18343</c:v>
                </c:pt>
                <c:pt idx="102">
                  <c:v>18564</c:v>
                </c:pt>
                <c:pt idx="103">
                  <c:v>15823</c:v>
                </c:pt>
                <c:pt idx="104">
                  <c:v>16228</c:v>
                </c:pt>
                <c:pt idx="105">
                  <c:v>16837</c:v>
                </c:pt>
                <c:pt idx="106">
                  <c:v>16545</c:v>
                </c:pt>
                <c:pt idx="107">
                  <c:v>17046</c:v>
                </c:pt>
                <c:pt idx="108">
                  <c:v>17649</c:v>
                </c:pt>
                <c:pt idx="109">
                  <c:v>18039</c:v>
                </c:pt>
                <c:pt idx="110">
                  <c:v>18351</c:v>
                </c:pt>
                <c:pt idx="111">
                  <c:v>18888</c:v>
                </c:pt>
                <c:pt idx="112">
                  <c:v>19369</c:v>
                </c:pt>
                <c:pt idx="113">
                  <c:v>19964</c:v>
                </c:pt>
                <c:pt idx="114">
                  <c:v>20463</c:v>
                </c:pt>
                <c:pt idx="115">
                  <c:v>20974</c:v>
                </c:pt>
                <c:pt idx="116">
                  <c:v>21497</c:v>
                </c:pt>
                <c:pt idx="117">
                  <c:v>22033</c:v>
                </c:pt>
                <c:pt idx="118">
                  <c:v>22582</c:v>
                </c:pt>
                <c:pt idx="119">
                  <c:v>23144</c:v>
                </c:pt>
                <c:pt idx="120">
                  <c:v>23720</c:v>
                </c:pt>
                <c:pt idx="121">
                  <c:v>24310</c:v>
                </c:pt>
                <c:pt idx="122">
                  <c:v>24913</c:v>
                </c:pt>
                <c:pt idx="123">
                  <c:v>25531</c:v>
                </c:pt>
                <c:pt idx="124">
                  <c:v>26164</c:v>
                </c:pt>
                <c:pt idx="125">
                  <c:v>26812</c:v>
                </c:pt>
                <c:pt idx="126">
                  <c:v>27476</c:v>
                </c:pt>
                <c:pt idx="127">
                  <c:v>28155</c:v>
                </c:pt>
                <c:pt idx="128">
                  <c:v>28850</c:v>
                </c:pt>
                <c:pt idx="129">
                  <c:v>29562</c:v>
                </c:pt>
                <c:pt idx="130">
                  <c:v>30290</c:v>
                </c:pt>
                <c:pt idx="131">
                  <c:v>31036</c:v>
                </c:pt>
                <c:pt idx="132">
                  <c:v>31799</c:v>
                </c:pt>
                <c:pt idx="133">
                  <c:v>32581</c:v>
                </c:pt>
                <c:pt idx="134">
                  <c:v>33380</c:v>
                </c:pt>
                <c:pt idx="135">
                  <c:v>34198</c:v>
                </c:pt>
                <c:pt idx="136">
                  <c:v>35035</c:v>
                </c:pt>
                <c:pt idx="137">
                  <c:v>35892</c:v>
                </c:pt>
                <c:pt idx="138">
                  <c:v>36768</c:v>
                </c:pt>
                <c:pt idx="139">
                  <c:v>37665</c:v>
                </c:pt>
                <c:pt idx="140">
                  <c:v>38582</c:v>
                </c:pt>
                <c:pt idx="141">
                  <c:v>39520</c:v>
                </c:pt>
                <c:pt idx="142">
                  <c:v>40480</c:v>
                </c:pt>
                <c:pt idx="143">
                  <c:v>41462</c:v>
                </c:pt>
                <c:pt idx="144">
                  <c:v>42466</c:v>
                </c:pt>
                <c:pt idx="145">
                  <c:v>43493</c:v>
                </c:pt>
                <c:pt idx="146">
                  <c:v>44543</c:v>
                </c:pt>
                <c:pt idx="147">
                  <c:v>45616</c:v>
                </c:pt>
                <c:pt idx="148">
                  <c:v>46714</c:v>
                </c:pt>
                <c:pt idx="149">
                  <c:v>47836</c:v>
                </c:pt>
                <c:pt idx="150">
                  <c:v>48984</c:v>
                </c:pt>
                <c:pt idx="151">
                  <c:v>50156</c:v>
                </c:pt>
                <c:pt idx="152">
                  <c:v>51355</c:v>
                </c:pt>
                <c:pt idx="153">
                  <c:v>52580</c:v>
                </c:pt>
                <c:pt idx="154">
                  <c:v>53832</c:v>
                </c:pt>
                <c:pt idx="155">
                  <c:v>55111</c:v>
                </c:pt>
                <c:pt idx="156">
                  <c:v>56418</c:v>
                </c:pt>
                <c:pt idx="157">
                  <c:v>57753</c:v>
                </c:pt>
                <c:pt idx="158">
                  <c:v>59117</c:v>
                </c:pt>
                <c:pt idx="159">
                  <c:v>60511</c:v>
                </c:pt>
                <c:pt idx="160">
                  <c:v>61934</c:v>
                </c:pt>
                <c:pt idx="161">
                  <c:v>63387</c:v>
                </c:pt>
                <c:pt idx="162">
                  <c:v>64871</c:v>
                </c:pt>
                <c:pt idx="163">
                  <c:v>66386</c:v>
                </c:pt>
                <c:pt idx="164">
                  <c:v>67932</c:v>
                </c:pt>
              </c:numCache>
            </c:numRef>
          </c:val>
          <c:smooth val="0"/>
        </c:ser>
        <c:ser>
          <c:idx val="1"/>
          <c:order val="1"/>
          <c:tx>
            <c:v>R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Sweden!$I$3:$I$167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4</c:v>
                </c:pt>
                <c:pt idx="40">
                  <c:v>5</c:v>
                </c:pt>
                <c:pt idx="41">
                  <c:v>6</c:v>
                </c:pt>
                <c:pt idx="42">
                  <c:v>7</c:v>
                </c:pt>
                <c:pt idx="43">
                  <c:v>10</c:v>
                </c:pt>
                <c:pt idx="44">
                  <c:v>16</c:v>
                </c:pt>
                <c:pt idx="45">
                  <c:v>23</c:v>
                </c:pt>
                <c:pt idx="46">
                  <c:v>35</c:v>
                </c:pt>
                <c:pt idx="47">
                  <c:v>49</c:v>
                </c:pt>
                <c:pt idx="48">
                  <c:v>66</c:v>
                </c:pt>
                <c:pt idx="49">
                  <c:v>91</c:v>
                </c:pt>
                <c:pt idx="50">
                  <c:v>126</c:v>
                </c:pt>
                <c:pt idx="51">
                  <c:v>168</c:v>
                </c:pt>
                <c:pt idx="52">
                  <c:v>224</c:v>
                </c:pt>
                <c:pt idx="53">
                  <c:v>291</c:v>
                </c:pt>
                <c:pt idx="54">
                  <c:v>363</c:v>
                </c:pt>
                <c:pt idx="55">
                  <c:v>439</c:v>
                </c:pt>
                <c:pt idx="56">
                  <c:v>522</c:v>
                </c:pt>
                <c:pt idx="57">
                  <c:v>611</c:v>
                </c:pt>
                <c:pt idx="58">
                  <c:v>710</c:v>
                </c:pt>
                <c:pt idx="59">
                  <c:v>822</c:v>
                </c:pt>
                <c:pt idx="60">
                  <c:v>943</c:v>
                </c:pt>
                <c:pt idx="61">
                  <c:v>1076</c:v>
                </c:pt>
                <c:pt idx="62">
                  <c:v>1216</c:v>
                </c:pt>
                <c:pt idx="63">
                  <c:v>1372</c:v>
                </c:pt>
                <c:pt idx="64">
                  <c:v>1544</c:v>
                </c:pt>
                <c:pt idx="65">
                  <c:v>1736</c:v>
                </c:pt>
                <c:pt idx="66">
                  <c:v>1942</c:v>
                </c:pt>
                <c:pt idx="67">
                  <c:v>2175</c:v>
                </c:pt>
                <c:pt idx="68">
                  <c:v>2425</c:v>
                </c:pt>
                <c:pt idx="69">
                  <c:v>2696</c:v>
                </c:pt>
                <c:pt idx="70">
                  <c:v>2992</c:v>
                </c:pt>
                <c:pt idx="71">
                  <c:v>3315</c:v>
                </c:pt>
                <c:pt idx="72">
                  <c:v>3676</c:v>
                </c:pt>
                <c:pt idx="73">
                  <c:v>4065</c:v>
                </c:pt>
                <c:pt idx="74">
                  <c:v>4476</c:v>
                </c:pt>
                <c:pt idx="75">
                  <c:v>4911</c:v>
                </c:pt>
                <c:pt idx="76">
                  <c:v>5367</c:v>
                </c:pt>
                <c:pt idx="77">
                  <c:v>5850</c:v>
                </c:pt>
                <c:pt idx="78">
                  <c:v>6377</c:v>
                </c:pt>
                <c:pt idx="79">
                  <c:v>6946</c:v>
                </c:pt>
                <c:pt idx="80">
                  <c:v>7536</c:v>
                </c:pt>
                <c:pt idx="81">
                  <c:v>8157</c:v>
                </c:pt>
                <c:pt idx="82">
                  <c:v>8801</c:v>
                </c:pt>
                <c:pt idx="83">
                  <c:v>9476</c:v>
                </c:pt>
                <c:pt idx="84">
                  <c:v>10177</c:v>
                </c:pt>
                <c:pt idx="85">
                  <c:v>10900</c:v>
                </c:pt>
                <c:pt idx="86">
                  <c:v>11646</c:v>
                </c:pt>
                <c:pt idx="87">
                  <c:v>12433</c:v>
                </c:pt>
                <c:pt idx="88">
                  <c:v>13255</c:v>
                </c:pt>
                <c:pt idx="89">
                  <c:v>14115</c:v>
                </c:pt>
                <c:pt idx="90">
                  <c:v>14999</c:v>
                </c:pt>
                <c:pt idx="91">
                  <c:v>15907</c:v>
                </c:pt>
                <c:pt idx="92">
                  <c:v>16852</c:v>
                </c:pt>
                <c:pt idx="93">
                  <c:v>17843</c:v>
                </c:pt>
                <c:pt idx="94">
                  <c:v>18849</c:v>
                </c:pt>
                <c:pt idx="95">
                  <c:v>19896</c:v>
                </c:pt>
                <c:pt idx="96">
                  <c:v>20974</c:v>
                </c:pt>
                <c:pt idx="97">
                  <c:v>22066</c:v>
                </c:pt>
                <c:pt idx="98">
                  <c:v>23201</c:v>
                </c:pt>
                <c:pt idx="99">
                  <c:v>24376</c:v>
                </c:pt>
                <c:pt idx="100">
                  <c:v>25598</c:v>
                </c:pt>
                <c:pt idx="101">
                  <c:v>26844</c:v>
                </c:pt>
                <c:pt idx="102">
                  <c:v>28128</c:v>
                </c:pt>
                <c:pt idx="103">
                  <c:v>29427</c:v>
                </c:pt>
                <c:pt idx="104">
                  <c:v>30535</c:v>
                </c:pt>
                <c:pt idx="105">
                  <c:v>31671</c:v>
                </c:pt>
                <c:pt idx="106">
                  <c:v>32850</c:v>
                </c:pt>
                <c:pt idx="107">
                  <c:v>34008</c:v>
                </c:pt>
                <c:pt idx="108">
                  <c:v>35201</c:v>
                </c:pt>
                <c:pt idx="109">
                  <c:v>36436</c:v>
                </c:pt>
                <c:pt idx="110">
                  <c:v>37699</c:v>
                </c:pt>
                <c:pt idx="111">
                  <c:v>38984</c:v>
                </c:pt>
                <c:pt idx="112">
                  <c:v>40306</c:v>
                </c:pt>
                <c:pt idx="113">
                  <c:v>41662</c:v>
                </c:pt>
                <c:pt idx="114">
                  <c:v>43059</c:v>
                </c:pt>
                <c:pt idx="115">
                  <c:v>44492</c:v>
                </c:pt>
                <c:pt idx="116">
                  <c:v>45960</c:v>
                </c:pt>
                <c:pt idx="117">
                  <c:v>47464</c:v>
                </c:pt>
                <c:pt idx="118">
                  <c:v>49007</c:v>
                </c:pt>
                <c:pt idx="119">
                  <c:v>50588</c:v>
                </c:pt>
                <c:pt idx="120">
                  <c:v>52208</c:v>
                </c:pt>
                <c:pt idx="121">
                  <c:v>53868</c:v>
                </c:pt>
                <c:pt idx="122">
                  <c:v>55570</c:v>
                </c:pt>
                <c:pt idx="123">
                  <c:v>57314</c:v>
                </c:pt>
                <c:pt idx="124">
                  <c:v>59101</c:v>
                </c:pt>
                <c:pt idx="125">
                  <c:v>60932</c:v>
                </c:pt>
                <c:pt idx="126">
                  <c:v>62809</c:v>
                </c:pt>
                <c:pt idx="127">
                  <c:v>64732</c:v>
                </c:pt>
                <c:pt idx="128">
                  <c:v>66703</c:v>
                </c:pt>
                <c:pt idx="129">
                  <c:v>68723</c:v>
                </c:pt>
                <c:pt idx="130">
                  <c:v>70792</c:v>
                </c:pt>
                <c:pt idx="131">
                  <c:v>72913</c:v>
                </c:pt>
                <c:pt idx="132">
                  <c:v>75085</c:v>
                </c:pt>
                <c:pt idx="133">
                  <c:v>77311</c:v>
                </c:pt>
                <c:pt idx="134">
                  <c:v>79592</c:v>
                </c:pt>
                <c:pt idx="135">
                  <c:v>81928</c:v>
                </c:pt>
                <c:pt idx="136">
                  <c:v>84322</c:v>
                </c:pt>
                <c:pt idx="137">
                  <c:v>86775</c:v>
                </c:pt>
                <c:pt idx="138">
                  <c:v>89287</c:v>
                </c:pt>
                <c:pt idx="139">
                  <c:v>91861</c:v>
                </c:pt>
                <c:pt idx="140">
                  <c:v>94497</c:v>
                </c:pt>
                <c:pt idx="141">
                  <c:v>97198</c:v>
                </c:pt>
                <c:pt idx="142">
                  <c:v>99964</c:v>
                </c:pt>
                <c:pt idx="143">
                  <c:v>102798</c:v>
                </c:pt>
                <c:pt idx="144">
                  <c:v>105700</c:v>
                </c:pt>
                <c:pt idx="145">
                  <c:v>108673</c:v>
                </c:pt>
                <c:pt idx="146">
                  <c:v>111718</c:v>
                </c:pt>
                <c:pt idx="147">
                  <c:v>114836</c:v>
                </c:pt>
                <c:pt idx="148">
                  <c:v>118029</c:v>
                </c:pt>
                <c:pt idx="149">
                  <c:v>121299</c:v>
                </c:pt>
                <c:pt idx="150">
                  <c:v>124647</c:v>
                </c:pt>
                <c:pt idx="151">
                  <c:v>128076</c:v>
                </c:pt>
                <c:pt idx="152">
                  <c:v>131587</c:v>
                </c:pt>
                <c:pt idx="153">
                  <c:v>135182</c:v>
                </c:pt>
                <c:pt idx="154">
                  <c:v>138862</c:v>
                </c:pt>
                <c:pt idx="155">
                  <c:v>142631</c:v>
                </c:pt>
                <c:pt idx="156">
                  <c:v>146488</c:v>
                </c:pt>
                <c:pt idx="157">
                  <c:v>150438</c:v>
                </c:pt>
                <c:pt idx="158">
                  <c:v>154480</c:v>
                </c:pt>
                <c:pt idx="159">
                  <c:v>158619</c:v>
                </c:pt>
                <c:pt idx="160">
                  <c:v>162854</c:v>
                </c:pt>
                <c:pt idx="161">
                  <c:v>167190</c:v>
                </c:pt>
                <c:pt idx="162">
                  <c:v>171627</c:v>
                </c:pt>
                <c:pt idx="163">
                  <c:v>176168</c:v>
                </c:pt>
                <c:pt idx="164">
                  <c:v>180815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25248"/>
        <c:axId val="188339328"/>
      </c:lineChart>
      <c:catAx>
        <c:axId val="188325248"/>
        <c:scaling>
          <c:orientation val="minMax"/>
        </c:scaling>
        <c:delete val="0"/>
        <c:axPos val="b"/>
        <c:majorTickMark val="out"/>
        <c:minorTickMark val="none"/>
        <c:tickLblPos val="nextTo"/>
        <c:crossAx val="188339328"/>
        <c:crosses val="autoZero"/>
        <c:auto val="1"/>
        <c:lblAlgn val="ctr"/>
        <c:lblOffset val="100"/>
        <c:noMultiLvlLbl val="0"/>
      </c:catAx>
      <c:valAx>
        <c:axId val="18833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325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SEIR(model)</a:t>
            </a:r>
            <a:endParaRPr lang="ru-RU"/>
          </a:p>
        </c:rich>
      </c:tx>
      <c:layout>
        <c:manualLayout>
          <c:xMode val="edge"/>
          <c:yMode val="edge"/>
          <c:x val="0.353453861970134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034951881014872"/>
          <c:y val="0.12492431362527989"/>
          <c:w val="0.74012270341207353"/>
          <c:h val="0.74723003027455004"/>
        </c:manualLayout>
      </c:layout>
      <c:lineChart>
        <c:grouping val="standard"/>
        <c:varyColors val="0"/>
        <c:ser>
          <c:idx val="0"/>
          <c:order val="0"/>
          <c:tx>
            <c:v>E</c:v>
          </c:tx>
          <c:marker>
            <c:symbol val="none"/>
          </c:marker>
          <c:val>
            <c:numRef>
              <c:f>Sweden!$L$3:$L$117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15</c:v>
                </c:pt>
                <c:pt idx="45">
                  <c:v>16</c:v>
                </c:pt>
                <c:pt idx="46">
                  <c:v>17</c:v>
                </c:pt>
                <c:pt idx="47">
                  <c:v>19</c:v>
                </c:pt>
                <c:pt idx="48">
                  <c:v>21</c:v>
                </c:pt>
                <c:pt idx="49">
                  <c:v>23</c:v>
                </c:pt>
                <c:pt idx="50">
                  <c:v>25</c:v>
                </c:pt>
                <c:pt idx="51">
                  <c:v>28</c:v>
                </c:pt>
                <c:pt idx="52">
                  <c:v>30</c:v>
                </c:pt>
                <c:pt idx="53">
                  <c:v>33</c:v>
                </c:pt>
                <c:pt idx="54">
                  <c:v>37</c:v>
                </c:pt>
                <c:pt idx="55">
                  <c:v>40</c:v>
                </c:pt>
                <c:pt idx="56">
                  <c:v>44</c:v>
                </c:pt>
                <c:pt idx="57">
                  <c:v>48</c:v>
                </c:pt>
                <c:pt idx="58">
                  <c:v>53</c:v>
                </c:pt>
                <c:pt idx="59">
                  <c:v>58</c:v>
                </c:pt>
                <c:pt idx="60">
                  <c:v>63</c:v>
                </c:pt>
                <c:pt idx="61">
                  <c:v>70</c:v>
                </c:pt>
                <c:pt idx="62">
                  <c:v>76</c:v>
                </c:pt>
                <c:pt idx="63">
                  <c:v>84</c:v>
                </c:pt>
                <c:pt idx="64">
                  <c:v>92</c:v>
                </c:pt>
                <c:pt idx="65">
                  <c:v>101</c:v>
                </c:pt>
                <c:pt idx="66">
                  <c:v>110</c:v>
                </c:pt>
                <c:pt idx="67">
                  <c:v>121</c:v>
                </c:pt>
                <c:pt idx="68">
                  <c:v>133</c:v>
                </c:pt>
                <c:pt idx="69">
                  <c:v>146</c:v>
                </c:pt>
                <c:pt idx="70">
                  <c:v>160</c:v>
                </c:pt>
                <c:pt idx="71">
                  <c:v>175</c:v>
                </c:pt>
                <c:pt idx="72">
                  <c:v>192</c:v>
                </c:pt>
                <c:pt idx="73">
                  <c:v>210</c:v>
                </c:pt>
                <c:pt idx="74">
                  <c:v>231</c:v>
                </c:pt>
                <c:pt idx="75">
                  <c:v>253</c:v>
                </c:pt>
                <c:pt idx="76">
                  <c:v>277</c:v>
                </c:pt>
                <c:pt idx="77">
                  <c:v>304</c:v>
                </c:pt>
                <c:pt idx="78">
                  <c:v>334</c:v>
                </c:pt>
                <c:pt idx="79">
                  <c:v>366</c:v>
                </c:pt>
                <c:pt idx="80">
                  <c:v>401</c:v>
                </c:pt>
                <c:pt idx="81">
                  <c:v>440</c:v>
                </c:pt>
                <c:pt idx="82">
                  <c:v>482</c:v>
                </c:pt>
                <c:pt idx="83">
                  <c:v>529</c:v>
                </c:pt>
                <c:pt idx="84">
                  <c:v>580</c:v>
                </c:pt>
                <c:pt idx="85">
                  <c:v>636</c:v>
                </c:pt>
                <c:pt idx="86">
                  <c:v>697</c:v>
                </c:pt>
                <c:pt idx="87">
                  <c:v>765</c:v>
                </c:pt>
                <c:pt idx="88">
                  <c:v>839</c:v>
                </c:pt>
                <c:pt idx="89">
                  <c:v>920</c:v>
                </c:pt>
                <c:pt idx="90">
                  <c:v>1008</c:v>
                </c:pt>
                <c:pt idx="91">
                  <c:v>1106</c:v>
                </c:pt>
                <c:pt idx="92">
                  <c:v>1212</c:v>
                </c:pt>
                <c:pt idx="93">
                  <c:v>1329</c:v>
                </c:pt>
                <c:pt idx="94">
                  <c:v>1458</c:v>
                </c:pt>
                <c:pt idx="95">
                  <c:v>1598</c:v>
                </c:pt>
                <c:pt idx="96">
                  <c:v>1753</c:v>
                </c:pt>
                <c:pt idx="97">
                  <c:v>1922</c:v>
                </c:pt>
                <c:pt idx="98">
                  <c:v>2107</c:v>
                </c:pt>
                <c:pt idx="99">
                  <c:v>2310</c:v>
                </c:pt>
                <c:pt idx="100">
                  <c:v>2533</c:v>
                </c:pt>
                <c:pt idx="101">
                  <c:v>2778</c:v>
                </c:pt>
                <c:pt idx="102">
                  <c:v>3046</c:v>
                </c:pt>
                <c:pt idx="103">
                  <c:v>3339</c:v>
                </c:pt>
                <c:pt idx="104">
                  <c:v>3661</c:v>
                </c:pt>
                <c:pt idx="105">
                  <c:v>4014</c:v>
                </c:pt>
                <c:pt idx="106">
                  <c:v>4401</c:v>
                </c:pt>
                <c:pt idx="107">
                  <c:v>4826</c:v>
                </c:pt>
                <c:pt idx="108">
                  <c:v>5291</c:v>
                </c:pt>
                <c:pt idx="109">
                  <c:v>5800</c:v>
                </c:pt>
                <c:pt idx="110">
                  <c:v>6359</c:v>
                </c:pt>
                <c:pt idx="111">
                  <c:v>6971</c:v>
                </c:pt>
                <c:pt idx="112">
                  <c:v>7642</c:v>
                </c:pt>
                <c:pt idx="113">
                  <c:v>8378</c:v>
                </c:pt>
                <c:pt idx="114">
                  <c:v>9184</c:v>
                </c:pt>
              </c:numCache>
            </c:numRef>
          </c:val>
          <c:smooth val="0"/>
        </c:ser>
        <c:ser>
          <c:idx val="1"/>
          <c:order val="1"/>
          <c:tx>
            <c:v>I</c:v>
          </c:tx>
          <c:marker>
            <c:symbol val="none"/>
          </c:marker>
          <c:val>
            <c:numRef>
              <c:f>Sweden!$M$3:$M$117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10</c:v>
                </c:pt>
                <c:pt idx="39">
                  <c:v>11</c:v>
                </c:pt>
                <c:pt idx="40">
                  <c:v>12</c:v>
                </c:pt>
                <c:pt idx="41">
                  <c:v>13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19</c:v>
                </c:pt>
                <c:pt idx="46">
                  <c:v>21</c:v>
                </c:pt>
                <c:pt idx="47">
                  <c:v>23</c:v>
                </c:pt>
                <c:pt idx="48">
                  <c:v>25</c:v>
                </c:pt>
                <c:pt idx="49">
                  <c:v>28</c:v>
                </c:pt>
                <c:pt idx="50">
                  <c:v>30</c:v>
                </c:pt>
                <c:pt idx="51">
                  <c:v>33</c:v>
                </c:pt>
                <c:pt idx="52">
                  <c:v>36</c:v>
                </c:pt>
                <c:pt idx="53">
                  <c:v>40</c:v>
                </c:pt>
                <c:pt idx="54">
                  <c:v>44</c:v>
                </c:pt>
                <c:pt idx="55">
                  <c:v>48</c:v>
                </c:pt>
                <c:pt idx="56">
                  <c:v>53</c:v>
                </c:pt>
                <c:pt idx="57">
                  <c:v>58</c:v>
                </c:pt>
                <c:pt idx="58">
                  <c:v>63</c:v>
                </c:pt>
                <c:pt idx="59">
                  <c:v>70</c:v>
                </c:pt>
                <c:pt idx="60">
                  <c:v>76</c:v>
                </c:pt>
                <c:pt idx="61">
                  <c:v>84</c:v>
                </c:pt>
                <c:pt idx="62">
                  <c:v>92</c:v>
                </c:pt>
                <c:pt idx="63">
                  <c:v>101</c:v>
                </c:pt>
                <c:pt idx="64">
                  <c:v>110</c:v>
                </c:pt>
                <c:pt idx="65">
                  <c:v>121</c:v>
                </c:pt>
                <c:pt idx="66">
                  <c:v>133</c:v>
                </c:pt>
                <c:pt idx="67">
                  <c:v>145</c:v>
                </c:pt>
                <c:pt idx="68">
                  <c:v>159</c:v>
                </c:pt>
                <c:pt idx="69">
                  <c:v>175</c:v>
                </c:pt>
                <c:pt idx="70">
                  <c:v>192</c:v>
                </c:pt>
                <c:pt idx="71">
                  <c:v>210</c:v>
                </c:pt>
                <c:pt idx="72">
                  <c:v>230</c:v>
                </c:pt>
                <c:pt idx="73">
                  <c:v>253</c:v>
                </c:pt>
                <c:pt idx="74">
                  <c:v>277</c:v>
                </c:pt>
                <c:pt idx="75">
                  <c:v>304</c:v>
                </c:pt>
                <c:pt idx="76">
                  <c:v>333</c:v>
                </c:pt>
                <c:pt idx="77">
                  <c:v>365</c:v>
                </c:pt>
                <c:pt idx="78">
                  <c:v>401</c:v>
                </c:pt>
                <c:pt idx="79">
                  <c:v>439</c:v>
                </c:pt>
                <c:pt idx="80">
                  <c:v>482</c:v>
                </c:pt>
                <c:pt idx="81">
                  <c:v>528</c:v>
                </c:pt>
                <c:pt idx="82">
                  <c:v>579</c:v>
                </c:pt>
                <c:pt idx="83">
                  <c:v>635</c:v>
                </c:pt>
                <c:pt idx="84">
                  <c:v>696</c:v>
                </c:pt>
                <c:pt idx="85">
                  <c:v>764</c:v>
                </c:pt>
                <c:pt idx="86">
                  <c:v>837</c:v>
                </c:pt>
                <c:pt idx="87">
                  <c:v>918</c:v>
                </c:pt>
                <c:pt idx="88">
                  <c:v>1007</c:v>
                </c:pt>
                <c:pt idx="89">
                  <c:v>1104</c:v>
                </c:pt>
                <c:pt idx="90">
                  <c:v>1211</c:v>
                </c:pt>
                <c:pt idx="91">
                  <c:v>1328</c:v>
                </c:pt>
                <c:pt idx="92">
                  <c:v>1456</c:v>
                </c:pt>
                <c:pt idx="93">
                  <c:v>1596</c:v>
                </c:pt>
                <c:pt idx="94">
                  <c:v>1751</c:v>
                </c:pt>
                <c:pt idx="95">
                  <c:v>1920</c:v>
                </c:pt>
                <c:pt idx="96">
                  <c:v>2105</c:v>
                </c:pt>
                <c:pt idx="97">
                  <c:v>2308</c:v>
                </c:pt>
                <c:pt idx="98">
                  <c:v>2531</c:v>
                </c:pt>
                <c:pt idx="99">
                  <c:v>2775</c:v>
                </c:pt>
                <c:pt idx="100">
                  <c:v>3043</c:v>
                </c:pt>
                <c:pt idx="101">
                  <c:v>3337</c:v>
                </c:pt>
                <c:pt idx="102">
                  <c:v>3659</c:v>
                </c:pt>
                <c:pt idx="103">
                  <c:v>4012</c:v>
                </c:pt>
                <c:pt idx="104">
                  <c:v>4399</c:v>
                </c:pt>
                <c:pt idx="105">
                  <c:v>4823</c:v>
                </c:pt>
                <c:pt idx="106">
                  <c:v>5288</c:v>
                </c:pt>
                <c:pt idx="107">
                  <c:v>5798</c:v>
                </c:pt>
                <c:pt idx="108">
                  <c:v>6358</c:v>
                </c:pt>
                <c:pt idx="109">
                  <c:v>6971</c:v>
                </c:pt>
                <c:pt idx="110">
                  <c:v>7643</c:v>
                </c:pt>
                <c:pt idx="111">
                  <c:v>8380</c:v>
                </c:pt>
                <c:pt idx="112">
                  <c:v>9187</c:v>
                </c:pt>
                <c:pt idx="113">
                  <c:v>10073</c:v>
                </c:pt>
                <c:pt idx="114">
                  <c:v>11043</c:v>
                </c:pt>
              </c:numCache>
            </c:numRef>
          </c:val>
          <c:smooth val="0"/>
        </c:ser>
        <c:ser>
          <c:idx val="2"/>
          <c:order val="2"/>
          <c:tx>
            <c:v>R</c:v>
          </c:tx>
          <c:marker>
            <c:symbol val="none"/>
          </c:marker>
          <c:val>
            <c:numRef>
              <c:f>Sweden!$N$3:$N$117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4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9</c:v>
                </c:pt>
                <c:pt idx="42">
                  <c:v>10</c:v>
                </c:pt>
                <c:pt idx="43">
                  <c:v>11</c:v>
                </c:pt>
                <c:pt idx="44">
                  <c:v>12</c:v>
                </c:pt>
                <c:pt idx="45">
                  <c:v>13</c:v>
                </c:pt>
                <c:pt idx="46">
                  <c:v>15</c:v>
                </c:pt>
                <c:pt idx="47">
                  <c:v>16</c:v>
                </c:pt>
                <c:pt idx="48">
                  <c:v>18</c:v>
                </c:pt>
                <c:pt idx="49">
                  <c:v>20</c:v>
                </c:pt>
                <c:pt idx="50">
                  <c:v>22</c:v>
                </c:pt>
                <c:pt idx="51">
                  <c:v>24</c:v>
                </c:pt>
                <c:pt idx="52">
                  <c:v>26</c:v>
                </c:pt>
                <c:pt idx="53">
                  <c:v>29</c:v>
                </c:pt>
                <c:pt idx="54">
                  <c:v>31</c:v>
                </c:pt>
                <c:pt idx="55">
                  <c:v>34</c:v>
                </c:pt>
                <c:pt idx="56">
                  <c:v>38</c:v>
                </c:pt>
                <c:pt idx="57">
                  <c:v>41</c:v>
                </c:pt>
                <c:pt idx="58">
                  <c:v>46</c:v>
                </c:pt>
                <c:pt idx="59">
                  <c:v>50</c:v>
                </c:pt>
                <c:pt idx="60">
                  <c:v>55</c:v>
                </c:pt>
                <c:pt idx="61">
                  <c:v>60</c:v>
                </c:pt>
                <c:pt idx="62">
                  <c:v>66</c:v>
                </c:pt>
                <c:pt idx="63">
                  <c:v>72</c:v>
                </c:pt>
                <c:pt idx="64">
                  <c:v>79</c:v>
                </c:pt>
                <c:pt idx="65">
                  <c:v>87</c:v>
                </c:pt>
                <c:pt idx="66">
                  <c:v>96</c:v>
                </c:pt>
                <c:pt idx="67">
                  <c:v>105</c:v>
                </c:pt>
                <c:pt idx="68">
                  <c:v>115</c:v>
                </c:pt>
                <c:pt idx="69">
                  <c:v>126</c:v>
                </c:pt>
                <c:pt idx="70">
                  <c:v>138</c:v>
                </c:pt>
                <c:pt idx="71">
                  <c:v>152</c:v>
                </c:pt>
                <c:pt idx="72">
                  <c:v>167</c:v>
                </c:pt>
                <c:pt idx="73">
                  <c:v>183</c:v>
                </c:pt>
                <c:pt idx="74">
                  <c:v>200</c:v>
                </c:pt>
                <c:pt idx="75">
                  <c:v>220</c:v>
                </c:pt>
                <c:pt idx="76">
                  <c:v>241</c:v>
                </c:pt>
                <c:pt idx="77">
                  <c:v>264</c:v>
                </c:pt>
                <c:pt idx="78">
                  <c:v>290</c:v>
                </c:pt>
                <c:pt idx="79">
                  <c:v>318</c:v>
                </c:pt>
                <c:pt idx="80">
                  <c:v>349</c:v>
                </c:pt>
                <c:pt idx="81">
                  <c:v>382</c:v>
                </c:pt>
                <c:pt idx="82">
                  <c:v>419</c:v>
                </c:pt>
                <c:pt idx="83">
                  <c:v>460</c:v>
                </c:pt>
                <c:pt idx="84">
                  <c:v>504</c:v>
                </c:pt>
                <c:pt idx="85">
                  <c:v>553</c:v>
                </c:pt>
                <c:pt idx="86">
                  <c:v>607</c:v>
                </c:pt>
                <c:pt idx="87">
                  <c:v>665</c:v>
                </c:pt>
                <c:pt idx="88">
                  <c:v>730</c:v>
                </c:pt>
                <c:pt idx="89">
                  <c:v>800</c:v>
                </c:pt>
                <c:pt idx="90">
                  <c:v>877</c:v>
                </c:pt>
                <c:pt idx="91">
                  <c:v>962</c:v>
                </c:pt>
                <c:pt idx="92">
                  <c:v>1055</c:v>
                </c:pt>
                <c:pt idx="93">
                  <c:v>1157</c:v>
                </c:pt>
                <c:pt idx="94">
                  <c:v>1269</c:v>
                </c:pt>
                <c:pt idx="95">
                  <c:v>1391</c:v>
                </c:pt>
                <c:pt idx="96">
                  <c:v>1526</c:v>
                </c:pt>
                <c:pt idx="97">
                  <c:v>1673</c:v>
                </c:pt>
                <c:pt idx="98">
                  <c:v>1835</c:v>
                </c:pt>
                <c:pt idx="99">
                  <c:v>2012</c:v>
                </c:pt>
                <c:pt idx="100">
                  <c:v>2206</c:v>
                </c:pt>
                <c:pt idx="101">
                  <c:v>2419</c:v>
                </c:pt>
                <c:pt idx="102">
                  <c:v>2653</c:v>
                </c:pt>
                <c:pt idx="103">
                  <c:v>2909</c:v>
                </c:pt>
                <c:pt idx="104">
                  <c:v>3189</c:v>
                </c:pt>
                <c:pt idx="105">
                  <c:v>3497</c:v>
                </c:pt>
                <c:pt idx="106">
                  <c:v>3835</c:v>
                </c:pt>
                <c:pt idx="107">
                  <c:v>4205</c:v>
                </c:pt>
                <c:pt idx="108">
                  <c:v>4611</c:v>
                </c:pt>
                <c:pt idx="109">
                  <c:v>5056</c:v>
                </c:pt>
                <c:pt idx="110">
                  <c:v>5544</c:v>
                </c:pt>
                <c:pt idx="111">
                  <c:v>6079</c:v>
                </c:pt>
                <c:pt idx="112">
                  <c:v>6666</c:v>
                </c:pt>
                <c:pt idx="113">
                  <c:v>7309</c:v>
                </c:pt>
                <c:pt idx="114">
                  <c:v>8014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77728"/>
        <c:axId val="188379520"/>
      </c:lineChart>
      <c:catAx>
        <c:axId val="188377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88379520"/>
        <c:crosses val="autoZero"/>
        <c:auto val="1"/>
        <c:lblAlgn val="ctr"/>
        <c:lblOffset val="100"/>
        <c:noMultiLvlLbl val="0"/>
      </c:catAx>
      <c:valAx>
        <c:axId val="188379520"/>
        <c:scaling>
          <c:orientation val="minMax"/>
          <c:max val="2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377728"/>
        <c:crosses val="autoZero"/>
        <c:crossBetween val="between"/>
        <c:majorUnit val="500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3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0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1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01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4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D5C6-FAAC-4B61-9417-7497169F6F3E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B51-9035-45D6-B276-ED385CF7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8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05273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Математическая часть работы 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34888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Методы нахождения модельных данных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Интерполяция и экстраполяция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Математическая составляющая </a:t>
            </a:r>
            <a:r>
              <a:rPr lang="en-US" sz="2400" dirty="0" smtClean="0"/>
              <a:t>SIR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Математическая составляющая </a:t>
            </a:r>
            <a:r>
              <a:rPr lang="en-US" sz="2400" dirty="0" smtClean="0"/>
              <a:t>SEIR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9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1740" y="40466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Вывод. Анализ фокус-группы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ru-RU" sz="2400" dirty="0" smtClean="0"/>
              <a:t>Фокус-группа – некоторое кол-во стран, выбранных для исследования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Фокус-группа</a:t>
            </a:r>
            <a:r>
              <a:rPr lang="en-US" sz="2400" dirty="0" smtClean="0"/>
              <a:t>: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Германия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Швеция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Узбекистан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Бразилия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Камбоджа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56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7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3868" y="40466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Германия</a:t>
            </a:r>
            <a:endParaRPr lang="ru-RU" sz="2800" b="1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90778"/>
              </p:ext>
            </p:extLst>
          </p:nvPr>
        </p:nvGraphicFramePr>
        <p:xfrm>
          <a:off x="2699792" y="919245"/>
          <a:ext cx="3780420" cy="236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247712"/>
              </p:ext>
            </p:extLst>
          </p:nvPr>
        </p:nvGraphicFramePr>
        <p:xfrm>
          <a:off x="323528" y="3212976"/>
          <a:ext cx="347413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389101"/>
              </p:ext>
            </p:extLst>
          </p:nvPr>
        </p:nvGraphicFramePr>
        <p:xfrm>
          <a:off x="4716016" y="3284984"/>
          <a:ext cx="381642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15" y="60254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SIR: </a:t>
            </a:r>
            <a:r>
              <a:rPr lang="ru-RU" sz="1400" b="1" dirty="0" smtClean="0"/>
              <a:t>Вспышка болезни уже пройдена, инфекция идет на спад</a:t>
            </a:r>
            <a:endParaRPr lang="ru-R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6025488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SIR: </a:t>
            </a:r>
            <a:r>
              <a:rPr lang="ru-RU" sz="1400" b="1" dirty="0" smtClean="0"/>
              <a:t>Количество латентно-зараженных и инфицированных растет, болезнь набирает обороты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2241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7804" y="33265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Камбоджа</a:t>
            </a:r>
            <a:endParaRPr lang="ru-RU" sz="2800" b="1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545899"/>
              </p:ext>
            </p:extLst>
          </p:nvPr>
        </p:nvGraphicFramePr>
        <p:xfrm>
          <a:off x="2555776" y="764704"/>
          <a:ext cx="417646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933607"/>
              </p:ext>
            </p:extLst>
          </p:nvPr>
        </p:nvGraphicFramePr>
        <p:xfrm>
          <a:off x="107504" y="3284984"/>
          <a:ext cx="4078791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91148"/>
              </p:ext>
            </p:extLst>
          </p:nvPr>
        </p:nvGraphicFramePr>
        <p:xfrm>
          <a:off x="4283968" y="3356992"/>
          <a:ext cx="464451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587727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SIR: </a:t>
            </a:r>
            <a:r>
              <a:rPr lang="ru-RU" sz="1400" b="1" dirty="0" smtClean="0"/>
              <a:t>Вспышка прошла, количество инфицированных стремится к нулю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587727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SEIR: </a:t>
            </a:r>
            <a:r>
              <a:rPr lang="ru-RU" sz="1400" b="1" dirty="0" smtClean="0"/>
              <a:t>Вспышка прошла, количество инфицированных и латентно зараженных стремится к нулю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553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40466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Швеция </a:t>
            </a:r>
            <a:endParaRPr lang="ru-RU" sz="2800" b="1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754756"/>
              </p:ext>
            </p:extLst>
          </p:nvPr>
        </p:nvGraphicFramePr>
        <p:xfrm>
          <a:off x="2483768" y="927884"/>
          <a:ext cx="417646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138666"/>
              </p:ext>
            </p:extLst>
          </p:nvPr>
        </p:nvGraphicFramePr>
        <p:xfrm>
          <a:off x="251520" y="3356992"/>
          <a:ext cx="3851920" cy="213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634255"/>
              </p:ext>
            </p:extLst>
          </p:nvPr>
        </p:nvGraphicFramePr>
        <p:xfrm>
          <a:off x="4860032" y="3284984"/>
          <a:ext cx="3851920" cy="230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71800" y="5589240"/>
            <a:ext cx="2952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Болезнь только начала развиваться, при сохранении текущих параметров ожидается вспышка инфекции</a:t>
            </a:r>
            <a:endParaRPr lang="ru-RU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574041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Вывод о </a:t>
            </a:r>
            <a:r>
              <a:rPr lang="en-US" b="1" dirty="0" smtClean="0"/>
              <a:t>SIR </a:t>
            </a:r>
            <a:r>
              <a:rPr lang="ru-RU" b="1" dirty="0" smtClean="0"/>
              <a:t>И </a:t>
            </a:r>
            <a:r>
              <a:rPr lang="en-US" b="1" dirty="0" smtClean="0"/>
              <a:t>SEIR: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848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9852" y="27272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Бразилия</a:t>
            </a:r>
            <a:endParaRPr lang="ru-RU" sz="2800" b="1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473095"/>
              </p:ext>
            </p:extLst>
          </p:nvPr>
        </p:nvGraphicFramePr>
        <p:xfrm>
          <a:off x="2411760" y="692696"/>
          <a:ext cx="432048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835564"/>
              </p:ext>
            </p:extLst>
          </p:nvPr>
        </p:nvGraphicFramePr>
        <p:xfrm>
          <a:off x="179512" y="3140968"/>
          <a:ext cx="4176464" cy="231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123756"/>
              </p:ext>
            </p:extLst>
          </p:nvPr>
        </p:nvGraphicFramePr>
        <p:xfrm>
          <a:off x="4716016" y="3356992"/>
          <a:ext cx="3923928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88194" y="5579948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SIR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SEIR: </a:t>
            </a:r>
            <a:r>
              <a:rPr lang="ru-RU" sz="1600" b="1" dirty="0" smtClean="0"/>
              <a:t>очень быстрая скорость распространения инфекции, ожидается вспышка болезни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32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7864" y="33683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Узбекистан</a:t>
            </a:r>
            <a:endParaRPr lang="ru-RU" sz="2800" b="1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501673"/>
              </p:ext>
            </p:extLst>
          </p:nvPr>
        </p:nvGraphicFramePr>
        <p:xfrm>
          <a:off x="2456892" y="764704"/>
          <a:ext cx="423021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556350"/>
              </p:ext>
            </p:extLst>
          </p:nvPr>
        </p:nvGraphicFramePr>
        <p:xfrm>
          <a:off x="251520" y="3212976"/>
          <a:ext cx="4104456" cy="231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585015"/>
              </p:ext>
            </p:extLst>
          </p:nvPr>
        </p:nvGraphicFramePr>
        <p:xfrm>
          <a:off x="4788024" y="3284984"/>
          <a:ext cx="3960440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55172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SIR:</a:t>
            </a:r>
            <a:r>
              <a:rPr lang="ru-RU" sz="1400" b="1" dirty="0" smtClean="0"/>
              <a:t> Ожидается спад количество инфицируемых, вспышка уже пройдена</a:t>
            </a:r>
            <a:endParaRPr lang="ru-R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551723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SEIR: </a:t>
            </a:r>
            <a:r>
              <a:rPr lang="ru-RU" sz="1400" b="1" dirty="0" smtClean="0"/>
              <a:t>Количество инфицируемых и латентно-зараженных увеличивается, ожидается рост болезни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3490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636" y="260648"/>
            <a:ext cx="666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Дифференциальное исчисление как</a:t>
            </a:r>
          </a:p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 способ прогнозирования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9625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Численные метод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96998"/>
            <a:ext cx="3009900" cy="29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836712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Roboto" pitchFamily="2" charset="0"/>
                <a:ea typeface="Roboto" pitchFamily="2" charset="0"/>
              </a:rPr>
              <a:t>Правосторонняя разность</a:t>
            </a:r>
            <a:endParaRPr lang="ru-RU" sz="1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16312"/>
            <a:ext cx="4962525" cy="87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256490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Roboto" pitchFamily="2" charset="0"/>
                <a:ea typeface="Roboto" pitchFamily="2" charset="0"/>
              </a:rPr>
              <a:t>Левосторонняя разность</a:t>
            </a:r>
            <a:endParaRPr lang="ru-RU" sz="1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74" y="4149080"/>
            <a:ext cx="2686050" cy="191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1" y="4149080"/>
            <a:ext cx="2880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Используем правостороннее дифференциальное исчисление для нахождения кол-ва восприимчивых и инфицированных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64882" y="4809645"/>
                <a:ext cx="309634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1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82" y="4809645"/>
                <a:ext cx="3096344" cy="7101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2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08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26064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Принцип интерполяции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31940"/>
            <a:ext cx="3096344" cy="268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3389" y="90872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Roboto" pitchFamily="2" charset="0"/>
                <a:ea typeface="Roboto" pitchFamily="2" charset="0"/>
              </a:rPr>
              <a:t>Интерполяционный полином Лагранжа</a:t>
            </a:r>
            <a:endParaRPr lang="ru-RU" sz="1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4437112"/>
            <a:ext cx="165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07" y="5439550"/>
            <a:ext cx="3096344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1522" y="2060848"/>
            <a:ext cx="4061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400" dirty="0" smtClean="0"/>
              <a:t>Для нахождения значения инфицированных в точках, где данные неизвестны, используется интерполяция многочленом Лагранжа</a:t>
            </a:r>
            <a:endParaRPr lang="ru-RU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77" y="4581128"/>
            <a:ext cx="3009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8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3326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Методы и проблемы экстраполяции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4032448" cy="312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81126"/>
            <a:ext cx="3066058" cy="221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59804" y="42117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itchFamily="2" charset="0"/>
                <a:ea typeface="Roboto" pitchFamily="2" charset="0"/>
              </a:rPr>
              <a:t>Проблемы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69160"/>
            <a:ext cx="217961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004464"/>
            <a:ext cx="2592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ru-RU" sz="1400" dirty="0"/>
              <a:t> моделировать прошлое </a:t>
            </a:r>
            <a:r>
              <a:rPr lang="ru-RU" sz="1400" dirty="0" smtClean="0"/>
              <a:t>нелегко</a:t>
            </a:r>
          </a:p>
          <a:p>
            <a:pPr marL="342900" indent="-342900" algn="ctr">
              <a:buAutoNum type="arabicPeriod"/>
            </a:pPr>
            <a:r>
              <a:rPr lang="ru-RU" sz="1400" dirty="0"/>
              <a:t>трудно понять, можно ли использовать модель из прошлого в будущем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3920" y="1124744"/>
            <a:ext cx="4028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/>
              <a:t>Для нахождения значений вне заданного графика(прогнозирования) используется метод экстраполяции. В основном методы основываются на интерполяции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33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9852" y="40466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Roboto" pitchFamily="2" charset="0"/>
                <a:ea typeface="Roboto" pitchFamily="2" charset="0"/>
              </a:rPr>
              <a:t>SIR-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модель</a:t>
            </a:r>
            <a:endParaRPr lang="ru-RU" sz="2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5006689" cy="3212988"/>
          </a:xfrm>
          <a:prstGeom prst="rect">
            <a:avLst/>
          </a:prstGeom>
        </p:spPr>
      </p:pic>
      <p:pic>
        <p:nvPicPr>
          <p:cNvPr id="1026" name="Picture 2" descr="COVID-19 dynamics with SIR mod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3" y="1491055"/>
            <a:ext cx="4718657" cy="11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52846"/>
            <a:ext cx="3381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381375" cy="68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45" y="5373215"/>
            <a:ext cx="1590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0719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Условие!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29047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Коэффициент</a:t>
            </a:r>
            <a:r>
              <a:rPr lang="en-US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b="1" i="1" dirty="0" smtClean="0">
                <a:latin typeface="Roboto" pitchFamily="2" charset="0"/>
                <a:ea typeface="Roboto" pitchFamily="2" charset="0"/>
              </a:rPr>
              <a:t>R</a:t>
            </a:r>
            <a:r>
              <a:rPr lang="en-US" b="1" baseline="-25000" dirty="0" smtClean="0">
                <a:latin typeface="Roboto" pitchFamily="2" charset="0"/>
                <a:ea typeface="Roboto" pitchFamily="2" charset="0"/>
              </a:rPr>
              <a:t>0</a:t>
            </a:r>
            <a:r>
              <a:rPr lang="ru-RU" b="1" dirty="0" smtClean="0">
                <a:latin typeface="Roboto" pitchFamily="2" charset="0"/>
                <a:ea typeface="Roboto" pitchFamily="2" charset="0"/>
              </a:rPr>
              <a:t> как физическая величина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33247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itchFamily="2" charset="0"/>
                <a:ea typeface="Roboto" pitchFamily="2" charset="0"/>
              </a:rPr>
              <a:t>Основной номер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репродукции(</a:t>
            </a:r>
            <a:r>
              <a:rPr lang="en-US" i="1" dirty="0" smtClean="0">
                <a:latin typeface="Roboto" pitchFamily="2" charset="0"/>
                <a:ea typeface="Roboto" pitchFamily="2" charset="0"/>
              </a:rPr>
              <a:t>R</a:t>
            </a:r>
            <a:r>
              <a:rPr lang="en-US" baseline="-25000" dirty="0" smtClean="0">
                <a:latin typeface="Roboto" pitchFamily="2" charset="0"/>
                <a:ea typeface="Roboto" pitchFamily="2" charset="0"/>
              </a:rPr>
              <a:t>0</a:t>
            </a:r>
            <a:r>
              <a:rPr lang="ru-RU" baseline="-25000" dirty="0">
                <a:latin typeface="Roboto" pitchFamily="2" charset="0"/>
                <a:ea typeface="Roboto" pitchFamily="2" charset="0"/>
              </a:rPr>
              <a:t>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) — </a:t>
            </a:r>
            <a:r>
              <a:rPr lang="ru-RU" dirty="0">
                <a:latin typeface="Roboto" pitchFamily="2" charset="0"/>
                <a:ea typeface="Roboto" pitchFamily="2" charset="0"/>
              </a:rPr>
              <a:t>ожидаемое количество новых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инфекций </a:t>
            </a:r>
            <a:r>
              <a:rPr lang="ru-RU" dirty="0">
                <a:latin typeface="Roboto" pitchFamily="2" charset="0"/>
                <a:ea typeface="Roboto" pitchFamily="2" charset="0"/>
              </a:rPr>
              <a:t>от одной инфекции в популяции, где все субъекты восприимчивы.</a:t>
            </a:r>
            <a:r>
              <a:rPr lang="ru-RU" baseline="-25000" dirty="0" smtClean="0">
                <a:latin typeface="Roboto" pitchFamily="2" charset="0"/>
                <a:ea typeface="Roboto" pitchFamily="2" charset="0"/>
              </a:rPr>
              <a:t> </a:t>
            </a:r>
            <a:endParaRPr lang="ru-RU" dirty="0">
              <a:latin typeface="Roboto" pitchFamily="2" charset="0"/>
              <a:ea typeface="Roboto" pitchFamily="2" charset="0"/>
            </a:endParaRP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782845"/>
            <a:ext cx="18192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88" y="3429000"/>
            <a:ext cx="10001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2" y="1797748"/>
            <a:ext cx="9048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1820" y="24750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Roboto" pitchFamily="2" charset="0"/>
                <a:ea typeface="Roboto" pitchFamily="2" charset="0"/>
              </a:rPr>
              <a:t>Из 2-ого уравнения(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SIR) </a:t>
            </a:r>
            <a:r>
              <a:rPr lang="ru-RU" sz="1400" dirty="0" smtClean="0">
                <a:latin typeface="Roboto" pitchFamily="2" charset="0"/>
                <a:ea typeface="Roboto" pitchFamily="2" charset="0"/>
              </a:rPr>
              <a:t>получим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:</a:t>
            </a:r>
            <a:endParaRPr lang="ru-RU" sz="1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7" y="4013836"/>
            <a:ext cx="3081565" cy="267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616" y="351799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Roboto" pitchFamily="2" charset="0"/>
                <a:ea typeface="Roboto" pitchFamily="2" charset="0"/>
              </a:rPr>
              <a:t>Если</a:t>
            </a:r>
            <a:endParaRPr lang="ru-RU" sz="1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66" y="4119113"/>
            <a:ext cx="885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10" descr="ᐈ Зеленые картинки фотографии, фон зеленый фон | скачать на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2" descr="ᐈ Зеленые картинки фотографии, фон зеленый фон | скачать на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25" y="4013836"/>
            <a:ext cx="3081565" cy="2672127"/>
          </a:xfrm>
          <a:prstGeom prst="rect">
            <a:avLst/>
          </a:prstGeom>
        </p:spPr>
      </p:pic>
      <p:pic>
        <p:nvPicPr>
          <p:cNvPr id="4128" name="Picture 32" descr="Яушева Ольга Александровна Математическая модель эпидемии лихорадки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48" y="4725144"/>
            <a:ext cx="2513480" cy="18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72200" y="35179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Roboto" pitchFamily="2" charset="0"/>
                <a:ea typeface="Roboto" pitchFamily="2" charset="0"/>
              </a:rPr>
              <a:t>Если</a:t>
            </a:r>
            <a:endParaRPr lang="ru-RU" sz="1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107" y="3373275"/>
            <a:ext cx="1047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0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7" y="4095300"/>
            <a:ext cx="91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31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36" y="4725142"/>
            <a:ext cx="2478285" cy="184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4046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Roboto" pitchFamily="2" charset="0"/>
                <a:ea typeface="Roboto" pitchFamily="2" charset="0"/>
              </a:rPr>
              <a:t>SIER-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модель</a:t>
            </a:r>
            <a:endParaRPr lang="ru-RU" sz="2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5940425" cy="661035"/>
          </a:xfrm>
          <a:prstGeom prst="rect">
            <a:avLst/>
          </a:prstGeom>
        </p:spPr>
      </p:pic>
      <p:pic>
        <p:nvPicPr>
          <p:cNvPr id="5124" name="Picture 4" descr="Суперинфекции, антибиотики и модели зомби-апокалипсис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195"/>
            <a:ext cx="4734998" cy="427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14668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" y="1905697"/>
            <a:ext cx="3340010" cy="312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" y="5805264"/>
            <a:ext cx="4104456" cy="64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3828" y="33265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Результаты анализа</a:t>
            </a:r>
            <a:endParaRPr lang="ru-RU" sz="2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5716" y="93855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Возможные  погрешности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7704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Возможные незарегистрированные случаи болезни или смерти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Погрешность интерполяции полиномом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Математическая погрешность в модели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6146" name="Picture 2" descr="Новая страница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" y="3212976"/>
            <a:ext cx="37719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бработка результатов измерений. Лабораторные работы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34877"/>
            <a:ext cx="4139179" cy="28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Roboto" pitchFamily="2" charset="0"/>
                <a:ea typeface="Roboto" pitchFamily="2" charset="0"/>
              </a:rPr>
              <a:t>Погрешность интерполяции полиномом</a:t>
            </a:r>
            <a:endParaRPr lang="ru-RU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01" y="2204864"/>
            <a:ext cx="381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2080" y="1124744"/>
            <a:ext cx="3661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Погрешность обратно пропорциональна количеству узлов интерполяции!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14175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Roboto" pitchFamily="2" charset="0"/>
                <a:ea typeface="Roboto" pitchFamily="2" charset="0"/>
              </a:rPr>
              <a:t>Рассмотрим остаточный член Лагранжа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: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26528"/>
            <a:ext cx="3600400" cy="42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2348880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Roboto" pitchFamily="2" charset="0"/>
                <a:ea typeface="Roboto" pitchFamily="2" charset="0"/>
              </a:rPr>
              <a:t>Пусть 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f(x) </a:t>
            </a:r>
            <a:r>
              <a:rPr lang="ru-RU" sz="1600" dirty="0" smtClean="0">
                <a:latin typeface="Roboto" pitchFamily="2" charset="0"/>
                <a:ea typeface="Roboto" pitchFamily="2" charset="0"/>
              </a:rPr>
              <a:t>непрерывна и имеет 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(n+1) </a:t>
            </a:r>
            <a:r>
              <a:rPr lang="ru-RU" sz="1600" dirty="0" smtClean="0">
                <a:latin typeface="Roboto" pitchFamily="2" charset="0"/>
                <a:ea typeface="Roboto" pitchFamily="2" charset="0"/>
              </a:rPr>
              <a:t>производную, тогда имеем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: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54569"/>
            <a:ext cx="38385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5" y="4509120"/>
            <a:ext cx="383957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3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344</Words>
  <Application>Microsoft Office PowerPoint</Application>
  <PresentationFormat>Экран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SanBuild &amp; 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53</cp:revision>
  <dcterms:created xsi:type="dcterms:W3CDTF">2020-05-11T11:53:13Z</dcterms:created>
  <dcterms:modified xsi:type="dcterms:W3CDTF">2020-05-19T18:48:19Z</dcterms:modified>
</cp:coreProperties>
</file>