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425"/>
  </p:normalViewPr>
  <p:slideViewPr>
    <p:cSldViewPr snapToGrid="0" snapToObjects="1">
      <p:cViewPr>
        <p:scale>
          <a:sx n="76" d="100"/>
          <a:sy n="76" d="100"/>
        </p:scale>
        <p:origin x="1960" y="6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3D74F-B760-C24C-B3BC-E54BA9EEE4BF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10595-0C17-8948-B6B8-FE6012A51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07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10595-0C17-8948-B6B8-FE6012A516D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17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10595-0C17-8948-B6B8-FE6012A516D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92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10595-0C17-8948-B6B8-FE6012A516D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95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10595-0C17-8948-B6B8-FE6012A516D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010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10595-0C17-8948-B6B8-FE6012A516D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27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4BE2B-98B8-B843-B807-A062A1A35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Desafio iOS</a:t>
            </a:r>
            <a:br>
              <a:rPr lang="pt-BR" dirty="0"/>
            </a:br>
            <a:r>
              <a:rPr lang="pt-BR" dirty="0"/>
              <a:t>Programa de Trainee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09F92F-168B-314E-B3A8-4BC4FC079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362564"/>
          </a:xfrm>
        </p:spPr>
        <p:txBody>
          <a:bodyPr>
            <a:normAutofit/>
          </a:bodyPr>
          <a:lstStyle/>
          <a:p>
            <a:r>
              <a:rPr lang="pt-BR" dirty="0" err="1"/>
              <a:t>App</a:t>
            </a:r>
            <a:r>
              <a:rPr lang="pt-BR" dirty="0"/>
              <a:t> consumindo API do </a:t>
            </a:r>
            <a:r>
              <a:rPr lang="pt-BR" dirty="0" err="1"/>
              <a:t>Clockify</a:t>
            </a:r>
            <a:endParaRPr lang="pt-BR" dirty="0"/>
          </a:p>
          <a:p>
            <a:endParaRPr lang="pt-BR" dirty="0"/>
          </a:p>
          <a:p>
            <a:r>
              <a:rPr lang="pt-BR" dirty="0"/>
              <a:t>Andreza Moreira, 08 de abril de 2019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24E40A-3D11-AD4B-A804-0367B6B1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48" y="156118"/>
            <a:ext cx="1314016" cy="49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B00BB-37E7-1D40-BADA-BA10E5E5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7F63AB-D167-9D44-AC39-94DCBC317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O desafio consiste em consumir algumas </a:t>
            </a:r>
            <a:r>
              <a:rPr lang="pt-BR" dirty="0" err="1"/>
              <a:t>APIs</a:t>
            </a:r>
            <a:r>
              <a:rPr lang="pt-BR" dirty="0"/>
              <a:t> do sistema de pontos, </a:t>
            </a:r>
            <a:r>
              <a:rPr lang="pt-BR" dirty="0" err="1"/>
              <a:t>Clockify</a:t>
            </a:r>
            <a:r>
              <a:rPr lang="pt-BR" dirty="0"/>
              <a:t>, utilizado pela </a:t>
            </a:r>
            <a:r>
              <a:rPr lang="pt-BR" dirty="0" err="1"/>
              <a:t>iBlue</a:t>
            </a:r>
            <a:r>
              <a:rPr lang="pt-BR" dirty="0"/>
              <a:t>. </a:t>
            </a:r>
            <a:br>
              <a:rPr lang="pt-BR" dirty="0"/>
            </a:br>
            <a:endParaRPr lang="pt-BR" dirty="0"/>
          </a:p>
          <a:p>
            <a:pPr fontAlgn="base"/>
            <a:r>
              <a:rPr lang="pt-BR" dirty="0"/>
              <a:t>Um usuário deve poder visualizar ao entrar no </a:t>
            </a:r>
            <a:r>
              <a:rPr lang="pt-BR" dirty="0" err="1"/>
              <a:t>app</a:t>
            </a:r>
            <a:r>
              <a:rPr lang="pt-BR" dirty="0"/>
              <a:t>, uma lista de todos os nossos funcionários ativos na empresa. </a:t>
            </a:r>
          </a:p>
          <a:p>
            <a:pPr fontAlgn="base"/>
            <a:r>
              <a:rPr lang="pt-BR" dirty="0"/>
              <a:t>Deve conseguir selecionar um intervalo de datas na tela supracitada, selecionar um ou múltiplos usuários e consultar a linha do tempo de cada um. </a:t>
            </a:r>
          </a:p>
          <a:p>
            <a:pPr fontAlgn="base"/>
            <a:r>
              <a:rPr lang="pt-BR" dirty="0"/>
              <a:t>Isto é, para cada usuário, deve poder ver o total de horas úteis no(</a:t>
            </a:r>
            <a:r>
              <a:rPr lang="pt-BR" dirty="0" err="1"/>
              <a:t>s</a:t>
            </a:r>
            <a:r>
              <a:rPr lang="pt-BR" dirty="0"/>
              <a:t>) mês(es) selecionado(</a:t>
            </a:r>
            <a:r>
              <a:rPr lang="pt-BR" dirty="0" err="1"/>
              <a:t>s</a:t>
            </a:r>
            <a:r>
              <a:rPr lang="pt-BR" dirty="0"/>
              <a:t>) e o total efetivamente registrado. </a:t>
            </a:r>
          </a:p>
          <a:p>
            <a:pPr fontAlgn="base"/>
            <a:r>
              <a:rPr lang="pt-BR" dirty="0"/>
              <a:t>Sinalizando assim, se os valores estão neutros, positivos ou negativos.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5F9742-A369-A848-8C3B-31551A8B9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8" y="156118"/>
            <a:ext cx="1314016" cy="4993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FE953C1-BC5D-9F4D-A445-D08D8EFB4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289" y="5244372"/>
            <a:ext cx="1955179" cy="4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8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8326C-5A46-BD43-8FAD-43CE45B6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Telas iniciais: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AAA4F-2DD5-4E44-88B0-14360A5BE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300236"/>
            <a:ext cx="7315200" cy="1078211"/>
          </a:xfrm>
        </p:spPr>
        <p:txBody>
          <a:bodyPr/>
          <a:lstStyle/>
          <a:p>
            <a:r>
              <a:rPr lang="pt-BR" dirty="0"/>
              <a:t>Inicialização do aplicativo</a:t>
            </a:r>
          </a:p>
          <a:p>
            <a:r>
              <a:rPr lang="pt-BR" dirty="0"/>
              <a:t>Tela inicial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0AC1D1-1B8C-364C-B7F8-1EE55E0B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8" y="156118"/>
            <a:ext cx="1314016" cy="4993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07F5EA0-BE26-4B4C-A0CF-4CA3ADD3D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8" t="1831" r="71567" b="21033"/>
          <a:stretch/>
        </p:blipFill>
        <p:spPr>
          <a:xfrm>
            <a:off x="5185902" y="549818"/>
            <a:ext cx="2300592" cy="46011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EDAA41C-8D8C-914A-82CD-904C804B7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048" y="549818"/>
            <a:ext cx="2330555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5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8BFE3-1A50-834A-9AE7-BC5C8DCE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Identificação: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C08211-0966-514D-B807-A30B74710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48" y="156118"/>
            <a:ext cx="1314016" cy="499326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E2C3A14-16C6-5F40-A34F-80533008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368" y="5211336"/>
            <a:ext cx="7315200" cy="107821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Ícone da Identificação</a:t>
            </a:r>
          </a:p>
          <a:p>
            <a:r>
              <a:rPr lang="pt-BR" dirty="0"/>
              <a:t>Modal da Identificação</a:t>
            </a:r>
          </a:p>
          <a:p>
            <a:r>
              <a:rPr lang="pt-BR" dirty="0"/>
              <a:t>Alerta da Identificação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551D3D-837B-D049-AF7E-1A1BEFCA5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902" y="460918"/>
            <a:ext cx="2330555" cy="460118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DA0A5E2-4952-094B-B197-2C2E61F318ED}"/>
              </a:ext>
            </a:extLst>
          </p:cNvPr>
          <p:cNvSpPr/>
          <p:nvPr/>
        </p:nvSpPr>
        <p:spPr>
          <a:xfrm>
            <a:off x="5701883" y="1290637"/>
            <a:ext cx="357184" cy="41433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E965E89-7206-7F49-B767-B4C5A2CDD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658" y="460918"/>
            <a:ext cx="2300592" cy="460118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D5303ED-CCEC-A74D-A07D-A3D1EB91C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5045" y="460918"/>
            <a:ext cx="2353939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8BFE3-1A50-834A-9AE7-BC5C8DCE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Detalhes do Usuário: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C08211-0966-514D-B807-A30B74710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48" y="156118"/>
            <a:ext cx="1314016" cy="499326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E2C3A14-16C6-5F40-A34F-80533008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368" y="5211336"/>
            <a:ext cx="7315200" cy="107821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Selecionando um usuário</a:t>
            </a:r>
          </a:p>
          <a:p>
            <a:r>
              <a:rPr lang="pt-BR" dirty="0"/>
              <a:t>Detalhes do usuário</a:t>
            </a:r>
          </a:p>
          <a:p>
            <a:r>
              <a:rPr lang="pt-BR" dirty="0"/>
              <a:t>Alerta caso não seja o usuário identificado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551D3D-837B-D049-AF7E-1A1BEFCA5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706" y="460918"/>
            <a:ext cx="2330555" cy="460118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DA0A5E2-4952-094B-B197-2C2E61F318ED}"/>
              </a:ext>
            </a:extLst>
          </p:cNvPr>
          <p:cNvSpPr/>
          <p:nvPr/>
        </p:nvSpPr>
        <p:spPr>
          <a:xfrm flipV="1">
            <a:off x="4035651" y="3803131"/>
            <a:ext cx="1926545" cy="3364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0A2F2A-2160-964B-9CDA-07D0B5789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206" y="405781"/>
            <a:ext cx="2455865" cy="46563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36EF78E-D9C7-C143-9474-66944AE58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5016" y="374131"/>
            <a:ext cx="2511892" cy="468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8BFE3-1A50-834A-9AE7-BC5C8DCE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Consulta por Intervalo entre Datas: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C08211-0966-514D-B807-A30B74710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48" y="156118"/>
            <a:ext cx="1314016" cy="499326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E2C3A14-16C6-5F40-A34F-80533008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368" y="5211336"/>
            <a:ext cx="7315200" cy="107821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Tela</a:t>
            </a:r>
          </a:p>
          <a:p>
            <a:r>
              <a:rPr lang="pt-BR" dirty="0"/>
              <a:t>Alerta caso datas sejam invalidas</a:t>
            </a:r>
          </a:p>
          <a:p>
            <a:r>
              <a:rPr lang="pt-BR" dirty="0"/>
              <a:t>Exibição dos dados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DA0A5E2-4952-094B-B197-2C2E61F318ED}"/>
              </a:ext>
            </a:extLst>
          </p:cNvPr>
          <p:cNvSpPr/>
          <p:nvPr/>
        </p:nvSpPr>
        <p:spPr>
          <a:xfrm flipV="1">
            <a:off x="4035651" y="3803131"/>
            <a:ext cx="1926545" cy="3364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0A2F2A-2160-964B-9CDA-07D0B578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541" y="405781"/>
            <a:ext cx="2455865" cy="46563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22BC41C-E931-CD4A-BCA2-D520E1831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316" y="405781"/>
            <a:ext cx="2491321" cy="46879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1AB9FBC-02CC-CF4A-8808-7350AEF0B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6596" y="374131"/>
            <a:ext cx="2557859" cy="47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5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8BFE3-1A50-834A-9AE7-BC5C8DCE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Melhorias pendentes: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C08211-0966-514D-B807-A30B74710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48" y="156118"/>
            <a:ext cx="1314016" cy="499326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E2C3A14-16C6-5F40-A34F-80533008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368" y="655444"/>
            <a:ext cx="7315200" cy="5634103"/>
          </a:xfrm>
        </p:spPr>
        <p:txBody>
          <a:bodyPr>
            <a:normAutofit/>
          </a:bodyPr>
          <a:lstStyle/>
          <a:p>
            <a:r>
              <a:rPr lang="pt-BR" dirty="0"/>
              <a:t>Adicionar um filtro de usuário na tela inicial</a:t>
            </a:r>
          </a:p>
          <a:p>
            <a:r>
              <a:rPr lang="pt-BR" dirty="0"/>
              <a:t>Colocar a lista de feriados de acordo com o intervalo de datas solicitado</a:t>
            </a:r>
          </a:p>
          <a:p>
            <a:r>
              <a:rPr lang="pt-BR" dirty="0"/>
              <a:t>Contar os o usuário está com os pontos negativos ou positivos</a:t>
            </a:r>
          </a:p>
          <a:p>
            <a:r>
              <a:rPr lang="pt-BR" dirty="0"/>
              <a:t>O modal Identificação atualizar os dados do usuário identificado sem ter de reiniciar o aplicativo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690276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Quadro</Template>
  <TotalTime>106</TotalTime>
  <Words>141</Words>
  <Application>Microsoft Macintosh PowerPoint</Application>
  <PresentationFormat>Widescreen</PresentationFormat>
  <Paragraphs>35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 2</vt:lpstr>
      <vt:lpstr>Quadro</vt:lpstr>
      <vt:lpstr>Desafio iOS Programa de Trainee</vt:lpstr>
      <vt:lpstr>Objetivo:</vt:lpstr>
      <vt:lpstr>Telas iniciais:</vt:lpstr>
      <vt:lpstr>Identificação:</vt:lpstr>
      <vt:lpstr>Detalhes do Usuário:</vt:lpstr>
      <vt:lpstr>Consulta por Intervalo entre Datas:</vt:lpstr>
      <vt:lpstr>Melhorias pendentes: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iOS Programa de Trainee</dc:title>
  <dc:creator>Andreza Moreira</dc:creator>
  <cp:lastModifiedBy>Andreza Moreira</cp:lastModifiedBy>
  <cp:revision>5</cp:revision>
  <dcterms:created xsi:type="dcterms:W3CDTF">2019-04-08T03:32:10Z</dcterms:created>
  <dcterms:modified xsi:type="dcterms:W3CDTF">2019-04-08T05:18:59Z</dcterms:modified>
</cp:coreProperties>
</file>