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9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03730-A1E7-48B0-9A6A-B2AFF1487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FC50DB-FC46-40B2-8E93-C0681D08F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3332C-F7B3-4CC3-904A-A8DFCC60C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3814-76FA-4DBE-A83E-1328040FBEFC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7E913-9134-4941-8AB7-BF043738F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85B73-37B6-42E3-9526-DCF736142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17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FB42C-187F-4125-A002-7EFB114FB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502504-F823-4133-81B9-3358973E3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48AE0-55EA-41EB-AB9C-92B93D18F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3814-76FA-4DBE-A83E-1328040FBEFC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4E18A-FFD6-46D4-AE82-564ACE503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A020D-7405-41FD-9123-4CAADB46E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72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141ED2-B81F-4522-9F08-9EE9DE13C9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3C64A5-E54E-4366-ADEC-E097837F0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C7174-7E96-43B2-AAB8-9EC4FB893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3814-76FA-4DBE-A83E-1328040FBEFC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852D2-941D-4E74-843A-856D2ABE5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0C91C-49FD-4BD1-8F5B-2DF27A49D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29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D7433-67A3-4B1A-9EE4-FFF390082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07061-F8B2-430E-AB6E-5D8200B79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A5703-5667-419D-A6A1-4B16D0758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3814-76FA-4DBE-A83E-1328040FBEFC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EC6D8-A4A6-458C-862D-3FB00728B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13463-DE70-4F20-B791-615715E87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47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7286E-89ED-4541-924F-11C45760E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D6C61-1B18-49B5-ADBC-750D008C4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31E14-3C30-444E-A3F4-D0D7321B2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3814-76FA-4DBE-A83E-1328040FBEFC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EB7B6-DB6D-46C6-B1FC-9BD8076BE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1BF43-8E85-49B9-B390-C98045557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8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7B241-7D60-4C8F-9CE0-0DD6F0A7D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4DB6C-532D-4A95-B631-199329890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DB2F6B-7058-41CB-9138-E924B1F78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548A4-5277-476F-A2F5-1105B0AC2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3814-76FA-4DBE-A83E-1328040FBEFC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A3FF8-DF91-4312-BC02-722C8BD67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D2F33-1A67-422D-B584-AA4DC3858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62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1E70E-6649-40E5-95AE-8C224248B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094E6-4AE3-402D-BE44-873EBE19F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E322C-7DD1-434A-9184-EBA063C61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A9BCFF-D707-450C-A0E1-63C9474E5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66B0D9-14F2-43E8-8034-CB57804502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CD74D8-8323-4607-995D-84022703F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3814-76FA-4DBE-A83E-1328040FBEFC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9D2471-572B-4F17-8D82-78419087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8E5A9C-CEA8-42A7-B028-F0C89829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6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34153-9913-4DD0-A2FE-16FEB8174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787FC0-B144-4977-90E4-8CB24486C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3814-76FA-4DBE-A83E-1328040FBEFC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B7B32-1CE6-41AF-80C6-DF60B8391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308A85-FF36-4599-8CD0-F888F58EF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29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9880DF-AB2B-4EB7-B507-4D7CD92ED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3814-76FA-4DBE-A83E-1328040FBEFC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A545C5-CBF0-4D43-9D2A-F50950A88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A0405-B28E-4CF8-8115-3B7E4FFF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15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CF86E-C3C9-4A80-8949-C1FD6F42B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F59BF-26AD-4334-B30D-4A046126A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95FA1-A494-404A-A268-18E1E29A7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58844-F00E-4D39-92FD-F18469F7C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3814-76FA-4DBE-A83E-1328040FBEFC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EE3C5-D8A7-41B6-9C5A-0C1A51F00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675EB-DC31-4ECF-BE74-66F1EC4DC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38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F26E5-43A6-436C-87DB-434CAC224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E75B59-6204-4A00-B27D-F6F45C55B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56725-0E50-4DA0-ADDC-515A22DA9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50360-DBC6-4110-88C7-6F78F9C0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3814-76FA-4DBE-A83E-1328040FBEFC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E9B56-DDDE-4CF4-99D6-E7B7F92D5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E2D56-0247-48BA-AB1A-ACA7D0C64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4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E7E754-14E8-4CBE-82C8-723E45A64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B3804-8F80-4D69-B83A-5739B9D5F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5E528-2F04-4E87-BCDC-8F92D55CE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93814-76FA-4DBE-A83E-1328040FBEFC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179A4-8172-4FD0-99C2-5F4E11A9C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37770-3752-41A4-B724-DABE6DAB27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A25FE91-3486-45D5-9B0B-E8E72678C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35845"/>
              </p:ext>
            </p:extLst>
          </p:nvPr>
        </p:nvGraphicFramePr>
        <p:xfrm>
          <a:off x="782320" y="1024466"/>
          <a:ext cx="2159000" cy="5380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689009124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3882113262"/>
                    </a:ext>
                  </a:extLst>
                </a:gridCol>
              </a:tblGrid>
              <a:tr h="10478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809567"/>
                  </a:ext>
                </a:extLst>
              </a:tr>
              <a:tr h="1047835"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437735"/>
                  </a:ext>
                </a:extLst>
              </a:tr>
              <a:tr h="10478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490646"/>
                  </a:ext>
                </a:extLst>
              </a:tr>
              <a:tr h="10478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465507"/>
                  </a:ext>
                </a:extLst>
              </a:tr>
              <a:tr h="10478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485350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C13A89F-4F4F-4BE9-AD49-4C983E23A828}"/>
              </a:ext>
            </a:extLst>
          </p:cNvPr>
          <p:cNvCxnSpPr>
            <a:cxnSpLocks/>
          </p:cNvCxnSpPr>
          <p:nvPr/>
        </p:nvCxnSpPr>
        <p:spPr>
          <a:xfrm>
            <a:off x="2034540" y="2499360"/>
            <a:ext cx="579120" cy="21336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E97090-1420-4299-9C02-E004A1494CC8}"/>
              </a:ext>
            </a:extLst>
          </p:cNvPr>
          <p:cNvCxnSpPr/>
          <p:nvPr/>
        </p:nvCxnSpPr>
        <p:spPr>
          <a:xfrm flipV="1">
            <a:off x="1021080" y="3476413"/>
            <a:ext cx="640080" cy="3352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DEDD99FF-1C0D-4E8E-961B-222EC569B1C3}"/>
              </a:ext>
            </a:extLst>
          </p:cNvPr>
          <p:cNvSpPr/>
          <p:nvPr/>
        </p:nvSpPr>
        <p:spPr>
          <a:xfrm>
            <a:off x="1805940" y="3462866"/>
            <a:ext cx="914400" cy="914400"/>
          </a:xfrm>
          <a:prstGeom prst="arc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84C5A4-01CE-4E38-A951-6CCADDD1F37B}"/>
              </a:ext>
            </a:extLst>
          </p:cNvPr>
          <p:cNvCxnSpPr>
            <a:cxnSpLocks/>
          </p:cNvCxnSpPr>
          <p:nvPr/>
        </p:nvCxnSpPr>
        <p:spPr>
          <a:xfrm flipH="1">
            <a:off x="1021080" y="4434840"/>
            <a:ext cx="502920" cy="39666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8D4A092-586B-45C2-94E8-A972C25A5091}"/>
              </a:ext>
            </a:extLst>
          </p:cNvPr>
          <p:cNvCxnSpPr/>
          <p:nvPr/>
        </p:nvCxnSpPr>
        <p:spPr>
          <a:xfrm>
            <a:off x="1021080" y="4839335"/>
            <a:ext cx="64008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BAB4E547-81B4-45C0-896E-3DAF36D00199}"/>
              </a:ext>
            </a:extLst>
          </p:cNvPr>
          <p:cNvSpPr/>
          <p:nvPr/>
        </p:nvSpPr>
        <p:spPr>
          <a:xfrm>
            <a:off x="2255520" y="4511040"/>
            <a:ext cx="464820" cy="4724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068A5322-07DD-42B4-9B92-20F3BA6D791E}"/>
              </a:ext>
            </a:extLst>
          </p:cNvPr>
          <p:cNvSpPr/>
          <p:nvPr/>
        </p:nvSpPr>
        <p:spPr>
          <a:xfrm>
            <a:off x="970788" y="5454650"/>
            <a:ext cx="835152" cy="65574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1C27AE0-0688-4785-B0F0-A239CC306641}"/>
              </a:ext>
            </a:extLst>
          </p:cNvPr>
          <p:cNvSpPr/>
          <p:nvPr/>
        </p:nvSpPr>
        <p:spPr>
          <a:xfrm>
            <a:off x="2133600" y="5597314"/>
            <a:ext cx="464820" cy="472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FBA50AC-348F-4811-B181-8D3FF497B0F7}"/>
              </a:ext>
            </a:extLst>
          </p:cNvPr>
          <p:cNvSpPr/>
          <p:nvPr/>
        </p:nvSpPr>
        <p:spPr>
          <a:xfrm>
            <a:off x="9555480" y="3851063"/>
            <a:ext cx="2122932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VERTICES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16A966-147D-414A-AE3C-D72D69DE8D25}"/>
              </a:ext>
            </a:extLst>
          </p:cNvPr>
          <p:cNvSpPr/>
          <p:nvPr/>
        </p:nvSpPr>
        <p:spPr>
          <a:xfrm>
            <a:off x="9555480" y="5627794"/>
            <a:ext cx="2122932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35DB4C-7AE6-445A-8C36-0F2E3EFB7D2C}"/>
              </a:ext>
            </a:extLst>
          </p:cNvPr>
          <p:cNvSpPr/>
          <p:nvPr/>
        </p:nvSpPr>
        <p:spPr>
          <a:xfrm>
            <a:off x="9555480" y="2775373"/>
            <a:ext cx="2122932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EDGES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812DD6-534B-4048-A682-E0A096104E22}"/>
              </a:ext>
            </a:extLst>
          </p:cNvPr>
          <p:cNvSpPr/>
          <p:nvPr/>
        </p:nvSpPr>
        <p:spPr>
          <a:xfrm>
            <a:off x="9555480" y="1646343"/>
            <a:ext cx="2122932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FACES</a:t>
            </a:r>
          </a:p>
        </p:txBody>
      </p:sp>
      <p:sp>
        <p:nvSpPr>
          <p:cNvPr id="2" name="Cube 1">
            <a:extLst>
              <a:ext uri="{FF2B5EF4-FFF2-40B4-BE49-F238E27FC236}">
                <a16:creationId xmlns:a16="http://schemas.microsoft.com/office/drawing/2014/main" id="{14C33E37-1F55-4115-86AD-DEBC3F41FB6D}"/>
              </a:ext>
            </a:extLst>
          </p:cNvPr>
          <p:cNvSpPr/>
          <p:nvPr/>
        </p:nvSpPr>
        <p:spPr>
          <a:xfrm>
            <a:off x="3863594" y="1967864"/>
            <a:ext cx="1567180" cy="161501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8EC8B8-6EF7-4061-B9CC-FCBFC9DD5260}"/>
              </a:ext>
            </a:extLst>
          </p:cNvPr>
          <p:cNvSpPr/>
          <p:nvPr/>
        </p:nvSpPr>
        <p:spPr>
          <a:xfrm>
            <a:off x="3863594" y="1402080"/>
            <a:ext cx="1567180" cy="336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3d shape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D05048C-C4E0-414B-8D4C-91601EA4F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048" y="1631526"/>
            <a:ext cx="2159000" cy="211154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5C90370-D17A-44CC-9AB7-7A6FCBFF3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048" y="1631526"/>
            <a:ext cx="2159000" cy="211154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1200D61-2151-4688-949A-16D424B039CC}"/>
              </a:ext>
            </a:extLst>
          </p:cNvPr>
          <p:cNvSpPr/>
          <p:nvPr/>
        </p:nvSpPr>
        <p:spPr>
          <a:xfrm>
            <a:off x="6482548" y="1402080"/>
            <a:ext cx="2159000" cy="3369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Isometric view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4F6C345-7385-409B-A374-913ACABCF5F6}"/>
              </a:ext>
            </a:extLst>
          </p:cNvPr>
          <p:cNvSpPr/>
          <p:nvPr/>
        </p:nvSpPr>
        <p:spPr>
          <a:xfrm>
            <a:off x="5072888" y="4434840"/>
            <a:ext cx="2560320" cy="462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54DBE1-1C06-4983-A172-FA1674E024F5}"/>
              </a:ext>
            </a:extLst>
          </p:cNvPr>
          <p:cNvSpPr/>
          <p:nvPr/>
        </p:nvSpPr>
        <p:spPr>
          <a:xfrm>
            <a:off x="3688080" y="502920"/>
            <a:ext cx="556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VISUALIZNG 3D SHAPES</a:t>
            </a:r>
          </a:p>
        </p:txBody>
      </p:sp>
    </p:spTree>
    <p:extLst>
      <p:ext uri="{BB962C8B-B14F-4D97-AF65-F5344CB8AC3E}">
        <p14:creationId xmlns:p14="http://schemas.microsoft.com/office/powerpoint/2010/main" val="4080002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A25FE91-3486-45D5-9B0B-E8E72678C0E0}"/>
              </a:ext>
            </a:extLst>
          </p:cNvPr>
          <p:cNvGraphicFramePr>
            <a:graphicFrameLocks noGrp="1"/>
          </p:cNvGraphicFramePr>
          <p:nvPr/>
        </p:nvGraphicFramePr>
        <p:xfrm>
          <a:off x="782320" y="1024466"/>
          <a:ext cx="2159000" cy="5380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689009124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3882113262"/>
                    </a:ext>
                  </a:extLst>
                </a:gridCol>
              </a:tblGrid>
              <a:tr h="10478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809567"/>
                  </a:ext>
                </a:extLst>
              </a:tr>
              <a:tr h="1047835"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437735"/>
                  </a:ext>
                </a:extLst>
              </a:tr>
              <a:tr h="10478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490646"/>
                  </a:ext>
                </a:extLst>
              </a:tr>
              <a:tr h="10478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465507"/>
                  </a:ext>
                </a:extLst>
              </a:tr>
              <a:tr h="10478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485350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C13A89F-4F4F-4BE9-AD49-4C983E23A828}"/>
              </a:ext>
            </a:extLst>
          </p:cNvPr>
          <p:cNvCxnSpPr>
            <a:cxnSpLocks/>
          </p:cNvCxnSpPr>
          <p:nvPr/>
        </p:nvCxnSpPr>
        <p:spPr>
          <a:xfrm>
            <a:off x="2034540" y="2499360"/>
            <a:ext cx="579120" cy="21336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E97090-1420-4299-9C02-E004A1494CC8}"/>
              </a:ext>
            </a:extLst>
          </p:cNvPr>
          <p:cNvCxnSpPr/>
          <p:nvPr/>
        </p:nvCxnSpPr>
        <p:spPr>
          <a:xfrm flipV="1">
            <a:off x="1021080" y="3476413"/>
            <a:ext cx="640080" cy="3352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DEDD99FF-1C0D-4E8E-961B-222EC569B1C3}"/>
              </a:ext>
            </a:extLst>
          </p:cNvPr>
          <p:cNvSpPr/>
          <p:nvPr/>
        </p:nvSpPr>
        <p:spPr>
          <a:xfrm>
            <a:off x="1805940" y="3462866"/>
            <a:ext cx="914400" cy="914400"/>
          </a:xfrm>
          <a:prstGeom prst="arc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84C5A4-01CE-4E38-A951-6CCADDD1F37B}"/>
              </a:ext>
            </a:extLst>
          </p:cNvPr>
          <p:cNvCxnSpPr>
            <a:cxnSpLocks/>
          </p:cNvCxnSpPr>
          <p:nvPr/>
        </p:nvCxnSpPr>
        <p:spPr>
          <a:xfrm flipH="1">
            <a:off x="1021080" y="4434840"/>
            <a:ext cx="502920" cy="39666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8D4A092-586B-45C2-94E8-A972C25A5091}"/>
              </a:ext>
            </a:extLst>
          </p:cNvPr>
          <p:cNvCxnSpPr/>
          <p:nvPr/>
        </p:nvCxnSpPr>
        <p:spPr>
          <a:xfrm>
            <a:off x="1021080" y="4839335"/>
            <a:ext cx="64008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BAB4E547-81B4-45C0-896E-3DAF36D00199}"/>
              </a:ext>
            </a:extLst>
          </p:cNvPr>
          <p:cNvSpPr/>
          <p:nvPr/>
        </p:nvSpPr>
        <p:spPr>
          <a:xfrm>
            <a:off x="2255520" y="4511040"/>
            <a:ext cx="464820" cy="4724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068A5322-07DD-42B4-9B92-20F3BA6D791E}"/>
              </a:ext>
            </a:extLst>
          </p:cNvPr>
          <p:cNvSpPr/>
          <p:nvPr/>
        </p:nvSpPr>
        <p:spPr>
          <a:xfrm>
            <a:off x="970788" y="5454650"/>
            <a:ext cx="835152" cy="65574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1C27AE0-0688-4785-B0F0-A239CC306641}"/>
              </a:ext>
            </a:extLst>
          </p:cNvPr>
          <p:cNvSpPr/>
          <p:nvPr/>
        </p:nvSpPr>
        <p:spPr>
          <a:xfrm>
            <a:off x="2133600" y="5597314"/>
            <a:ext cx="464820" cy="472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B567E5-C7CC-4970-A3D3-13B0C8F5B330}"/>
              </a:ext>
            </a:extLst>
          </p:cNvPr>
          <p:cNvSpPr/>
          <p:nvPr/>
        </p:nvSpPr>
        <p:spPr>
          <a:xfrm>
            <a:off x="3535680" y="350520"/>
            <a:ext cx="556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VISUALIZNG 3D SHAPES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16A966-147D-414A-AE3C-D72D69DE8D25}"/>
              </a:ext>
            </a:extLst>
          </p:cNvPr>
          <p:cNvSpPr/>
          <p:nvPr/>
        </p:nvSpPr>
        <p:spPr>
          <a:xfrm>
            <a:off x="9555480" y="5627794"/>
            <a:ext cx="2122932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RESET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2075047-7AFD-4D23-ABBE-7D3E26AD6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960" y="2580915"/>
            <a:ext cx="5354320" cy="331967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4F6C345-7385-409B-A374-913ACABCF5F6}"/>
              </a:ext>
            </a:extLst>
          </p:cNvPr>
          <p:cNvSpPr/>
          <p:nvPr/>
        </p:nvSpPr>
        <p:spPr>
          <a:xfrm>
            <a:off x="4968240" y="1765386"/>
            <a:ext cx="3398520" cy="462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Cross section/ 2D PROJECTION</a:t>
            </a:r>
          </a:p>
        </p:txBody>
      </p:sp>
    </p:spTree>
    <p:extLst>
      <p:ext uri="{BB962C8B-B14F-4D97-AF65-F5344CB8AC3E}">
        <p14:creationId xmlns:p14="http://schemas.microsoft.com/office/powerpoint/2010/main" val="56740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070411-C292-41A6-817A-C6AE9DD9980F}"/>
              </a:ext>
            </a:extLst>
          </p:cNvPr>
          <p:cNvSpPr txBox="1"/>
          <p:nvPr/>
        </p:nvSpPr>
        <p:spPr>
          <a:xfrm>
            <a:off x="502920" y="335845"/>
            <a:ext cx="4572000" cy="729430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DESIGN TEAM </a:t>
            </a:r>
          </a:p>
          <a:p>
            <a:r>
              <a:rPr lang="en-US" dirty="0"/>
              <a:t>BUILD A GOOD IMAGE FOR EACH OF THE MENU BUTTONS. – SEE BELOW LIST.</a:t>
            </a:r>
          </a:p>
          <a:p>
            <a:endParaRPr lang="en-US" dirty="0"/>
          </a:p>
          <a:p>
            <a:r>
              <a:rPr lang="en-US" dirty="0"/>
              <a:t>YOU HAVE TO CREATE MENU BUTTON AND AN IMAGE FOR DISPLAY.</a:t>
            </a:r>
          </a:p>
          <a:p>
            <a:endParaRPr lang="en-US" dirty="0"/>
          </a:p>
          <a:p>
            <a:r>
              <a:rPr lang="en-US" dirty="0"/>
              <a:t>CLICK ON A BUTTON AND CLICK IN DRAWING AREA.  IT SHOULD DRAW THE CORRESPONDING OBJECT</a:t>
            </a:r>
            <a:r>
              <a:rPr lang="en-US"/>
              <a:t>.   </a:t>
            </a:r>
          </a:p>
          <a:p>
            <a:endParaRPr lang="en-US" dirty="0"/>
          </a:p>
          <a:p>
            <a:r>
              <a:rPr lang="en-US" dirty="0"/>
              <a:t>LEFT HAND MENU</a:t>
            </a:r>
          </a:p>
          <a:p>
            <a:r>
              <a:rPr lang="en-US" dirty="0"/>
              <a:t>CUBE, CUBOID, CYLINDER, CONE, PRISM, PYRAMID, CONE</a:t>
            </a:r>
          </a:p>
          <a:p>
            <a:endParaRPr lang="en-US" dirty="0"/>
          </a:p>
          <a:p>
            <a:r>
              <a:rPr lang="en-US" dirty="0"/>
              <a:t>DESIGN TEAM HAS TO BUILD ISOMETRIC VIEWS ON ISOMETRIC DOT PAPER.</a:t>
            </a:r>
          </a:p>
          <a:p>
            <a:endParaRPr lang="en-US" dirty="0"/>
          </a:p>
          <a:p>
            <a:r>
              <a:rPr lang="en-US" dirty="0"/>
              <a:t>THREE BUTTONS – FACES, EDGES, VERTICES</a:t>
            </a:r>
          </a:p>
          <a:p>
            <a:endParaRPr lang="en-US" dirty="0"/>
          </a:p>
          <a:p>
            <a:r>
              <a:rPr lang="en-US" dirty="0"/>
              <a:t>SEE NEXT SLIDE – NEED TO CREATE CROSSECTION WITH LIGHT ON / OFF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EE3036-67AF-4D21-A997-42EA3409695B}"/>
              </a:ext>
            </a:extLst>
          </p:cNvPr>
          <p:cNvSpPr txBox="1"/>
          <p:nvPr/>
        </p:nvSpPr>
        <p:spPr>
          <a:xfrm>
            <a:off x="5775960" y="637170"/>
            <a:ext cx="6416040" cy="59093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PROGRAMMING NOTES:</a:t>
            </a:r>
          </a:p>
          <a:p>
            <a:endParaRPr lang="en-US" dirty="0"/>
          </a:p>
          <a:p>
            <a:r>
              <a:rPr lang="en-US" dirty="0"/>
              <a:t>1. click on a shape</a:t>
            </a:r>
          </a:p>
          <a:p>
            <a:endParaRPr lang="en-US" dirty="0"/>
          </a:p>
          <a:p>
            <a:r>
              <a:rPr lang="en-US" dirty="0"/>
              <a:t>Divide the page into 3 parts – top 2 and bottom half</a:t>
            </a:r>
          </a:p>
          <a:p>
            <a:r>
              <a:rPr lang="en-US" dirty="0"/>
              <a:t>2. show the 3d model of it</a:t>
            </a:r>
          </a:p>
          <a:p>
            <a:endParaRPr lang="en-US" dirty="0"/>
          </a:p>
          <a:p>
            <a:r>
              <a:rPr lang="en-US" dirty="0"/>
              <a:t>3. show the isometric view of it</a:t>
            </a:r>
          </a:p>
          <a:p>
            <a:endParaRPr lang="en-US" dirty="0"/>
          </a:p>
          <a:p>
            <a:r>
              <a:rPr lang="en-US" dirty="0"/>
              <a:t>4. give the option to highlight - faces, edges, vertices.  PROVIDE BUTTONS THAT WILL TOGGLE</a:t>
            </a:r>
          </a:p>
          <a:p>
            <a:endParaRPr lang="en-US" dirty="0"/>
          </a:p>
          <a:p>
            <a:r>
              <a:rPr lang="en-US" dirty="0"/>
              <a:t>5. SHOW NET</a:t>
            </a:r>
          </a:p>
          <a:p>
            <a:endParaRPr lang="en-US" dirty="0"/>
          </a:p>
          <a:p>
            <a:r>
              <a:rPr lang="en-US" dirty="0"/>
              <a:t>6. show the cross section IN SECOND TAB.  SEE THE NEXT SLIDE FOR THE LIGHT EXPEIRIMENT.  CLICK ON THE OBJECT ON LEFT, IT SHOULD DISPLAY IN THE PICTURE.  WE SHOULD HAVE A LIGHT SWITCH ON /OFF.  SWITCHING ON THE LIGHT SHOULD SHOW THE 2D IMAGE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959637-7126-4172-AAA0-5FE4678899DA}"/>
              </a:ext>
            </a:extLst>
          </p:cNvPr>
          <p:cNvSpPr txBox="1"/>
          <p:nvPr/>
        </p:nvSpPr>
        <p:spPr>
          <a:xfrm>
            <a:off x="4221482" y="6111240"/>
            <a:ext cx="579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TEACHING GUIDE – WILL NEED DEFINITIONS FOR EACH ITEM AND EXPLANATION ABOUT THE VARIOUS MENU OPTIONS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908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2F11FB-10F9-4D05-A578-5FD31F1AB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6543" y="-76241"/>
            <a:ext cx="7182183" cy="44529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4D6BF8-B6A6-4932-8518-96BBC972D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336" y="3429000"/>
            <a:ext cx="2600688" cy="2543530"/>
          </a:xfrm>
          <a:prstGeom prst="rect">
            <a:avLst/>
          </a:prstGeom>
        </p:spPr>
      </p:pic>
      <p:sp>
        <p:nvSpPr>
          <p:cNvPr id="6" name="Callout: Down Arrow 5">
            <a:extLst>
              <a:ext uri="{FF2B5EF4-FFF2-40B4-BE49-F238E27FC236}">
                <a16:creationId xmlns:a16="http://schemas.microsoft.com/office/drawing/2014/main" id="{6219C6A7-67AF-4C69-882B-8A66DC68F977}"/>
              </a:ext>
            </a:extLst>
          </p:cNvPr>
          <p:cNvSpPr/>
          <p:nvPr/>
        </p:nvSpPr>
        <p:spPr>
          <a:xfrm>
            <a:off x="8214360" y="885470"/>
            <a:ext cx="2895600" cy="237589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 FOR ISOMETRIC VIEW OF CUBE – CAN WE SHOW SIMILAR EXAMPLES FOR ALL SOLIDS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94E6CF-CE98-4846-838D-A4E2A063CCCA}"/>
              </a:ext>
            </a:extLst>
          </p:cNvPr>
          <p:cNvSpPr txBox="1"/>
          <p:nvPr/>
        </p:nvSpPr>
        <p:spPr>
          <a:xfrm>
            <a:off x="807720" y="5394960"/>
            <a:ext cx="6217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Torchlight should have on/off feature.</a:t>
            </a:r>
          </a:p>
          <a:p>
            <a:r>
              <a:rPr lang="en-US" dirty="0"/>
              <a:t>The solid object in middle will change.</a:t>
            </a:r>
          </a:p>
          <a:p>
            <a:r>
              <a:rPr lang="en-US" dirty="0"/>
              <a:t>The 2D projection should be based on the solid object.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18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9E3D2AC181E14EA9E07CBC67CEEAD1" ma:contentTypeVersion="12" ma:contentTypeDescription="Create a new document." ma:contentTypeScope="" ma:versionID="ad5f786f210c03c8a9ee8181bc31d09a">
  <xsd:schema xmlns:xsd="http://www.w3.org/2001/XMLSchema" xmlns:xs="http://www.w3.org/2001/XMLSchema" xmlns:p="http://schemas.microsoft.com/office/2006/metadata/properties" xmlns:ns2="0b2ac6f7-bfec-464b-855b-eaa8aa5753c3" xmlns:ns3="9e5dd7b1-30d2-49e3-a92d-1bc604a48caa" targetNamespace="http://schemas.microsoft.com/office/2006/metadata/properties" ma:root="true" ma:fieldsID="8e5161afab51e2c259472cb7117ed4c2" ns2:_="" ns3:_="">
    <xsd:import namespace="0b2ac6f7-bfec-464b-855b-eaa8aa5753c3"/>
    <xsd:import namespace="9e5dd7b1-30d2-49e3-a92d-1bc604a48ca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2ac6f7-bfec-464b-855b-eaa8aa5753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5dd7b1-30d2-49e3-a92d-1bc604a48ca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672CC1B-2F86-4C3C-ADE0-114273403B9A}"/>
</file>

<file path=customXml/itemProps2.xml><?xml version="1.0" encoding="utf-8"?>
<ds:datastoreItem xmlns:ds="http://schemas.openxmlformats.org/officeDocument/2006/customXml" ds:itemID="{545342B4-1C63-4BA3-BC54-E5B78F1C5F71}"/>
</file>

<file path=customXml/itemProps3.xml><?xml version="1.0" encoding="utf-8"?>
<ds:datastoreItem xmlns:ds="http://schemas.openxmlformats.org/officeDocument/2006/customXml" ds:itemID="{0F4D75E2-58B1-477A-9C3E-48F3966D13AD}"/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289</Words>
  <Application>Microsoft Office PowerPoint</Application>
  <PresentationFormat>Widescreen</PresentationFormat>
  <Paragraphs>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 Mukkavilli</dc:creator>
  <cp:lastModifiedBy>Ram Mukkavilli</cp:lastModifiedBy>
  <cp:revision>10</cp:revision>
  <dcterms:created xsi:type="dcterms:W3CDTF">2020-03-27T17:02:58Z</dcterms:created>
  <dcterms:modified xsi:type="dcterms:W3CDTF">2020-04-07T17:00:04Z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0x0101004C9E3D2AC181E14EA9E07CBC67CEEAD1</vt:lpwstr>
  </property>
</Properties>
</file>