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3730-A1E7-48B0-9A6A-B2AFF148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50DB-FC46-40B2-8E93-C0681D08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332C-F7B3-4CC3-904A-A8DFCC60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E913-9134-4941-8AB7-BF043738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5B73-37B6-42E3-9526-DCF73614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B42C-187F-4125-A002-7EFB114F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02504-F823-4133-81B9-3358973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8AE0-55EA-41EB-AB9C-92B93D18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E18A-FFD6-46D4-AE82-564ACE50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A020D-7405-41FD-9123-4CAADB46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41ED2-B81F-4522-9F08-9EE9DE13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C64A5-E54E-4366-ADEC-E097837F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7174-7E96-43B2-AAB8-9EC4FB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52D2-941D-4E74-843A-856D2ABE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C91C-49FD-4BD1-8F5B-2DF27A49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2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7433-67A3-4B1A-9EE4-FFF39008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061-F8B2-430E-AB6E-5D8200B79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A5703-5667-419D-A6A1-4B16D075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C6D8-A4A6-458C-862D-3FB00728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3463-DE70-4F20-B791-615715E8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286E-89ED-4541-924F-11C45760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6C61-1B18-49B5-ADBC-750D008C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1E14-3C30-444E-A3F4-D0D7321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B7B6-DB6D-46C6-B1FC-9BD8076B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1BF43-8E85-49B9-B390-C980455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241-7D60-4C8F-9CE0-0DD6F0A7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DB6C-532D-4A95-B631-199329890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2F6B-7058-41CB-9138-E924B1F7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548A4-5277-476F-A2F5-1105B0A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A3FF8-DF91-4312-BC02-722C8BD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D2F33-1A67-422D-B584-AA4DC38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E70E-6649-40E5-95AE-8C224248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94E6-4AE3-402D-BE44-873EBE19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E322C-7DD1-434A-9184-EBA063C61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BCFF-D707-450C-A0E1-63C9474E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6B0D9-14F2-43E8-8034-CB5780450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D74D8-8323-4607-995D-84022703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D2471-572B-4F17-8D82-784190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E5A9C-CEA8-42A7-B028-F0C89829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4153-9913-4DD0-A2FE-16FEB817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87FC0-B144-4977-90E4-8CB24486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B7B32-1CE6-41AF-80C6-DF60B839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08A85-FF36-4599-8CD0-F888F5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80DF-AB2B-4EB7-B507-4D7CD92E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45C5-CBF0-4D43-9D2A-F50950A8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A0405-B28E-4CF8-8115-3B7E4FF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F86E-C3C9-4A80-8949-C1FD6F4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59BF-26AD-4334-B30D-4A046126A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95FA1-A494-404A-A268-18E1E29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8844-F00E-4D39-92FD-F18469F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3C5-D8A7-41B6-9C5A-0C1A51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75EB-DC31-4ECF-BE74-66F1EC4D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26E5-43A6-436C-87DB-434CAC22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75B59-6204-4A00-B27D-F6F45C55B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6725-0E50-4DA0-ADDC-515A22DA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0360-DBC6-4110-88C7-6F78F9C0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B56-DDDE-4CF4-99D6-E7B7F92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2D56-0247-48BA-AB1A-ACA7D0C6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7E754-14E8-4CBE-82C8-723E45A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804-8F80-4D69-B83A-5739B9D5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E528-2F04-4E87-BCDC-8F92D55C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3814-76FA-4DBE-A83E-1328040FBEFC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179A4-8172-4FD0-99C2-5F4E11A9C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7770-3752-41A4-B724-DABE6DAB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A9E6-B564-496E-9B96-C0810EB32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0956D6-FA7D-496F-8D3B-0AC5DCF3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0" y="3299035"/>
            <a:ext cx="5400675" cy="32004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25FE91-3486-45D5-9B0B-E8E72678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3852"/>
              </p:ext>
            </p:extLst>
          </p:nvPr>
        </p:nvGraphicFramePr>
        <p:xfrm>
          <a:off x="314452" y="620181"/>
          <a:ext cx="2159000" cy="334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6890091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882113262"/>
                    </a:ext>
                  </a:extLst>
                </a:gridCol>
              </a:tblGrid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809567"/>
                  </a:ext>
                </a:extLst>
              </a:tr>
              <a:tr h="980922">
                <a:tc>
                  <a:txBody>
                    <a:bodyPr/>
                    <a:lstStyle/>
                    <a:p>
                      <a:pPr algn="ctr"/>
                      <a:r>
                        <a:rPr lang="en-US" sz="7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37735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90646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5507"/>
                  </a:ext>
                </a:extLst>
              </a:tr>
              <a:tr h="53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535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13A89F-4F4F-4BE9-AD49-4C983E23A828}"/>
              </a:ext>
            </a:extLst>
          </p:cNvPr>
          <p:cNvCxnSpPr>
            <a:cxnSpLocks/>
          </p:cNvCxnSpPr>
          <p:nvPr/>
        </p:nvCxnSpPr>
        <p:spPr>
          <a:xfrm>
            <a:off x="1566672" y="2095075"/>
            <a:ext cx="579120" cy="21336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567E5-C7CC-4970-A3D3-13B0C8F5B330}"/>
              </a:ext>
            </a:extLst>
          </p:cNvPr>
          <p:cNvSpPr/>
          <p:nvPr/>
        </p:nvSpPr>
        <p:spPr>
          <a:xfrm>
            <a:off x="2793492" y="274320"/>
            <a:ext cx="630478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AREAS AND SHAPES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BA50AC-348F-4811-B181-8D3FF497B0F7}"/>
              </a:ext>
            </a:extLst>
          </p:cNvPr>
          <p:cNvSpPr/>
          <p:nvPr/>
        </p:nvSpPr>
        <p:spPr>
          <a:xfrm>
            <a:off x="9418320" y="6141660"/>
            <a:ext cx="1402080" cy="259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0C2C-5F12-415D-AA53-94FB7230611F}"/>
              </a:ext>
            </a:extLst>
          </p:cNvPr>
          <p:cNvSpPr txBox="1"/>
          <p:nvPr/>
        </p:nvSpPr>
        <p:spPr>
          <a:xfrm>
            <a:off x="2925890" y="3329574"/>
            <a:ext cx="6304788" cy="36933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DRAWING AREA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ANY WITH </a:t>
            </a:r>
          </a:p>
          <a:p>
            <a:r>
              <a:rPr lang="en-US" dirty="0"/>
              <a:t>IRREGULAR SHAPE	</a:t>
            </a:r>
          </a:p>
          <a:p>
            <a:r>
              <a:rPr lang="en-US" dirty="0"/>
              <a:t>ADD CIRCLE, SECTOR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8ED53-8051-4033-81AA-D6E21729972A}"/>
              </a:ext>
            </a:extLst>
          </p:cNvPr>
          <p:cNvSpPr/>
          <p:nvPr/>
        </p:nvSpPr>
        <p:spPr>
          <a:xfrm>
            <a:off x="2793492" y="1034018"/>
            <a:ext cx="6437186" cy="1922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INFORMATION AREA.  This section has to be populated with an image and definition of what is clicked.  Show image from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slide – figure and formula.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B8CBFA-0C6B-4993-9C03-85FDD4948DFE}"/>
              </a:ext>
            </a:extLst>
          </p:cNvPr>
          <p:cNvSpPr/>
          <p:nvPr/>
        </p:nvSpPr>
        <p:spPr>
          <a:xfrm>
            <a:off x="9525000" y="3277443"/>
            <a:ext cx="263652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PROPERTIES</a:t>
            </a:r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r>
              <a:rPr lang="en-US" dirty="0"/>
              <a:t>BREADTH</a:t>
            </a:r>
          </a:p>
          <a:p>
            <a:r>
              <a:rPr lang="en-US" dirty="0"/>
              <a:t>HEIGHT </a:t>
            </a:r>
          </a:p>
          <a:p>
            <a:r>
              <a:rPr lang="en-US" dirty="0"/>
              <a:t>RADIUS</a:t>
            </a:r>
          </a:p>
          <a:p>
            <a:r>
              <a:rPr lang="en-US" dirty="0"/>
              <a:t>SIDE A</a:t>
            </a:r>
          </a:p>
          <a:p>
            <a:r>
              <a:rPr lang="en-US" dirty="0"/>
              <a:t>SIDE B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677AE7C-159A-4268-BFE8-8C620B80C633}"/>
              </a:ext>
            </a:extLst>
          </p:cNvPr>
          <p:cNvSpPr/>
          <p:nvPr/>
        </p:nvSpPr>
        <p:spPr>
          <a:xfrm>
            <a:off x="3507486" y="3132602"/>
            <a:ext cx="1630680" cy="3429002"/>
          </a:xfrm>
          <a:prstGeom prst="wedgeRectCallout">
            <a:avLst>
              <a:gd name="adj1" fmla="val -208683"/>
              <a:gd name="adj2" fmla="val -50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CEDB122-AE50-42C3-9727-A67A8C17FFE7}"/>
              </a:ext>
            </a:extLst>
          </p:cNvPr>
          <p:cNvSpPr/>
          <p:nvPr/>
        </p:nvSpPr>
        <p:spPr>
          <a:xfrm>
            <a:off x="6461760" y="5792043"/>
            <a:ext cx="2301240" cy="531234"/>
          </a:xfrm>
          <a:prstGeom prst="wedgeRoundRectCallout">
            <a:avLst>
              <a:gd name="adj1" fmla="val 122158"/>
              <a:gd name="adj2" fmla="val -757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AA086-25AA-4E48-8F26-E4B9C887A094}"/>
              </a:ext>
            </a:extLst>
          </p:cNvPr>
          <p:cNvSpPr/>
          <p:nvPr/>
        </p:nvSpPr>
        <p:spPr>
          <a:xfrm>
            <a:off x="9398508" y="336123"/>
            <a:ext cx="2636520" cy="10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AREA: input box to show sq.cm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D09E0-A781-49D7-99EC-BEEB9D747B68}"/>
              </a:ext>
            </a:extLst>
          </p:cNvPr>
          <p:cNvSpPr/>
          <p:nvPr/>
        </p:nvSpPr>
        <p:spPr>
          <a:xfrm>
            <a:off x="9418320" y="1759584"/>
            <a:ext cx="2636520" cy="106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/>
              <a:t>PERIMETER: input box to show cm</a:t>
            </a:r>
          </a:p>
        </p:txBody>
      </p:sp>
    </p:spTree>
    <p:extLst>
      <p:ext uri="{BB962C8B-B14F-4D97-AF65-F5344CB8AC3E}">
        <p14:creationId xmlns:p14="http://schemas.microsoft.com/office/powerpoint/2010/main" val="7681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070411-C292-41A6-817A-C6AE9DD9980F}"/>
              </a:ext>
            </a:extLst>
          </p:cNvPr>
          <p:cNvSpPr txBox="1"/>
          <p:nvPr/>
        </p:nvSpPr>
        <p:spPr>
          <a:xfrm>
            <a:off x="274320" y="0"/>
            <a:ext cx="3520440" cy="67403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DESIGN TEAM </a:t>
            </a:r>
          </a:p>
          <a:p>
            <a:r>
              <a:rPr lang="en-US" dirty="0"/>
              <a:t>BUILD A GOOD IMAGE FOR EACH OF THE MENU BUTTONS. – SEE BELOW LIST.</a:t>
            </a:r>
          </a:p>
          <a:p>
            <a:endParaRPr lang="en-US" dirty="0"/>
          </a:p>
          <a:p>
            <a:r>
              <a:rPr lang="en-US" dirty="0"/>
              <a:t>YOU HAVE TO CREATE MENU BUTTON AND AN IMAGE FOR DISPLAY.</a:t>
            </a:r>
          </a:p>
          <a:p>
            <a:endParaRPr lang="en-US" dirty="0"/>
          </a:p>
          <a:p>
            <a:r>
              <a:rPr lang="en-US" dirty="0"/>
              <a:t>CLICK ON A BUTTON AND CLICK IN DRAWING AREA.  IT SHOULD DRAW THE CORRESPONDING OBJECT.   </a:t>
            </a:r>
          </a:p>
          <a:p>
            <a:r>
              <a:rPr lang="en-US" dirty="0"/>
              <a:t>OBJECTS NEEDED</a:t>
            </a:r>
          </a:p>
          <a:p>
            <a:r>
              <a:rPr lang="en-US" b="1" dirty="0"/>
              <a:t>DRAWING TOOLS</a:t>
            </a:r>
          </a:p>
          <a:p>
            <a:r>
              <a:rPr lang="en-US" dirty="0"/>
              <a:t>RULER, </a:t>
            </a:r>
          </a:p>
          <a:p>
            <a:r>
              <a:rPr lang="en-US" dirty="0"/>
              <a:t>PROTRACTOR</a:t>
            </a:r>
          </a:p>
          <a:p>
            <a:r>
              <a:rPr lang="en-US" dirty="0"/>
              <a:t>LINE</a:t>
            </a:r>
          </a:p>
          <a:p>
            <a:endParaRPr lang="en-US" dirty="0"/>
          </a:p>
          <a:p>
            <a:r>
              <a:rPr lang="en-US" dirty="0"/>
              <a:t>LEFT HAND MENU ITEMS</a:t>
            </a:r>
          </a:p>
          <a:p>
            <a:r>
              <a:rPr lang="en-US" dirty="0"/>
              <a:t>QUADRILATERAL, PARALLELOGRAM, SQUARE,RECTANGLE, RHOMBUS, KITE, TRAPEZIUM, </a:t>
            </a:r>
          </a:p>
          <a:p>
            <a:r>
              <a:rPr lang="en-US" dirty="0"/>
              <a:t>TRIANGLE, CIRCLE, SECTOR, RING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3036-67AF-4D21-A997-42EA3409695B}"/>
              </a:ext>
            </a:extLst>
          </p:cNvPr>
          <p:cNvSpPr txBox="1"/>
          <p:nvPr/>
        </p:nvSpPr>
        <p:spPr>
          <a:xfrm>
            <a:off x="4236720" y="84303"/>
            <a:ext cx="7955280" cy="72943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PROGRAMMING NOTES:  </a:t>
            </a:r>
          </a:p>
          <a:p>
            <a:r>
              <a:rPr lang="en-US" dirty="0"/>
              <a:t>CLICK ON A BUTTON.</a:t>
            </a:r>
          </a:p>
          <a:p>
            <a:r>
              <a:rPr lang="en-US" dirty="0"/>
              <a:t>THE INFORMATION AREA SHOULD BE POPULATED WITH FIGURE AND FORMULA FOR AREA AND PERIMETER.  THE PROPERTY BOX SHOULD BE POPULATED WITH THE DIMENSIONS OF THE RECTANGLE THAT IS CREATED. </a:t>
            </a:r>
          </a:p>
          <a:p>
            <a:r>
              <a:rPr lang="en-US" dirty="0"/>
              <a:t>SEE SLIDES 3 AND 4 FOR FORMULA OF AREA AND PERIMETER</a:t>
            </a:r>
          </a:p>
          <a:p>
            <a:r>
              <a:rPr lang="en-US" dirty="0"/>
              <a:t>FOR THE DRAWING PART, USE THE INTERACTIVE QUADRILATERAL AND INTERACTIVE TRIANGLES.</a:t>
            </a:r>
          </a:p>
          <a:p>
            <a:r>
              <a:rPr lang="en-US" dirty="0"/>
              <a:t>OPEN ISSUE – ARE WE ABLE TO GET THE HEIGHT OF THE TRIANGLE OR QUADRILATERAL AUTOMATICALLY.</a:t>
            </a:r>
          </a:p>
          <a:p>
            <a:endParaRPr lang="en-US" dirty="0"/>
          </a:p>
          <a:p>
            <a:r>
              <a:rPr lang="en-US" dirty="0"/>
              <a:t>THE PARAMETERS SHOULD CHANGE AS THE USER DRAGS THE SHAPE OBJECT.</a:t>
            </a:r>
          </a:p>
          <a:p>
            <a:r>
              <a:rPr lang="en-US" dirty="0"/>
              <a:t>THE AREA BOX SHOULD HAVE A CHECKBOX TO ENABLE OR DISABLE DISPLAY.  IF IT IS CLICKED, THE AREA VALUE SHOULD SHOW UP.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r>
              <a:rPr lang="en-US" dirty="0"/>
              <a:t>FOR RECTANGLE – SHOW LENGTH, BREADTH</a:t>
            </a:r>
          </a:p>
          <a:p>
            <a:r>
              <a:rPr lang="en-US" dirty="0"/>
              <a:t>FOR TRIANGLE – SHOW BASE AND HEIGHT</a:t>
            </a:r>
          </a:p>
          <a:p>
            <a:r>
              <a:rPr lang="en-US" dirty="0"/>
              <a:t>FOR PARALLEOGRAM – SHOW BASE AND HEIGHT</a:t>
            </a:r>
          </a:p>
          <a:p>
            <a:r>
              <a:rPr lang="en-US" dirty="0"/>
              <a:t>FOR TRAPEZIUM – SHOW SIDE A, SIDE B  AND HEIGHT</a:t>
            </a:r>
          </a:p>
          <a:p>
            <a:r>
              <a:rPr lang="en-US" dirty="0"/>
              <a:t>FOR RHOMBUS – SHOW LENGTHS OF DIAGONALS AND SIDE</a:t>
            </a:r>
          </a:p>
          <a:p>
            <a:r>
              <a:rPr lang="en-US" dirty="0"/>
              <a:t>FOR SQUARE – SHOW SIDE</a:t>
            </a:r>
          </a:p>
          <a:p>
            <a:r>
              <a:rPr lang="en-US" dirty="0"/>
              <a:t>FOR CIRCLE – SHOW RADIUS</a:t>
            </a:r>
          </a:p>
          <a:p>
            <a:r>
              <a:rPr lang="en-US" dirty="0"/>
              <a:t>FOR SECTOR – SHOW ANGLE AND ARC LENGTH</a:t>
            </a:r>
          </a:p>
          <a:p>
            <a:r>
              <a:rPr lang="en-US" dirty="0"/>
              <a:t>FOR IRREGULAR QUADRILATERAL – THERE HAS TO BE INFORMATION TEXT.  NO PROPERTIES WILL BE SHOWN</a:t>
            </a:r>
          </a:p>
        </p:txBody>
      </p:sp>
    </p:spTree>
    <p:extLst>
      <p:ext uri="{BB962C8B-B14F-4D97-AF65-F5344CB8AC3E}">
        <p14:creationId xmlns:p14="http://schemas.microsoft.com/office/powerpoint/2010/main" val="339190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3CCC9-34C5-42B6-B63B-C2CA8A34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358054"/>
            <a:ext cx="9393135" cy="5171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F08F2-0C66-491A-A2B4-5028B0336444}"/>
              </a:ext>
            </a:extLst>
          </p:cNvPr>
          <p:cNvSpPr txBox="1"/>
          <p:nvPr/>
        </p:nvSpPr>
        <p:spPr>
          <a:xfrm>
            <a:off x="929640" y="5730240"/>
            <a:ext cx="1083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 not show the arrows as above.  Show </a:t>
            </a:r>
            <a:r>
              <a:rPr lang="en-US" dirty="0" err="1"/>
              <a:t>diemnsions</a:t>
            </a:r>
            <a:r>
              <a:rPr lang="en-US" dirty="0"/>
              <a:t> like this |------------------------|</a:t>
            </a:r>
          </a:p>
          <a:p>
            <a:pPr marL="342900" indent="-342900">
              <a:buAutoNum type="arabicPeriod"/>
            </a:pPr>
            <a:r>
              <a:rPr lang="en-US" dirty="0"/>
              <a:t>For TRAPEZIUM, PARALLEOGRAM, SHOW A DOTTED LINE TO INDICATE HEIGHT OF THE FIGURE (h)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65011-C343-46F4-A7C6-96FBD6F55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72" y="4402902"/>
            <a:ext cx="4141627" cy="15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2A22D-CE9E-43F9-A6A3-C25A5EA10686}"/>
              </a:ext>
            </a:extLst>
          </p:cNvPr>
          <p:cNvSpPr txBox="1"/>
          <p:nvPr/>
        </p:nvSpPr>
        <p:spPr>
          <a:xfrm>
            <a:off x="1097280" y="489549"/>
            <a:ext cx="371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OF RING OR CIRCULAR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C1DA1-FA92-4A2D-8139-6555CAE4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051" y="442585"/>
            <a:ext cx="1409897" cy="128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6C27E-C74D-4979-A6C6-90764A18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00" y="489549"/>
            <a:ext cx="1390814" cy="596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FDFE64-A430-48ED-B627-CED9A9B5D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70" y="2669723"/>
            <a:ext cx="3718709" cy="3336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539AD-3801-4EF0-9264-8A1D53948ADA}"/>
              </a:ext>
            </a:extLst>
          </p:cNvPr>
          <p:cNvSpPr txBox="1"/>
          <p:nvPr/>
        </p:nvSpPr>
        <p:spPr>
          <a:xfrm>
            <a:off x="1097279" y="2485057"/>
            <a:ext cx="371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OF IRREGULAR POLYGON</a:t>
            </a:r>
          </a:p>
        </p:txBody>
      </p:sp>
    </p:spTree>
    <p:extLst>
      <p:ext uri="{BB962C8B-B14F-4D97-AF65-F5344CB8AC3E}">
        <p14:creationId xmlns:p14="http://schemas.microsoft.com/office/powerpoint/2010/main" val="15425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8FB7A0-08E6-4CE3-AFAF-83D903C3F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FA1717-9959-492F-88C1-22413BC614FF}">
  <ds:schemaRefs>
    <ds:schemaRef ds:uri="http://purl.org/dc/dcmitype/"/>
    <ds:schemaRef ds:uri="9e5dd7b1-30d2-49e3-a92d-1bc604a48caa"/>
    <ds:schemaRef ds:uri="http://purl.org/dc/elements/1.1/"/>
    <ds:schemaRef ds:uri="http://schemas.microsoft.com/office/2006/metadata/properties"/>
    <ds:schemaRef ds:uri="http://schemas.microsoft.com/office/infopath/2007/PartnerControls"/>
    <ds:schemaRef ds:uri="0b2ac6f7-bfec-464b-855b-eaa8aa5753c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451973-ACD3-4CF0-AD53-CBDDC0EE86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387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30</cp:revision>
  <dcterms:created xsi:type="dcterms:W3CDTF">2020-03-27T17:02:58Z</dcterms:created>
  <dcterms:modified xsi:type="dcterms:W3CDTF">2020-04-09T11:57:09Z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