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A78CC-A2CD-4B37-BE4A-0FD7A8A960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1B736C-B867-45D5-804E-B6F282E39F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22A5A-76BF-45F3-B83A-BA8718850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764F-1A53-4093-A729-96B1CAE05545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CA1C9-886C-4CC5-9E4F-B44E0D01D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6CAB6-078B-4773-9BD6-8C1386B6E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A589-D5A9-4D58-8101-0E1B5FDDB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944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BD33B-A78C-4CA0-9D3D-3DBFC838C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7BD6C7-5DAE-489E-A15B-25F9A73925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22948-1630-47F5-AACF-8FD538B78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764F-1A53-4093-A729-96B1CAE05545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5CAC9-35C4-42C9-A358-DB0FB6A95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4A536-4565-4C18-A210-207E47F4A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A589-D5A9-4D58-8101-0E1B5FDDB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024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F19DFF-705D-430C-8839-48268F08C2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71FB23-709B-4872-99FA-3B7D7A6B6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4C8A3-B652-4800-A9DE-54B96F736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764F-1A53-4093-A729-96B1CAE05545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39632-8735-4A46-8AF2-78B9CC559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8BCF3-F7DF-4C17-8C28-C120399BE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A589-D5A9-4D58-8101-0E1B5FDDB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879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A5C60-C195-4BEF-875C-EB8E5DE41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F1084-57D5-416B-94FF-975A72E7D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B9825-C9DA-4EF1-85F6-86E380A0E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764F-1A53-4093-A729-96B1CAE05545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A9A95-6A16-48D9-83FF-4AE896A0D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64009-D433-49EB-B6DE-13CFAF370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A589-D5A9-4D58-8101-0E1B5FDDB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14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F0692-109F-40EC-BC73-BA00AD661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86FCF-BBC3-4E53-B61C-1708980AA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BB4BE-B3B8-49D7-B0A6-117D7B378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764F-1A53-4093-A729-96B1CAE05545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DD3BA-3A39-436B-A6E6-B621E16D7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609A4-D3E7-46FA-A73E-8FEBC9D2C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A589-D5A9-4D58-8101-0E1B5FDDB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092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D44AF-6B44-4D94-8F99-3B5F9F1C9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AF184-8C66-4192-A64E-0B5E6A8BD1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1496E3-746C-45C5-B50F-65A4DF24C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C86CA3-3715-4688-9204-0CCB7DF9B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764F-1A53-4093-A729-96B1CAE05545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676F4-B4BD-446B-99FF-FACFE6BFB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8A15B7-0706-4324-8CF0-CC133FD7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A589-D5A9-4D58-8101-0E1B5FDDB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986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912AA-FD12-4B19-AF00-1A934BB82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A2A875-8CD5-4AD1-8413-E0B1D8AE8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E7F77D-3834-4839-A289-96B8C6AA51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FEE1DE-3444-44C2-BA9F-CC89154176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61617D-C702-4CDF-8DF9-2491313724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E9F18C-3295-4DAE-B4B6-BF34ABDC1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764F-1A53-4093-A729-96B1CAE05545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4B5712-900A-4204-9AE3-E7CAF0144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D1CF8E-8689-4484-8396-288756D96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A589-D5A9-4D58-8101-0E1B5FDDB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612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F831D-8E54-4EB8-B725-E3434EC52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3766A3-E64E-488D-9036-333C79DF0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764F-1A53-4093-A729-96B1CAE05545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C5DC51-2DF2-4D77-A4B2-B0BAF3EF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86C939-FD6E-4252-84FD-FAB131009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A589-D5A9-4D58-8101-0E1B5FDDB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15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CFB0B9-56F6-418D-B93B-2D437A4BE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764F-1A53-4093-A729-96B1CAE05545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60FA52-B4F4-4222-B725-CFADFDE2B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364122-083C-4ADC-8724-CBEAB0662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A589-D5A9-4D58-8101-0E1B5FDDB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363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0E6F5-84DF-4EE6-98E8-4E203BE25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F18D2-ADD0-4A0E-B1E9-2922EE9E7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52B276-DCA1-4C96-A510-C669F2138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B62A9D-B965-464E-A955-A5AA2FD92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764F-1A53-4093-A729-96B1CAE05545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290DF-2755-459C-A139-260A00C9C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790449-E045-4F0A-92B4-79F9C1997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A589-D5A9-4D58-8101-0E1B5FDDB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80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003C6-B67A-4AA4-AD63-8F91BF1B4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AC4B38-8726-490E-9F87-3712CA42E2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3F294A-7F58-4BB9-9F65-316698C02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10FA14-C10F-41E9-A04A-AE9F2E67A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764F-1A53-4093-A729-96B1CAE05545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D24F6D-8647-4A4E-BE61-C07CB8684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245BB2-F931-4EC5-A3A6-B7793B1D4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A589-D5A9-4D58-8101-0E1B5FDDB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112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832306-4457-4BAA-9D05-045AFB1CA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B8CA7-30BB-4302-BD84-A6B01428D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767D6-5BA3-4182-A68B-2FBA6C8536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5764F-1A53-4093-A729-96B1CAE05545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C98EF-A8B7-4A23-8B80-5B3B51476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9A886-AD45-4DF1-8292-D4ECD67719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8A589-D5A9-4D58-8101-0E1B5FDDB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708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FDD47B-732F-4CC8-A206-18FB04A7C07E}"/>
              </a:ext>
            </a:extLst>
          </p:cNvPr>
          <p:cNvSpPr/>
          <p:nvPr/>
        </p:nvSpPr>
        <p:spPr>
          <a:xfrm>
            <a:off x="899160" y="1089898"/>
            <a:ext cx="10393680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31F20"/>
                </a:solidFill>
                <a:effectLst/>
                <a:latin typeface="TimesNewRomanPS-BoldMT"/>
              </a:rPr>
              <a:t>10.3 Compound Proportion </a:t>
            </a:r>
            <a:endParaRPr lang="en-US" dirty="0"/>
          </a:p>
          <a:p>
            <a:r>
              <a:rPr lang="en-US" dirty="0">
                <a:solidFill>
                  <a:srgbClr val="231F20"/>
                </a:solidFill>
                <a:latin typeface="TimesNewRomanPSMT"/>
              </a:rPr>
              <a:t>Some times change in one quantity depends upon the change in two or more quantities in some </a:t>
            </a:r>
            <a:endParaRPr lang="en-US" dirty="0"/>
          </a:p>
          <a:p>
            <a:r>
              <a:rPr lang="en-US" dirty="0">
                <a:solidFill>
                  <a:srgbClr val="231F20"/>
                </a:solidFill>
                <a:latin typeface="TimesNewRomanPSMT"/>
              </a:rPr>
              <a:t>proportion. Then we equate the ratio of the first quantity to the compound ratio of the other two </a:t>
            </a:r>
            <a:endParaRPr lang="en-US" dirty="0"/>
          </a:p>
          <a:p>
            <a:r>
              <a:rPr lang="en-US" dirty="0">
                <a:solidFill>
                  <a:srgbClr val="231F20"/>
                </a:solidFill>
                <a:latin typeface="TimesNewRomanPSMT"/>
              </a:rPr>
              <a:t>quantities. </a:t>
            </a:r>
            <a:endParaRPr lang="en-US" dirty="0"/>
          </a:p>
          <a:p>
            <a:r>
              <a:rPr lang="en-US" dirty="0">
                <a:solidFill>
                  <a:srgbClr val="231F20"/>
                </a:solidFill>
                <a:latin typeface="TimesNewRomanPSMT"/>
              </a:rPr>
              <a:t>(</a:t>
            </a:r>
            <a:r>
              <a:rPr lang="en-US" dirty="0" err="1">
                <a:solidFill>
                  <a:srgbClr val="231F20"/>
                </a:solidFill>
                <a:latin typeface="TimesNewRomanPSMT"/>
              </a:rPr>
              <a:t>i</a:t>
            </a:r>
            <a:r>
              <a:rPr lang="en-US" dirty="0">
                <a:solidFill>
                  <a:srgbClr val="231F20"/>
                </a:solidFill>
                <a:latin typeface="TimesNewRomanPSMT"/>
              </a:rPr>
              <a:t>) One quantity may be in direct proportion with the other two quantities. </a:t>
            </a:r>
            <a:endParaRPr lang="en-US" dirty="0"/>
          </a:p>
          <a:p>
            <a:r>
              <a:rPr lang="en-US" dirty="0">
                <a:solidFill>
                  <a:srgbClr val="231F20"/>
                </a:solidFill>
                <a:latin typeface="TimesNewRomanPSMT"/>
              </a:rPr>
              <a:t>(ii) One quantity may be in inverse proportion with the other two quantities </a:t>
            </a:r>
            <a:endParaRPr lang="en-US" dirty="0"/>
          </a:p>
          <a:p>
            <a:r>
              <a:rPr lang="en-US" dirty="0">
                <a:solidFill>
                  <a:srgbClr val="231F20"/>
                </a:solidFill>
                <a:latin typeface="TimesNewRomanPSMT"/>
              </a:rPr>
              <a:t>(iii) One quantity may be in direct proportion with the one of the two quantities and in inverse </a:t>
            </a:r>
            <a:endParaRPr lang="en-US" dirty="0"/>
          </a:p>
          <a:p>
            <a:r>
              <a:rPr lang="en-US" dirty="0">
                <a:solidFill>
                  <a:srgbClr val="231F20"/>
                </a:solidFill>
                <a:latin typeface="TimesNewRomanPSMT"/>
              </a:rPr>
              <a:t>proportion with the remaining quantity.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64DE19-180D-4C5A-BE6E-6A97029CB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290" y="3611879"/>
            <a:ext cx="5324750" cy="32710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789FBA-DB9A-4718-B4BB-7E3F7DE4E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3388" y="3340600"/>
            <a:ext cx="4277322" cy="327108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58D36B8-CD3C-4DB4-B3FA-81120450F6BF}"/>
              </a:ext>
            </a:extLst>
          </p:cNvPr>
          <p:cNvSpPr/>
          <p:nvPr/>
        </p:nvSpPr>
        <p:spPr>
          <a:xfrm>
            <a:off x="2575560" y="274320"/>
            <a:ext cx="7482840" cy="632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COMPOUND PROPORTION</a:t>
            </a:r>
          </a:p>
        </p:txBody>
      </p:sp>
    </p:spTree>
    <p:extLst>
      <p:ext uri="{BB962C8B-B14F-4D97-AF65-F5344CB8AC3E}">
        <p14:creationId xmlns:p14="http://schemas.microsoft.com/office/powerpoint/2010/main" val="1791370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D1EAD6-B062-49F4-9176-4B394770E6F2}"/>
              </a:ext>
            </a:extLst>
          </p:cNvPr>
          <p:cNvSpPr txBox="1"/>
          <p:nvPr/>
        </p:nvSpPr>
        <p:spPr>
          <a:xfrm>
            <a:off x="518160" y="883920"/>
            <a:ext cx="107899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Design notes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Need information box at top</a:t>
            </a:r>
          </a:p>
          <a:p>
            <a:pPr marL="342900" indent="-342900">
              <a:buAutoNum type="arabicPeriod"/>
            </a:pPr>
            <a:r>
              <a:rPr lang="en-US" dirty="0"/>
              <a:t>Box for displaying the problem</a:t>
            </a:r>
          </a:p>
          <a:p>
            <a:pPr marL="342900" indent="-342900">
              <a:buAutoNum type="arabicPeriod"/>
            </a:pPr>
            <a:r>
              <a:rPr lang="en-US" dirty="0"/>
              <a:t>Separate section for answer.  Within the answer, need a table like shown in the example</a:t>
            </a:r>
          </a:p>
          <a:p>
            <a:pPr marL="342900" indent="-342900">
              <a:buAutoNum type="arabicPeriod"/>
            </a:pPr>
            <a:r>
              <a:rPr lang="en-US" dirty="0"/>
              <a:t>Also need a box to show the alternative method.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Programming notes – problem description will remain same.</a:t>
            </a:r>
          </a:p>
          <a:p>
            <a:endParaRPr lang="en-US" dirty="0"/>
          </a:p>
          <a:p>
            <a:r>
              <a:rPr lang="en-US" dirty="0"/>
              <a:t>Answer box will show up when check answer is clicked.  We will reduce the text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582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9E3D2AC181E14EA9E07CBC67CEEAD1" ma:contentTypeVersion="12" ma:contentTypeDescription="Create a new document." ma:contentTypeScope="" ma:versionID="ad5f786f210c03c8a9ee8181bc31d09a">
  <xsd:schema xmlns:xsd="http://www.w3.org/2001/XMLSchema" xmlns:xs="http://www.w3.org/2001/XMLSchema" xmlns:p="http://schemas.microsoft.com/office/2006/metadata/properties" xmlns:ns2="0b2ac6f7-bfec-464b-855b-eaa8aa5753c3" xmlns:ns3="9e5dd7b1-30d2-49e3-a92d-1bc604a48caa" targetNamespace="http://schemas.microsoft.com/office/2006/metadata/properties" ma:root="true" ma:fieldsID="8e5161afab51e2c259472cb7117ed4c2" ns2:_="" ns3:_="">
    <xsd:import namespace="0b2ac6f7-bfec-464b-855b-eaa8aa5753c3"/>
    <xsd:import namespace="9e5dd7b1-30d2-49e3-a92d-1bc604a48ca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2ac6f7-bfec-464b-855b-eaa8aa5753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5dd7b1-30d2-49e3-a92d-1bc604a48ca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9e5dd7b1-30d2-49e3-a92d-1bc604a48caa">
      <UserInfo>
        <DisplayName>Rohith</DisplayName>
        <AccountId>123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60F2D067-E57E-49DC-98C1-FDF6B9DCDEF0}"/>
</file>

<file path=customXml/itemProps2.xml><?xml version="1.0" encoding="utf-8"?>
<ds:datastoreItem xmlns:ds="http://schemas.openxmlformats.org/officeDocument/2006/customXml" ds:itemID="{0225F4D9-A11C-4750-A540-788E951BD378}"/>
</file>

<file path=customXml/itemProps3.xml><?xml version="1.0" encoding="utf-8"?>
<ds:datastoreItem xmlns:ds="http://schemas.openxmlformats.org/officeDocument/2006/customXml" ds:itemID="{5BEACA82-EFFB-4AD0-8138-BE4F4560E803}"/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164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TimesNewRomanPS-BoldMT</vt:lpstr>
      <vt:lpstr>TimesNewRomanPSMT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 Mukkavilli</dc:creator>
  <cp:lastModifiedBy>Ram Mukkavilli</cp:lastModifiedBy>
  <cp:revision>3</cp:revision>
  <dcterms:created xsi:type="dcterms:W3CDTF">2020-04-13T03:15:00Z</dcterms:created>
  <dcterms:modified xsi:type="dcterms:W3CDTF">2020-04-13T03:38:23Z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0x0101004C9E3D2AC181E14EA9E07CBC67CEEAD1</vt:lpwstr>
  </property>
</Properties>
</file>