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3802-7ED6-4205-B5BF-36BB7BC6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C9379-11BB-4AFD-AD0E-AC90D57E7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CBA4-249B-4A7E-BC8F-F4D17982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C73B-FD57-42F4-9B42-91EBD5BF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F641-DCA1-4D2C-A0E3-BC87E7AD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0E28-BBAE-44CA-846A-9BE1EE7D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43C14-1E25-46BC-A313-CF09A0AD7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6687-0864-4E1A-9816-D116D3E1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7BBF-FDC1-4A98-A109-C3212D6F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2654-6D18-49A8-BB15-A5F86EDC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F6FE8-D8AE-44FC-A6DD-5557992C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A46A9-3B78-4A52-B1D2-D5EACF97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52A3-BBDD-4B29-920A-4DAA39C7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97EC-C03E-4623-A348-B975CC4A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59D9-7B36-4DF4-BCBA-3B54ACBC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DDEF-1B11-4DF4-A331-C05204EA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BEC4-5C40-4814-BC3C-A618FD6C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09FA-7EF4-4860-A556-DB39CFA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A57C-0DC0-4B7B-B871-54CC7AEF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D449-0BA1-4A40-BAC9-31795325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FB5F-5291-48C6-9082-57BC96BE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A2F77-8A94-47EF-A5C9-AE40ADF1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FFDA-FAFD-4F74-85D5-BAC2C878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3123-B436-4E73-BC1E-5FB9CFFB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BB88-CE45-4124-9E85-E7372538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69C4-1D4A-478C-8AA9-0BFB850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98F4-6B96-4F75-A27C-483BB7C8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21393-0858-41E9-B462-48A105031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9ED5-CEF4-4FD0-870E-55E49702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4625-33D1-4117-94D5-915DF16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4007F-F951-4114-BA19-6DF1A60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EB77-5350-4773-B326-54734F39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223D-8DA7-4466-BF24-91815818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1B47-81E5-4A7B-898B-40C2C4B9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0A5AF-04A2-4316-8A96-181D14537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D3ECC-058D-4555-8522-358A7110E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99143-FB4A-47AF-8911-F75AFFB6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7F30B-CB4C-4639-A94B-6C7C4EA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18883-70FD-4614-81E0-5CB5735A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BCF6-94A0-426B-83FD-AF323838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7938D-FB23-4E4F-B97B-7FA54FAB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1452F-D216-482C-97E0-DA37CDC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4C18A-A5DF-4772-AD1E-D18171FF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03588-DE6B-4770-8457-67A5324A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A6B4F-E3A9-4615-97F0-3EE4EA2B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4BE9-7E31-4498-A863-61B9A02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66D1-E062-48E7-8E35-ECFF850A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173F-CFF1-45E3-8558-433DC687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2F6F-7A68-4443-8CEE-206D616C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A043F-3EE3-4B09-9807-1D2D9789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C309-D294-43BF-AC57-7274D5DC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4523-5225-44FD-8935-6D737AA0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1C5-BC3A-4947-8317-616612D0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13A30-3667-4C62-8C65-30B5A006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FAC0-5AA2-4F58-8313-35BB91073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3A429-70B3-4CDD-9474-92268A5C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FDD6-B4AA-4CD3-90E8-82EDE6A5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341AC-5617-4273-A0C1-8115AAC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2313-3433-4608-A19C-6DC5DA80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CAA2-A78B-41C6-866F-DD8D5FDE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052D-E4A0-4161-A581-ED111B257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E108-74B8-4516-8641-42A469F2645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5599-C063-43F0-B2D4-E7302C4A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50D3-28CE-4981-966C-BCF506722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7389-3FA9-44E2-91CC-FC18901B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763EB-AC42-4D83-8697-C4EBADE4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57" y="2703340"/>
            <a:ext cx="4617891" cy="3199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F1446-6797-4625-9630-CBBF21456A4C}"/>
              </a:ext>
            </a:extLst>
          </p:cNvPr>
          <p:cNvSpPr txBox="1"/>
          <p:nvPr/>
        </p:nvSpPr>
        <p:spPr>
          <a:xfrm>
            <a:off x="1920240" y="929640"/>
            <a:ext cx="890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an Equation?  An equation is a mathematical expression that has  L.H.S (Left Hand Side) and R.H.S (Right Hand Side).  It is written as LHS = RHS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BB4B0-36AD-4679-86FF-AB7986731FED}"/>
              </a:ext>
            </a:extLst>
          </p:cNvPr>
          <p:cNvSpPr/>
          <p:nvPr/>
        </p:nvSpPr>
        <p:spPr>
          <a:xfrm>
            <a:off x="2362200" y="1844040"/>
            <a:ext cx="3124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74D1-7FC3-4597-A724-5B99F370B865}"/>
              </a:ext>
            </a:extLst>
          </p:cNvPr>
          <p:cNvSpPr txBox="1"/>
          <p:nvPr/>
        </p:nvSpPr>
        <p:spPr>
          <a:xfrm>
            <a:off x="5760720" y="1837789"/>
            <a:ext cx="367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3X + 5  = 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CC51DA-1081-4096-A6DC-32EAB77BECFF}"/>
              </a:ext>
            </a:extLst>
          </p:cNvPr>
          <p:cNvSpPr/>
          <p:nvPr/>
        </p:nvSpPr>
        <p:spPr>
          <a:xfrm>
            <a:off x="8626282" y="6193468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E01A9-2C0C-4F27-AD21-77EAB5B67D2C}"/>
              </a:ext>
            </a:extLst>
          </p:cNvPr>
          <p:cNvSpPr/>
          <p:nvPr/>
        </p:nvSpPr>
        <p:spPr>
          <a:xfrm>
            <a:off x="6187882" y="6193468"/>
            <a:ext cx="1371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LHS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C4FF8D8-0B05-4DB4-A681-248D19C7E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93653"/>
              </p:ext>
            </p:extLst>
          </p:nvPr>
        </p:nvGraphicFramePr>
        <p:xfrm>
          <a:off x="1076959" y="3429000"/>
          <a:ext cx="257048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2">
                  <a:extLst>
                    <a:ext uri="{9D8B030D-6E8A-4147-A177-3AD203B41FA5}">
                      <a16:colId xmlns:a16="http://schemas.microsoft.com/office/drawing/2014/main" val="500807283"/>
                    </a:ext>
                  </a:extLst>
                </a:gridCol>
                <a:gridCol w="1397242">
                  <a:extLst>
                    <a:ext uri="{9D8B030D-6E8A-4147-A177-3AD203B41FA5}">
                      <a16:colId xmlns:a16="http://schemas.microsoft.com/office/drawing/2014/main" val="2014493510"/>
                    </a:ext>
                  </a:extLst>
                </a:gridCol>
                <a:gridCol w="856827">
                  <a:extLst>
                    <a:ext uri="{9D8B030D-6E8A-4147-A177-3AD203B41FA5}">
                      <a16:colId xmlns:a16="http://schemas.microsoft.com/office/drawing/2014/main" val="327521272"/>
                    </a:ext>
                  </a:extLst>
                </a:gridCol>
              </a:tblGrid>
              <a:tr h="35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61189"/>
                  </a:ext>
                </a:extLst>
              </a:tr>
              <a:tr h="35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83334"/>
                  </a:ext>
                </a:extLst>
              </a:tr>
              <a:tr h="35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70279"/>
                  </a:ext>
                </a:extLst>
              </a:tr>
              <a:tr h="35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36036"/>
                  </a:ext>
                </a:extLst>
              </a:tr>
              <a:tr h="35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580144"/>
                  </a:ext>
                </a:extLst>
              </a:tr>
              <a:tr h="35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25571"/>
                  </a:ext>
                </a:extLst>
              </a:tr>
              <a:tr h="35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1407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2B98BDC-CFF4-448B-B9AA-6C0CAB2063B4}"/>
              </a:ext>
            </a:extLst>
          </p:cNvPr>
          <p:cNvSpPr/>
          <p:nvPr/>
        </p:nvSpPr>
        <p:spPr>
          <a:xfrm>
            <a:off x="7711440" y="1837789"/>
            <a:ext cx="183896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F5501-8A77-49D7-B697-B038581BB1D6}"/>
              </a:ext>
            </a:extLst>
          </p:cNvPr>
          <p:cNvSpPr/>
          <p:nvPr/>
        </p:nvSpPr>
        <p:spPr>
          <a:xfrm>
            <a:off x="1059543" y="2902857"/>
            <a:ext cx="2641600" cy="27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X =  INPUT 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25639-5E14-48C6-A8D1-D6F8D9A176A9}"/>
              </a:ext>
            </a:extLst>
          </p:cNvPr>
          <p:cNvSpPr/>
          <p:nvPr/>
        </p:nvSpPr>
        <p:spPr>
          <a:xfrm>
            <a:off x="3164114" y="232229"/>
            <a:ext cx="6386286" cy="63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SIMPLE EQUATIONS</a:t>
            </a:r>
          </a:p>
        </p:txBody>
      </p:sp>
    </p:spTree>
    <p:extLst>
      <p:ext uri="{BB962C8B-B14F-4D97-AF65-F5344CB8AC3E}">
        <p14:creationId xmlns:p14="http://schemas.microsoft.com/office/powerpoint/2010/main" val="90691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A3A1D7-55B4-44EC-A643-9D5A7F5D062A}"/>
              </a:ext>
            </a:extLst>
          </p:cNvPr>
          <p:cNvSpPr txBox="1"/>
          <p:nvPr/>
        </p:nvSpPr>
        <p:spPr>
          <a:xfrm>
            <a:off x="740229" y="1045029"/>
            <a:ext cx="10566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SHOW THE EQUATION DESCRIPTION IN BIG FONT.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NEED AN INPUT BOX TO SHOW EQUATION.  THIS VALUE CAN BE CHANGED RANDOMLY BY PROGRAMMER – RESET BUTTON</a:t>
            </a:r>
          </a:p>
          <a:p>
            <a:pPr marL="342900" indent="-342900">
              <a:buAutoNum type="arabicPeriod"/>
            </a:pPr>
            <a:r>
              <a:rPr lang="en-US" dirty="0"/>
              <a:t>TABLE ON LEFT, TEACHER OR STUDENT CAN INPUT VALUE FOR X.  THE LHS VALUE SHOULD CHANGE BASED ON THE VALUE OF X.</a:t>
            </a:r>
          </a:p>
          <a:p>
            <a:pPr marL="342900" indent="-342900">
              <a:buAutoNum type="arabicPeriod"/>
            </a:pPr>
            <a:r>
              <a:rPr lang="en-US" dirty="0"/>
              <a:t>THE BALANCE SHOULD TILT TO RIGHT OR LEFT BASED ON THE VALUE OF LHS.</a:t>
            </a:r>
          </a:p>
          <a:p>
            <a:pPr marL="342900" indent="-342900">
              <a:buAutoNum type="arabicPeriod"/>
            </a:pPr>
            <a:r>
              <a:rPr lang="en-US" dirty="0"/>
              <a:t>IT SHOULD BE IN PERFECT BALANCE WHEN LEFT HAND = RIGHT HAND.  THAT ROW SHOULD BE HIGHLIGHTED IN GREEN ON THE TABLE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RESET BUTTON SHOULD CLEAR THE TABLE AND PUT A NEW EQUATION.  FIRST ROW OF TABLE IS ALWAYS FILLED WITH X = 0</a:t>
            </a:r>
          </a:p>
          <a:p>
            <a:pPr marL="342900" indent="-342900">
              <a:buAutoNum type="arabicPeriod"/>
            </a:pPr>
            <a:r>
              <a:rPr lang="en-US" dirty="0"/>
              <a:t>PROGRAMMER – USER KEEPS CHANGING VALUE OF X, FOR EVERY VALUE OF X, RECORD A ROW IN THE LHS  RHS TABLE.  THIS TABLE SHOULD HAVE THE ABILITY TO ACCOMMODATE MORE ROWS</a:t>
            </a:r>
          </a:p>
        </p:txBody>
      </p:sp>
    </p:spTree>
    <p:extLst>
      <p:ext uri="{BB962C8B-B14F-4D97-AF65-F5344CB8AC3E}">
        <p14:creationId xmlns:p14="http://schemas.microsoft.com/office/powerpoint/2010/main" val="27657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A956B00-3B6D-4496-81B9-671366E2CD84}"/>
</file>

<file path=customXml/itemProps2.xml><?xml version="1.0" encoding="utf-8"?>
<ds:datastoreItem xmlns:ds="http://schemas.openxmlformats.org/officeDocument/2006/customXml" ds:itemID="{68A52C00-9955-4E04-A149-9D4F8D4B39C3}"/>
</file>

<file path=customXml/itemProps3.xml><?xml version="1.0" encoding="utf-8"?>
<ds:datastoreItem xmlns:ds="http://schemas.openxmlformats.org/officeDocument/2006/customXml" ds:itemID="{92192A37-2C2A-48FF-B147-56F95F5A9C5F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3</cp:revision>
  <dcterms:created xsi:type="dcterms:W3CDTF">2020-04-08T10:33:55Z</dcterms:created>
  <dcterms:modified xsi:type="dcterms:W3CDTF">2020-04-08T11:09:16Z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