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30-A1E7-48B0-9A6A-B2AFF148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50DB-FC46-40B2-8E93-C0681D08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2C-F7B3-4CC3-904A-A8DFCC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913-9134-4941-8AB7-BF0437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5B73-37B6-42E3-9526-DCF7361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42C-187F-4125-A002-7EFB114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02504-F823-4133-81B9-3358973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AE0-55EA-41EB-AB9C-92B93D1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E18A-FFD6-46D4-AE82-564ACE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20D-7405-41FD-9123-4CAADB46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41ED2-B81F-4522-9F08-9EE9DE1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64A5-E54E-4366-ADEC-E097837F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7174-7E96-43B2-AAB8-9EC4FB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2D2-941D-4E74-843A-856D2AB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91C-49FD-4BD1-8F5B-2DF27A4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7433-67A3-4B1A-9EE4-FFF39008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061-F8B2-430E-AB6E-5D8200B7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5703-5667-419D-A6A1-4B16D07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C6D8-A4A6-458C-862D-3FB0072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3463-DE70-4F20-B791-615715E8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86E-89ED-4541-924F-11C4576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6C61-1B18-49B5-ADBC-750D008C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1E14-3C30-444E-A3F4-D0D7321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B7B6-DB6D-46C6-B1FC-9BD8076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BF43-8E85-49B9-B390-C98045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241-7D60-4C8F-9CE0-0DD6F0A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DB6C-532D-4A95-B631-19932989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2F6B-7058-41CB-9138-E924B1F7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48A4-5277-476F-A2F5-1105B0A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FF8-DF91-4312-BC02-722C8B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2F33-1A67-422D-B584-AA4DC38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0E-6649-40E5-95AE-8C224248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94E6-4AE3-402D-BE44-873EBE1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322C-7DD1-434A-9184-EBA063C6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BCFF-D707-450C-A0E1-63C9474E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6B0D9-14F2-43E8-8034-CB578045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74D8-8323-4607-995D-8402270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2471-572B-4F17-8D82-784190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5A9C-CEA8-42A7-B028-F0C8982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53-9913-4DD0-A2FE-16FEB81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87FC0-B144-4977-90E4-8CB2448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7B32-1CE6-41AF-80C6-DF60B83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08A85-FF36-4599-8CD0-F888F5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80DF-AB2B-4EB7-B507-4D7CD92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45C5-CBF0-4D43-9D2A-F50950A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0405-B28E-4CF8-8115-3B7E4F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F86E-C3C9-4A80-8949-C1FD6F4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9BF-26AD-4334-B30D-4A04612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5FA1-A494-404A-A268-18E1E29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8844-F00E-4D39-92FD-F18469F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3C5-D8A7-41B6-9C5A-0C1A51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75EB-DC31-4ECF-BE74-66F1EC4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26E5-43A6-436C-87DB-434CAC2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5B59-6204-4A00-B27D-F6F45C55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6725-0E50-4DA0-ADDC-515A22DA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360-DBC6-4110-88C7-6F78F9C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B56-DDDE-4CF4-99D6-E7B7F92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2D56-0247-48BA-AB1A-ACA7D0C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E754-14E8-4CBE-82C8-723E45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804-8F80-4D69-B83A-5739B9D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528-2F04-4E87-BCDC-8F92D55C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79A4-8172-4FD0-99C2-5F4E11A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7770-3752-41A4-B724-DABE6DA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555480" y="2967566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6A966-147D-414A-AE3C-D72D69DE8D25}"/>
              </a:ext>
            </a:extLst>
          </p:cNvPr>
          <p:cNvSpPr/>
          <p:nvPr/>
        </p:nvSpPr>
        <p:spPr>
          <a:xfrm>
            <a:off x="7049222" y="5926787"/>
            <a:ext cx="1025652" cy="260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35DB4C-7AE6-445A-8C36-0F2E3EFB7D2C}"/>
              </a:ext>
            </a:extLst>
          </p:cNvPr>
          <p:cNvSpPr/>
          <p:nvPr/>
        </p:nvSpPr>
        <p:spPr>
          <a:xfrm>
            <a:off x="9555480" y="2080681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12DD6-534B-4048-A682-E0A096104E22}"/>
              </a:ext>
            </a:extLst>
          </p:cNvPr>
          <p:cNvSpPr/>
          <p:nvPr/>
        </p:nvSpPr>
        <p:spPr>
          <a:xfrm>
            <a:off x="9555480" y="1266824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FACES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14C33E37-1F55-4115-86AD-DEBC3F41FB6D}"/>
              </a:ext>
            </a:extLst>
          </p:cNvPr>
          <p:cNvSpPr/>
          <p:nvPr/>
        </p:nvSpPr>
        <p:spPr>
          <a:xfrm>
            <a:off x="3863594" y="1967864"/>
            <a:ext cx="1567180" cy="161501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EC8B8-6EF7-4061-B9CC-FCBFC9DD5260}"/>
              </a:ext>
            </a:extLst>
          </p:cNvPr>
          <p:cNvSpPr/>
          <p:nvPr/>
        </p:nvSpPr>
        <p:spPr>
          <a:xfrm>
            <a:off x="3863594" y="1402080"/>
            <a:ext cx="1567180" cy="33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shape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05048C-C4E0-414B-8D4C-91601EA4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48" y="1631526"/>
            <a:ext cx="2159000" cy="21115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C90370-D17A-44CC-9AB7-7A6FCBFF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48" y="1631526"/>
            <a:ext cx="2159000" cy="21115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200D61-2151-4688-949A-16D424B039CC}"/>
              </a:ext>
            </a:extLst>
          </p:cNvPr>
          <p:cNvSpPr/>
          <p:nvPr/>
        </p:nvSpPr>
        <p:spPr>
          <a:xfrm>
            <a:off x="6482548" y="1402080"/>
            <a:ext cx="2159000" cy="33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Isometric view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54DBE1-1C06-4983-A172-FA1674E024F5}"/>
              </a:ext>
            </a:extLst>
          </p:cNvPr>
          <p:cNvSpPr/>
          <p:nvPr/>
        </p:nvSpPr>
        <p:spPr>
          <a:xfrm>
            <a:off x="3688080" y="502920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VISUALIZNG 3D SHAPES IN 2D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8E2A447-7338-4574-A501-A6A5B97A6BCD}"/>
              </a:ext>
            </a:extLst>
          </p:cNvPr>
          <p:cNvSpPr/>
          <p:nvPr/>
        </p:nvSpPr>
        <p:spPr>
          <a:xfrm>
            <a:off x="396240" y="1704424"/>
            <a:ext cx="182880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POLYHEDRON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EEB41D-D5A6-4A24-A303-8A121F7FA243}"/>
              </a:ext>
            </a:extLst>
          </p:cNvPr>
          <p:cNvSpPr/>
          <p:nvPr/>
        </p:nvSpPr>
        <p:spPr>
          <a:xfrm>
            <a:off x="396240" y="3839717"/>
            <a:ext cx="182880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NON-POLYHEDRON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A0F687-D48C-4F9F-8616-9FB5D453B917}"/>
              </a:ext>
            </a:extLst>
          </p:cNvPr>
          <p:cNvSpPr/>
          <p:nvPr/>
        </p:nvSpPr>
        <p:spPr>
          <a:xfrm>
            <a:off x="570997" y="2648951"/>
            <a:ext cx="17848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CUBE, CUBOID, </a:t>
            </a:r>
          </a:p>
          <a:p>
            <a:r>
              <a:rPr lang="en-US" dirty="0"/>
              <a:t>PRISM, PYRAMID</a:t>
            </a:r>
          </a:p>
          <a:p>
            <a:r>
              <a:rPr lang="en-US" dirty="0"/>
              <a:t>BUTTONS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217BAA-5445-434D-B743-9AC81EBA2BEC}"/>
              </a:ext>
            </a:extLst>
          </p:cNvPr>
          <p:cNvSpPr/>
          <p:nvPr/>
        </p:nvSpPr>
        <p:spPr>
          <a:xfrm>
            <a:off x="396240" y="4968910"/>
            <a:ext cx="1913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CONE, CYLINDER, </a:t>
            </a:r>
          </a:p>
          <a:p>
            <a:r>
              <a:rPr lang="en-US" dirty="0"/>
              <a:t>SPHERE BUTTONS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3BC766-1840-4D7C-B0D6-CA2834896C3B}"/>
              </a:ext>
            </a:extLst>
          </p:cNvPr>
          <p:cNvSpPr/>
          <p:nvPr/>
        </p:nvSpPr>
        <p:spPr>
          <a:xfrm>
            <a:off x="3307842" y="5850465"/>
            <a:ext cx="1096518" cy="33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E06623-A314-4021-A6A2-173518E42DA6}"/>
              </a:ext>
            </a:extLst>
          </p:cNvPr>
          <p:cNvSpPr/>
          <p:nvPr/>
        </p:nvSpPr>
        <p:spPr>
          <a:xfrm>
            <a:off x="3307842" y="5316220"/>
            <a:ext cx="1096518" cy="33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A43E9B-03B8-4CE0-8350-892EAD6D2E3A}"/>
              </a:ext>
            </a:extLst>
          </p:cNvPr>
          <p:cNvSpPr/>
          <p:nvPr/>
        </p:nvSpPr>
        <p:spPr>
          <a:xfrm>
            <a:off x="3307842" y="4781975"/>
            <a:ext cx="1096518" cy="33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98ED84-A543-4C68-820D-C727EF785245}"/>
              </a:ext>
            </a:extLst>
          </p:cNvPr>
          <p:cNvSpPr/>
          <p:nvPr/>
        </p:nvSpPr>
        <p:spPr>
          <a:xfrm>
            <a:off x="4633722" y="5835895"/>
            <a:ext cx="1096518" cy="3369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684C62-2A2F-4C1E-B1FD-A1BDE52F2F27}"/>
              </a:ext>
            </a:extLst>
          </p:cNvPr>
          <p:cNvSpPr/>
          <p:nvPr/>
        </p:nvSpPr>
        <p:spPr>
          <a:xfrm>
            <a:off x="4633722" y="5301650"/>
            <a:ext cx="1096518" cy="3369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C3B3BD-050C-4DB4-B32A-ADD09C88CB50}"/>
              </a:ext>
            </a:extLst>
          </p:cNvPr>
          <p:cNvSpPr/>
          <p:nvPr/>
        </p:nvSpPr>
        <p:spPr>
          <a:xfrm>
            <a:off x="4633722" y="4767405"/>
            <a:ext cx="1096518" cy="3369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C5756B-8C45-49EA-B6C1-C06E11BFE70D}"/>
              </a:ext>
            </a:extLst>
          </p:cNvPr>
          <p:cNvSpPr/>
          <p:nvPr/>
        </p:nvSpPr>
        <p:spPr>
          <a:xfrm>
            <a:off x="7049222" y="4905409"/>
            <a:ext cx="1025652" cy="260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0E7210-01C9-4CF5-BFD1-B1C7F9A9A97E}"/>
              </a:ext>
            </a:extLst>
          </p:cNvPr>
          <p:cNvSpPr/>
          <p:nvPr/>
        </p:nvSpPr>
        <p:spPr>
          <a:xfrm>
            <a:off x="7049222" y="5316220"/>
            <a:ext cx="1025652" cy="260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408000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16A966-147D-414A-AE3C-D72D69DE8D25}"/>
              </a:ext>
            </a:extLst>
          </p:cNvPr>
          <p:cNvSpPr/>
          <p:nvPr/>
        </p:nvSpPr>
        <p:spPr>
          <a:xfrm>
            <a:off x="9555480" y="5627794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F6C345-7385-409B-A374-913ACABCF5F6}"/>
              </a:ext>
            </a:extLst>
          </p:cNvPr>
          <p:cNvSpPr/>
          <p:nvPr/>
        </p:nvSpPr>
        <p:spPr>
          <a:xfrm>
            <a:off x="3535680" y="1704426"/>
            <a:ext cx="160020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VIEW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949DEB-5330-4ABB-9BFB-B37D1E3A941C}"/>
              </a:ext>
            </a:extLst>
          </p:cNvPr>
          <p:cNvSpPr/>
          <p:nvPr/>
        </p:nvSpPr>
        <p:spPr>
          <a:xfrm>
            <a:off x="6096000" y="1704425"/>
            <a:ext cx="160020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VIEW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EDCC1-AABB-4BD9-94CE-7FB8C5B62440}"/>
              </a:ext>
            </a:extLst>
          </p:cNvPr>
          <p:cNvSpPr/>
          <p:nvPr/>
        </p:nvSpPr>
        <p:spPr>
          <a:xfrm>
            <a:off x="8656320" y="1704424"/>
            <a:ext cx="160020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VIEW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106E73-260A-4837-8A56-0C10C8A61E4C}"/>
              </a:ext>
            </a:extLst>
          </p:cNvPr>
          <p:cNvSpPr/>
          <p:nvPr/>
        </p:nvSpPr>
        <p:spPr>
          <a:xfrm>
            <a:off x="6096000" y="3811693"/>
            <a:ext cx="160020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1BF422-1CEF-4CE7-9035-1027090C8A7E}"/>
              </a:ext>
            </a:extLst>
          </p:cNvPr>
          <p:cNvSpPr/>
          <p:nvPr/>
        </p:nvSpPr>
        <p:spPr>
          <a:xfrm>
            <a:off x="396240" y="1704424"/>
            <a:ext cx="182880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POLYHEDRON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8AE99C-F385-4F51-8ADB-7D1224A11277}"/>
              </a:ext>
            </a:extLst>
          </p:cNvPr>
          <p:cNvSpPr/>
          <p:nvPr/>
        </p:nvSpPr>
        <p:spPr>
          <a:xfrm>
            <a:off x="396240" y="3839717"/>
            <a:ext cx="182880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NON-POLYHEDRON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A1C15-35B4-4F18-B8FB-63BE9EAFD90B}"/>
              </a:ext>
            </a:extLst>
          </p:cNvPr>
          <p:cNvSpPr/>
          <p:nvPr/>
        </p:nvSpPr>
        <p:spPr>
          <a:xfrm>
            <a:off x="570997" y="2648951"/>
            <a:ext cx="17848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CUBE, CUBOID, </a:t>
            </a:r>
          </a:p>
          <a:p>
            <a:r>
              <a:rPr lang="en-US" dirty="0"/>
              <a:t>PRISM, PYRAMID</a:t>
            </a:r>
          </a:p>
          <a:p>
            <a:r>
              <a:rPr lang="en-US" dirty="0"/>
              <a:t>BUTTONS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4E986-C3E3-4440-9E8E-A8EC3786687E}"/>
              </a:ext>
            </a:extLst>
          </p:cNvPr>
          <p:cNvSpPr/>
          <p:nvPr/>
        </p:nvSpPr>
        <p:spPr>
          <a:xfrm>
            <a:off x="396240" y="4968910"/>
            <a:ext cx="1913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CONE, CYLINDER, </a:t>
            </a:r>
          </a:p>
          <a:p>
            <a:r>
              <a:rPr lang="en-US" dirty="0"/>
              <a:t>SPHERE BUTTONS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045482-C678-40A8-B552-8132A5B90F66}"/>
              </a:ext>
            </a:extLst>
          </p:cNvPr>
          <p:cNvSpPr/>
          <p:nvPr/>
        </p:nvSpPr>
        <p:spPr>
          <a:xfrm>
            <a:off x="3688080" y="502920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VISUALIZNG 3D SHAPES IN 2D</a:t>
            </a:r>
          </a:p>
        </p:txBody>
      </p:sp>
    </p:spTree>
    <p:extLst>
      <p:ext uri="{BB962C8B-B14F-4D97-AF65-F5344CB8AC3E}">
        <p14:creationId xmlns:p14="http://schemas.microsoft.com/office/powerpoint/2010/main" val="567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70411-C292-41A6-817A-C6AE9DD9980F}"/>
              </a:ext>
            </a:extLst>
          </p:cNvPr>
          <p:cNvSpPr txBox="1"/>
          <p:nvPr/>
        </p:nvSpPr>
        <p:spPr>
          <a:xfrm>
            <a:off x="502920" y="335845"/>
            <a:ext cx="5273040" cy="81253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DESIGN TEAM </a:t>
            </a:r>
          </a:p>
          <a:p>
            <a:r>
              <a:rPr lang="en-US" dirty="0"/>
              <a:t>BUILD A GOOD IMAGE FOR EACH OF THE MENU BUTTONS. – SEE BELOW LIST.</a:t>
            </a:r>
          </a:p>
          <a:p>
            <a:endParaRPr lang="en-US" dirty="0"/>
          </a:p>
          <a:p>
            <a:r>
              <a:rPr lang="en-US" dirty="0"/>
              <a:t>YOU HAVE TO CREATE MENU BUTTON AND AN IMAGE FOR DISPLAY.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OBJECT.   </a:t>
            </a:r>
          </a:p>
          <a:p>
            <a:endParaRPr lang="en-US" dirty="0"/>
          </a:p>
          <a:p>
            <a:r>
              <a:rPr lang="en-US" dirty="0"/>
              <a:t>LEFT HAND MENU</a:t>
            </a:r>
          </a:p>
          <a:p>
            <a:r>
              <a:rPr lang="en-US" dirty="0"/>
              <a:t>POLYHEDRON</a:t>
            </a:r>
          </a:p>
          <a:p>
            <a:r>
              <a:rPr lang="en-US" dirty="0"/>
              <a:t>CUBE, CUBOID, PRISM, PYRAMID,</a:t>
            </a:r>
          </a:p>
          <a:p>
            <a:endParaRPr lang="en-US" dirty="0"/>
          </a:p>
          <a:p>
            <a:r>
              <a:rPr lang="en-US" dirty="0"/>
              <a:t>NON-POLYHEDRON</a:t>
            </a:r>
          </a:p>
          <a:p>
            <a:r>
              <a:rPr lang="en-US" dirty="0"/>
              <a:t> CONE, CYLINDER, SPHERE</a:t>
            </a:r>
          </a:p>
          <a:p>
            <a:endParaRPr lang="en-US" dirty="0"/>
          </a:p>
          <a:p>
            <a:r>
              <a:rPr lang="en-US" dirty="0"/>
              <a:t>DESIGN TEAM HAS TO BUILD ISOMETRIC VIEWS ON ISOMETRIC DOT PAPER.</a:t>
            </a:r>
          </a:p>
          <a:p>
            <a:endParaRPr lang="en-US" dirty="0"/>
          </a:p>
          <a:p>
            <a:r>
              <a:rPr lang="en-US" dirty="0"/>
              <a:t>THREE BUTTONS – FACES, EDGES, VERTICES</a:t>
            </a:r>
          </a:p>
          <a:p>
            <a:endParaRPr lang="en-US" dirty="0"/>
          </a:p>
          <a:p>
            <a:r>
              <a:rPr lang="en-US" dirty="0"/>
              <a:t>SEE NEXT SLIDE – NEED TO CREATE CROSSECTION WITH LIGHT ON / OFF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3036-67AF-4D21-A997-42EA3409695B}"/>
              </a:ext>
            </a:extLst>
          </p:cNvPr>
          <p:cNvSpPr txBox="1"/>
          <p:nvPr/>
        </p:nvSpPr>
        <p:spPr>
          <a:xfrm>
            <a:off x="5775960" y="637170"/>
            <a:ext cx="6416040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PROGRAMMING NOTES: TWO TABS</a:t>
            </a:r>
          </a:p>
          <a:p>
            <a:endParaRPr lang="en-US" dirty="0"/>
          </a:p>
          <a:p>
            <a:r>
              <a:rPr lang="en-US" dirty="0"/>
              <a:t>1. click on a shape</a:t>
            </a:r>
          </a:p>
          <a:p>
            <a:r>
              <a:rPr lang="en-US" dirty="0"/>
              <a:t>2. show the 3d model of it</a:t>
            </a:r>
          </a:p>
          <a:p>
            <a:r>
              <a:rPr lang="en-US" dirty="0"/>
              <a:t>3. show the isometric view of it</a:t>
            </a:r>
          </a:p>
          <a:p>
            <a:r>
              <a:rPr lang="en-US" dirty="0"/>
              <a:t>4. give the option to highlight - faces, edges, vertices.  PROVIDE BUTTONS THAT WILL TOGGLE</a:t>
            </a:r>
          </a:p>
          <a:p>
            <a:r>
              <a:rPr lang="en-US" dirty="0"/>
              <a:t>5. GIVE INPUT BOXES TO ENTER VALUES FOR FACES, EDGES, VERTICES</a:t>
            </a:r>
          </a:p>
          <a:p>
            <a:r>
              <a:rPr lang="en-US" dirty="0"/>
              <a:t>ON TAB 2</a:t>
            </a:r>
          </a:p>
          <a:p>
            <a:r>
              <a:rPr lang="en-US" dirty="0"/>
              <a:t>1. SHOW TOP VIEW, SIDE VIEW AND FRONT VIEW</a:t>
            </a:r>
          </a:p>
          <a:p>
            <a:r>
              <a:rPr lang="en-US" dirty="0"/>
              <a:t>2. SHOW 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D6BF8-B6A6-4932-8518-96BBC972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36" y="3429000"/>
            <a:ext cx="2600688" cy="2543530"/>
          </a:xfrm>
          <a:prstGeom prst="rect">
            <a:avLst/>
          </a:prstGeom>
        </p:spPr>
      </p:pic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6219C6A7-67AF-4C69-882B-8A66DC68F977}"/>
              </a:ext>
            </a:extLst>
          </p:cNvPr>
          <p:cNvSpPr/>
          <p:nvPr/>
        </p:nvSpPr>
        <p:spPr>
          <a:xfrm>
            <a:off x="8214360" y="885470"/>
            <a:ext cx="2895600" cy="237589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FOR ISOMETRIC VIEW OF CUBE – CAN WE SHOW SIMILAR EXAMPLES FOR ALL SOLIDS </a:t>
            </a:r>
          </a:p>
        </p:txBody>
      </p:sp>
    </p:spTree>
    <p:extLst>
      <p:ext uri="{BB962C8B-B14F-4D97-AF65-F5344CB8AC3E}">
        <p14:creationId xmlns:p14="http://schemas.microsoft.com/office/powerpoint/2010/main" val="20041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7701872-A12B-4367-855F-78CAF3239535}"/>
</file>

<file path=customXml/itemProps2.xml><?xml version="1.0" encoding="utf-8"?>
<ds:datastoreItem xmlns:ds="http://schemas.openxmlformats.org/officeDocument/2006/customXml" ds:itemID="{275791EC-A592-46A2-AD14-27DC586F81CF}"/>
</file>

<file path=customXml/itemProps3.xml><?xml version="1.0" encoding="utf-8"?>
<ds:datastoreItem xmlns:ds="http://schemas.openxmlformats.org/officeDocument/2006/customXml" ds:itemID="{C766155D-1548-4BD0-8E5B-1E1AB86CD755}"/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257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13</cp:revision>
  <dcterms:created xsi:type="dcterms:W3CDTF">2020-03-27T17:02:58Z</dcterms:created>
  <dcterms:modified xsi:type="dcterms:W3CDTF">2020-04-09T06:52:45Z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