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7384F-279F-71C8-51C4-5BF4F3B0AF32}" v="2" dt="2020-04-14T06:50:03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" userId="S::rohith@aimxcel.com::c76fa3f7-a21c-4aa7-af2a-932fd5ebcb37" providerId="AD" clId="Web-{8B57384F-279F-71C8-51C4-5BF4F3B0AF32}"/>
    <pc:docChg chg="modSld">
      <pc:chgData name="Rohith" userId="S::rohith@aimxcel.com::c76fa3f7-a21c-4aa7-af2a-932fd5ebcb37" providerId="AD" clId="Web-{8B57384F-279F-71C8-51C4-5BF4F3B0AF32}" dt="2020-04-14T06:50:03.663" v="1" actId="1076"/>
      <pc:docMkLst>
        <pc:docMk/>
      </pc:docMkLst>
      <pc:sldChg chg="modSp">
        <pc:chgData name="Rohith" userId="S::rohith@aimxcel.com::c76fa3f7-a21c-4aa7-af2a-932fd5ebcb37" providerId="AD" clId="Web-{8B57384F-279F-71C8-51C4-5BF4F3B0AF32}" dt="2020-04-14T06:50:03.663" v="1" actId="1076"/>
        <pc:sldMkLst>
          <pc:docMk/>
          <pc:sldMk cId="4262296029" sldId="256"/>
        </pc:sldMkLst>
        <pc:picChg chg="mod">
          <ac:chgData name="Rohith" userId="S::rohith@aimxcel.com::c76fa3f7-a21c-4aa7-af2a-932fd5ebcb37" providerId="AD" clId="Web-{8B57384F-279F-71C8-51C4-5BF4F3B0AF32}" dt="2020-04-14T06:50:03.663" v="1" actId="1076"/>
          <ac:picMkLst>
            <pc:docMk/>
            <pc:sldMk cId="4262296029" sldId="256"/>
            <ac:picMk id="6" creationId="{8BD5A384-D3BD-4EEE-A9AA-1C2DA7EDBF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DEDF-BE1C-4A99-91B7-DF812C0BC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C7410-2B69-448B-91D9-723427FF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A480-078D-420A-B971-385DC1BB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4AD0-F3AD-4886-AAFD-EDCCB87E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1AC7-BB06-4F2E-9F12-EC884011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7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28BE-BDD6-4686-B99C-BB488B2E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8821A-A8F0-417A-AD4D-D7B307295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F34B-322C-499B-88E7-965EBA28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4506-A076-4355-BEA8-23CE9F34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6AF1-B756-441A-82B0-EA1877FF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01E4D-0A94-4EB5-BB4E-BA8572CDA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D5C9-09E7-44A0-97A3-3742A01FB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5EC3A-67F8-4B1B-B698-35F981F0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BDED-3A00-458D-8765-8F222118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EB8A-A1EE-4712-8E36-50FDED59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786F-2118-46DB-8DA4-D0A6889D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B9D5-7792-403C-A586-B7B582D1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0AEE-F0F8-43FC-BA2B-48E6C261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834F8-7B39-4E56-A93A-2AC2568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51E09-4578-4922-BD5A-0170E25D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CA3-ED50-4C99-9D3E-0A5DBCFF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864C6-6680-4886-8B87-3E9F55BA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2F8C-FC35-467A-BB5E-0C66B37F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7F0DE-10B4-4E4F-812C-4CC3D99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3CE7-5E45-43F8-A480-0426188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8530-8A0B-4913-A921-9922F796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F117-F966-4BC8-915D-FC2A05546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DB8C2-2EE1-4852-8ECC-3334C2BD0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D5F35-5FD4-4B55-8855-9314B652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20CF7-49F0-40A0-96A9-5307D92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BD4B7-960A-4B77-8F12-DEB7EE1E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3F70-675B-4FDC-B3C2-E65D5EC2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7B49E-B6B5-46EA-9DCE-CAE8034C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A0468-905F-4471-B853-D1F399178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8EA3B-E0DF-4E54-A10E-A3A19F9BF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5EBD1-ED5A-4B34-92FA-54C030BEC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1486E-0E30-434D-89DE-F5BF8C20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8CE46-C578-4715-89A8-F40977EE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6D674-218A-44FA-8BDB-1E576347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9CFE-264E-4564-AF4B-2BC736F4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0B7FF-4962-48C5-9A72-E135ABBE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84147-87BB-41A7-8C12-906D1B14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FF6C6-B462-45DF-9FD3-0B1C3EED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6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9EBC-58F4-4653-8B05-5E014D48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381D4-0139-492C-B7BE-ED666187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359DD-14FC-4D00-AC7A-E7C7A6BE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3CDA-E253-43D5-B97F-D376A5D2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7F14-9D70-4E40-A85A-054338AE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628EE-8D29-4165-893E-EB2695C6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6CB86-645A-4D30-BE77-3C787E17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5E33-A7CA-47AB-A24F-BDD5B897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A6DC-79B4-4B70-9B8E-274B2B14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6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2A98-BD2D-44D3-8466-A0E7707C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8CA32-9272-4073-A42B-AE7349D7F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7D797-4A41-472B-9776-E15CE3C12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C7E80-ABD2-40AB-BA1B-6DCC7206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82AD-5CDC-48DA-A535-F9F311F1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0ADDA-BFE5-47F2-9B1A-ED468AF6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6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6BB01-A6B2-407F-848C-135A57CD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A818-5DD9-461C-98C5-2FFC8E11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F368-7519-4E0A-9EF9-685C5D4EB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8FC4-CC74-4998-BC44-77E68167E02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538-3EB7-4C2E-8EC1-56967AA8F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8CC7-0592-48B4-B0CB-303203B20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4707-7611-4812-A5DA-D7E52770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D5A384-D3BD-4EEE-A9AA-1C2DA7ED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31" y="608331"/>
            <a:ext cx="6324150" cy="39955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18FB6B-E73E-4062-854D-24E742770334}"/>
              </a:ext>
            </a:extLst>
          </p:cNvPr>
          <p:cNvSpPr/>
          <p:nvPr/>
        </p:nvSpPr>
        <p:spPr>
          <a:xfrm>
            <a:off x="640531" y="4696622"/>
            <a:ext cx="92959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u="none" strike="noStrike" baseline="0" dirty="0">
                <a:latin typeface="ArialRoundedMTBold"/>
              </a:rPr>
              <a:t>VI C</a:t>
            </a:r>
            <a:r>
              <a:rPr lang="en-US" sz="800" b="1" i="0" u="none" strike="noStrike" baseline="0" dirty="0">
                <a:latin typeface="ArialRoundedMTBold"/>
              </a:rPr>
              <a:t>LASS </a:t>
            </a:r>
            <a:r>
              <a:rPr lang="en-US" sz="1200" b="1" i="0" u="none" strike="noStrike" baseline="0" dirty="0">
                <a:latin typeface="ArialRoundedMTBold"/>
              </a:rPr>
              <a:t>M</a:t>
            </a:r>
            <a:r>
              <a:rPr lang="en-US" sz="800" b="1" i="0" u="none" strike="noStrike" baseline="0" dirty="0">
                <a:latin typeface="ArialRoundedMTBold"/>
              </a:rPr>
              <a:t>ATHEMATICS</a:t>
            </a:r>
          </a:p>
          <a:p>
            <a:r>
              <a:rPr lang="en-US" sz="1200" b="1" i="0" u="none" strike="noStrike" baseline="0" dirty="0">
                <a:latin typeface="ArialRoundedMTBold"/>
              </a:rPr>
              <a:t>152</a:t>
            </a:r>
          </a:p>
          <a:p>
            <a:r>
              <a:rPr lang="en-US" dirty="0">
                <a:latin typeface="TimesNewRoman"/>
              </a:rPr>
              <a:t>3. Geetha and Laxmi won </a:t>
            </a:r>
            <a:r>
              <a:rPr lang="en-US" dirty="0">
                <a:latin typeface="Rupee"/>
              </a:rPr>
              <a:t>` </a:t>
            </a:r>
            <a:r>
              <a:rPr lang="en-US" dirty="0">
                <a:latin typeface="TimesNewRoman"/>
              </a:rPr>
              <a:t>1050 in a game. They agreed to share the amount in the ratio of</a:t>
            </a:r>
          </a:p>
          <a:p>
            <a:r>
              <a:rPr lang="en-US" dirty="0">
                <a:latin typeface="TimesNewRoman"/>
              </a:rPr>
              <a:t>3:4. How much does each person receive?</a:t>
            </a:r>
          </a:p>
          <a:p>
            <a:r>
              <a:rPr lang="en-US" dirty="0">
                <a:latin typeface="TimesNewRoman"/>
              </a:rPr>
              <a:t>4. Divide </a:t>
            </a:r>
            <a:r>
              <a:rPr lang="en-US" dirty="0">
                <a:latin typeface="Rupee"/>
              </a:rPr>
              <a:t>` </a:t>
            </a:r>
            <a:r>
              <a:rPr lang="en-US" dirty="0">
                <a:latin typeface="TimesNewRoman"/>
              </a:rPr>
              <a:t>3600 between Satya and Vishnu in the ratio of 3:5.</a:t>
            </a:r>
          </a:p>
          <a:p>
            <a:r>
              <a:rPr lang="en-US" dirty="0">
                <a:latin typeface="TimesNewRoman"/>
              </a:rPr>
              <a:t>5. Two numbers are in the ratio 5:6. If the sum of the numbers is 132, find the two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9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C93E9-EE9D-4B8F-A59A-6954345E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39" y="599680"/>
            <a:ext cx="5420481" cy="2829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0B0CB8-C6F4-4103-B3E9-73F5FAD3E5F4}"/>
              </a:ext>
            </a:extLst>
          </p:cNvPr>
          <p:cNvSpPr txBox="1"/>
          <p:nvPr/>
        </p:nvSpPr>
        <p:spPr>
          <a:xfrm>
            <a:off x="1554480" y="4251960"/>
            <a:ext cx="937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whole exercise is activity.  Change the numbers in the tables and questions? THEY DON’T NEED TO BE DYNAMIC AS THIS WILL BE AN ACTIVITY. </a:t>
            </a:r>
          </a:p>
          <a:p>
            <a:endParaRPr lang="en-US" dirty="0"/>
          </a:p>
          <a:p>
            <a:r>
              <a:rPr lang="en-US" dirty="0"/>
              <a:t>If we can program to change those numbers, we can do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9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5dd7b1-30d2-49e3-a92d-1bc604a48caa">
      <UserInfo>
        <DisplayName>Rohith</DisplayName>
        <AccountId>123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0D6B24-B19F-463A-8326-32C12B730ECA}">
  <ds:schemaRefs>
    <ds:schemaRef ds:uri="http://schemas.microsoft.com/office/2006/metadata/properties"/>
    <ds:schemaRef ds:uri="http://schemas.microsoft.com/office/infopath/2007/PartnerControls"/>
    <ds:schemaRef ds:uri="9e5dd7b1-30d2-49e3-a92d-1bc604a48caa"/>
  </ds:schemaRefs>
</ds:datastoreItem>
</file>

<file path=customXml/itemProps2.xml><?xml version="1.0" encoding="utf-8"?>
<ds:datastoreItem xmlns:ds="http://schemas.openxmlformats.org/officeDocument/2006/customXml" ds:itemID="{6EF99D4B-486C-4AE9-A873-3813580F48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C0D302-9109-492A-B0D6-2A435CE4E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2ac6f7-bfec-464b-855b-eaa8aa5753c3"/>
    <ds:schemaRef ds:uri="9e5dd7b1-30d2-49e3-a92d-1bc604a48c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4</cp:revision>
  <dcterms:created xsi:type="dcterms:W3CDTF">2020-04-12T15:47:37Z</dcterms:created>
  <dcterms:modified xsi:type="dcterms:W3CDTF">2020-04-14T06:50:06Z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