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623302-E68E-1077-D4F6-416CE5C843F1}" v="2" dt="2020-04-14T13:20:03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" userId="S::rohith@aimxcel.com::c76fa3f7-a21c-4aa7-af2a-932fd5ebcb37" providerId="AD" clId="Web-{9D623302-E68E-1077-D4F6-416CE5C843F1}"/>
    <pc:docChg chg="modSld">
      <pc:chgData name="Rohith" userId="S::rohith@aimxcel.com::c76fa3f7-a21c-4aa7-af2a-932fd5ebcb37" providerId="AD" clId="Web-{9D623302-E68E-1077-D4F6-416CE5C843F1}" dt="2020-04-14T13:20:03.519" v="1" actId="1076"/>
      <pc:docMkLst>
        <pc:docMk/>
      </pc:docMkLst>
      <pc:sldChg chg="modSp">
        <pc:chgData name="Rohith" userId="S::rohith@aimxcel.com::c76fa3f7-a21c-4aa7-af2a-932fd5ebcb37" providerId="AD" clId="Web-{9D623302-E68E-1077-D4F6-416CE5C843F1}" dt="2020-04-14T13:20:03.519" v="1" actId="1076"/>
        <pc:sldMkLst>
          <pc:docMk/>
          <pc:sldMk cId="151129492" sldId="257"/>
        </pc:sldMkLst>
        <pc:spChg chg="mod">
          <ac:chgData name="Rohith" userId="S::rohith@aimxcel.com::c76fa3f7-a21c-4aa7-af2a-932fd5ebcb37" providerId="AD" clId="Web-{9D623302-E68E-1077-D4F6-416CE5C843F1}" dt="2020-04-14T13:20:03.519" v="1" actId="1076"/>
          <ac:spMkLst>
            <pc:docMk/>
            <pc:sldMk cId="151129492" sldId="257"/>
            <ac:spMk id="9" creationId="{FCA0D620-FD91-42A5-A593-C6905F414B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F5C6-23DC-403E-95A2-49C9B0BC7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64388-2921-4C05-B249-3703E288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0B08-CE39-420F-9512-B00789C0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A9E6-FA12-4B60-B82B-7F97069F69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01551-DC68-4EDA-A38D-D9F2B395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7840-B98E-4AB7-B8ED-7CBC1867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0BCC-FB0D-44F8-A00D-234D454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5FEB-7616-4568-94EA-6881566A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BA41C-C0CF-4CEF-BDD1-C19E5680D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3B31-5B3D-4A6B-85FE-C2C120AF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A9E6-FA12-4B60-B82B-7F97069F69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86E8-86BF-41F6-8F63-AF995467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EAAF-F5DE-4D0C-B456-48B6EC7A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0BCC-FB0D-44F8-A00D-234D454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1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369C2-7009-4447-B2CB-B317DD452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79B6A-F67A-4E6F-B073-1031D20F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1AE99-2A6E-4401-8887-4939ED51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A9E6-FA12-4B60-B82B-7F97069F69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90C6-F46C-4E72-A421-60F61546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43C2-2118-4BB4-ACD5-25820C18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0BCC-FB0D-44F8-A00D-234D454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9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EF3E-7AC4-4F10-96BD-7C3A7A24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ADA5-9024-47E2-9214-A41BDBAA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8D370-34C2-4E05-AB22-F78C5A4F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A9E6-FA12-4B60-B82B-7F97069F69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BC3F-BF98-46F5-BF25-FFD055CB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BDE5A-9F39-473D-A051-6BAA32065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0BCC-FB0D-44F8-A00D-234D454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2FBC-82CA-4191-A274-00F1EEBD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83D-C7EA-4240-BB92-42ED6E00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783A-75A3-45B0-BFA5-4F45B0D4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A9E6-FA12-4B60-B82B-7F97069F69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BC5C-DDAF-4C40-843D-D2995A05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6AA9-1174-4C31-94F9-B9C13F66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0BCC-FB0D-44F8-A00D-234D454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53D3-F5BB-4D0F-BD54-8A4B7B99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3A1A-606C-479B-A1E5-6744B4FC8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9C565-C6F1-46E2-8F48-E9FCDEE7A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36BC-9552-4B9E-B2F7-42E861E1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A9E6-FA12-4B60-B82B-7F97069F69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FE0FC-42C5-4BCD-812D-3127EB51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7219C-5F87-4A8D-A216-F90E846C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0BCC-FB0D-44F8-A00D-234D454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3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5483-78B6-422F-91CE-E672771A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DF7F7-5936-4116-8631-16CED15B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39FFF-FDFA-476C-9454-B731DFE6F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0F6B3-80BE-4BA8-8CFD-32E13326D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CEEE-155C-4BA4-845A-1B20B8A25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E7079-5487-492A-BCB2-D859F27D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A9E6-FA12-4B60-B82B-7F97069F69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962AC-883D-47A6-82DC-527771E3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1D64F-069C-4141-BF2A-C141FCC8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0BCC-FB0D-44F8-A00D-234D454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26C3-BCA8-425D-A246-BE06E2F9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B28D5-1763-4386-A64A-AA414213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A9E6-FA12-4B60-B82B-7F97069F69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16FE4-83F1-414A-9533-3E08BBAC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8DAF9-5CE2-423F-9531-02EF0D18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0BCC-FB0D-44F8-A00D-234D454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4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8680DE-8968-4FEF-9236-C8BF11AB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A9E6-FA12-4B60-B82B-7F97069F69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7838B-4EAE-4FB1-A2A1-72D2764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99288-6A98-498D-B566-31AF9487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0BCC-FB0D-44F8-A00D-234D454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F79F-1E3A-4501-8D60-8AD47467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F24A-C996-4B7B-BE39-EA21B833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3F343-E95B-4070-9F95-E5AF7EE42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A6750-E5C3-4F69-9D2F-44D8F085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A9E6-FA12-4B60-B82B-7F97069F69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28C0B-A69F-47D1-BC51-77244FA8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6315D-7E9F-4EC2-9508-AA7403C6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0BCC-FB0D-44F8-A00D-234D454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0A62-0462-471D-8C85-EDAFA9FF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B2BEC7-07E4-4E9F-800C-3624F84C0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7F8F8-4516-4506-AB5D-7FE2BDA8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5B50-AE14-4419-BBF4-FEC87C74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A9E6-FA12-4B60-B82B-7F97069F69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1FAE8-772E-4B91-9249-EF304F36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A6095-DAA1-407E-BD2B-DBA9BBDB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F0BCC-FB0D-44F8-A00D-234D454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66F012-C710-4FA8-AB77-1AF5B9B1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A9646-BDFA-49BF-9280-E918E6860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65E58-12A7-4E67-B396-37FC90A51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A9E6-FA12-4B60-B82B-7F97069F696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CB121-B32F-40ED-9DD6-6DB70E57B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4B15-B8BD-48D7-A90C-AA9A6A0A2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F0BCC-FB0D-44F8-A00D-234D45415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4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C2BF3-32A0-4E98-A024-87A018F2E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94" y="906732"/>
            <a:ext cx="4953691" cy="685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D2C02D-93B2-45CB-A4D9-4AB8D26F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52" y="1592628"/>
            <a:ext cx="5125165" cy="68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658C23-9645-4975-B18E-ACF3E8F6D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94" y="2535995"/>
            <a:ext cx="5172797" cy="771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512D2C-B373-4B5A-9BD1-C26A792C0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152" y="3873251"/>
            <a:ext cx="6134956" cy="647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A0D620-FD91-42A5-A593-C6905F414BDF}"/>
              </a:ext>
            </a:extLst>
          </p:cNvPr>
          <p:cNvSpPr/>
          <p:nvPr/>
        </p:nvSpPr>
        <p:spPr>
          <a:xfrm>
            <a:off x="3291838" y="200508"/>
            <a:ext cx="6217922" cy="68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0A2A6-7F1E-4BB1-A0EC-DB95B35D99E9}"/>
              </a:ext>
            </a:extLst>
          </p:cNvPr>
          <p:cNvSpPr txBox="1"/>
          <p:nvPr/>
        </p:nvSpPr>
        <p:spPr>
          <a:xfrm>
            <a:off x="1158087" y="4986937"/>
            <a:ext cx="9659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ANSWER BOX NEXT TO EACH PROBLEM, WE NEED A CHECK ANSWER AND SHOW ANSWER NEXT TO EACH PROBLEM?</a:t>
            </a:r>
          </a:p>
          <a:p>
            <a:endParaRPr lang="en-US" dirty="0"/>
          </a:p>
          <a:p>
            <a:r>
              <a:rPr lang="en-US" dirty="0"/>
              <a:t>WE HAVE TO GIVE LARGE TEXT BOX FOR THEM TO WRITE THE ANSWER</a:t>
            </a:r>
          </a:p>
          <a:p>
            <a:r>
              <a:rPr lang="en-US" dirty="0"/>
              <a:t>PROGRAMMING – CAN WE CHANGE ANY VALUES OR COEFFICIENTS EASILY?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5dd7b1-30d2-49e3-a92d-1bc604a48caa">
      <UserInfo>
        <DisplayName>Rohith</DisplayName>
        <AccountId>123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9E3D2AC181E14EA9E07CBC67CEEAD1" ma:contentTypeVersion="12" ma:contentTypeDescription="Create a new document." ma:contentTypeScope="" ma:versionID="ad5f786f210c03c8a9ee8181bc31d09a">
  <xsd:schema xmlns:xsd="http://www.w3.org/2001/XMLSchema" xmlns:xs="http://www.w3.org/2001/XMLSchema" xmlns:p="http://schemas.microsoft.com/office/2006/metadata/properties" xmlns:ns2="0b2ac6f7-bfec-464b-855b-eaa8aa5753c3" xmlns:ns3="9e5dd7b1-30d2-49e3-a92d-1bc604a48caa" targetNamespace="http://schemas.microsoft.com/office/2006/metadata/properties" ma:root="true" ma:fieldsID="8e5161afab51e2c259472cb7117ed4c2" ns2:_="" ns3:_="">
    <xsd:import namespace="0b2ac6f7-bfec-464b-855b-eaa8aa5753c3"/>
    <xsd:import namespace="9e5dd7b1-30d2-49e3-a92d-1bc604a48c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ac6f7-bfec-464b-855b-eaa8aa5753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dd7b1-30d2-49e3-a92d-1bc604a48ca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607C44-1E71-4A28-A402-C22E544B7FCB}">
  <ds:schemaRefs>
    <ds:schemaRef ds:uri="http://schemas.microsoft.com/office/2006/metadata/properties"/>
    <ds:schemaRef ds:uri="http://schemas.microsoft.com/office/infopath/2007/PartnerControls"/>
    <ds:schemaRef ds:uri="9e5dd7b1-30d2-49e3-a92d-1bc604a48caa"/>
  </ds:schemaRefs>
</ds:datastoreItem>
</file>

<file path=customXml/itemProps2.xml><?xml version="1.0" encoding="utf-8"?>
<ds:datastoreItem xmlns:ds="http://schemas.openxmlformats.org/officeDocument/2006/customXml" ds:itemID="{D668E6B5-B5FC-4B73-96FA-8948CB0507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0886CA-C23F-49A6-8927-C670C8D831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2ac6f7-bfec-464b-855b-eaa8aa5753c3"/>
    <ds:schemaRef ds:uri="9e5dd7b1-30d2-49e3-a92d-1bc604a48c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 Mukkavilli</dc:creator>
  <cp:lastModifiedBy>Ram Mukkavilli</cp:lastModifiedBy>
  <cp:revision>4</cp:revision>
  <dcterms:created xsi:type="dcterms:W3CDTF">2020-04-13T10:14:41Z</dcterms:created>
  <dcterms:modified xsi:type="dcterms:W3CDTF">2020-04-14T13:20:07Z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0x0101004C9E3D2AC181E14EA9E07CBC67CEEAD1</vt:lpwstr>
  </property>
</Properties>
</file>