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B91D3-804B-56C4-3649-DC35E0FF0E79}" v="1" dt="2020-04-08T12:16:3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Maremanda" userId="S::gowtham@aimxcel.com::708e3077-58ab-4eae-895a-c894b094203a" providerId="AD" clId="Web-{E3DB91D3-804B-56C4-3649-DC35E0FF0E79}"/>
    <pc:docChg chg="modSld">
      <pc:chgData name="Gowtham Maremanda" userId="S::gowtham@aimxcel.com::708e3077-58ab-4eae-895a-c894b094203a" providerId="AD" clId="Web-{E3DB91D3-804B-56C4-3649-DC35E0FF0E79}" dt="2020-04-08T12:16:36.441" v="0" actId="1076"/>
      <pc:docMkLst>
        <pc:docMk/>
      </pc:docMkLst>
      <pc:sldChg chg="modSp">
        <pc:chgData name="Gowtham Maremanda" userId="S::gowtham@aimxcel.com::708e3077-58ab-4eae-895a-c894b094203a" providerId="AD" clId="Web-{E3DB91D3-804B-56C4-3649-DC35E0FF0E79}" dt="2020-04-08T12:16:36.441" v="0" actId="1076"/>
        <pc:sldMkLst>
          <pc:docMk/>
          <pc:sldMk cId="3391908369" sldId="258"/>
        </pc:sldMkLst>
        <pc:spChg chg="mod">
          <ac:chgData name="Gowtham Maremanda" userId="S::gowtham@aimxcel.com::708e3077-58ab-4eae-895a-c894b094203a" providerId="AD" clId="Web-{E3DB91D3-804B-56C4-3649-DC35E0FF0E79}" dt="2020-04-08T12:16:36.441" v="0" actId="1076"/>
          <ac:spMkLst>
            <pc:docMk/>
            <pc:sldMk cId="3391908369" sldId="258"/>
            <ac:spMk id="6" creationId="{C7959637-7126-4172-AAA0-5FE4678899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3852"/>
              </p:ext>
            </p:extLst>
          </p:nvPr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PROPERTIES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793492" y="3261842"/>
            <a:ext cx="6304788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304788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BOX</a:t>
            </a:r>
          </a:p>
          <a:p>
            <a:pPr algn="ctr"/>
            <a:r>
              <a:rPr lang="en-US" dirty="0"/>
              <a:t>ANGLE </a:t>
            </a:r>
          </a:p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SUM OF ANGLES</a:t>
            </a:r>
          </a:p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23D174D-A49E-401D-95CF-C72B0694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21714"/>
              </p:ext>
            </p:extLst>
          </p:nvPr>
        </p:nvGraphicFramePr>
        <p:xfrm>
          <a:off x="9525000" y="524932"/>
          <a:ext cx="2159000" cy="22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1617294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74229577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8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00740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864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50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256582-84FB-4AA3-881F-60DEEEA072DB}"/>
              </a:ext>
            </a:extLst>
          </p:cNvPr>
          <p:cNvSpPr/>
          <p:nvPr/>
        </p:nvSpPr>
        <p:spPr>
          <a:xfrm>
            <a:off x="9525000" y="0"/>
            <a:ext cx="2179320" cy="45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B7C2-C0DD-4320-8B89-CA5EEEF8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25" y="3429000"/>
            <a:ext cx="4508550" cy="289427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77AE7C-159A-4268-BFE8-8C620B80C633}"/>
              </a:ext>
            </a:extLst>
          </p:cNvPr>
          <p:cNvSpPr/>
          <p:nvPr/>
        </p:nvSpPr>
        <p:spPr>
          <a:xfrm>
            <a:off x="3627120" y="3277443"/>
            <a:ext cx="1630680" cy="3429002"/>
          </a:xfrm>
          <a:prstGeom prst="wedgeRectCallout">
            <a:avLst>
              <a:gd name="adj1" fmla="val -208683"/>
              <a:gd name="adj2" fmla="val -50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EDB122-AE50-42C3-9727-A67A8C17FFE7}"/>
              </a:ext>
            </a:extLst>
          </p:cNvPr>
          <p:cNvSpPr/>
          <p:nvPr/>
        </p:nvSpPr>
        <p:spPr>
          <a:xfrm>
            <a:off x="6719596" y="5562600"/>
            <a:ext cx="1630680" cy="760677"/>
          </a:xfrm>
          <a:prstGeom prst="wedgeRoundRectCallout">
            <a:avLst>
              <a:gd name="adj1" fmla="val 122158"/>
              <a:gd name="adj2" fmla="val -75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274320" y="0"/>
            <a:ext cx="5273040" cy="81253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r>
              <a:rPr lang="en-US" dirty="0"/>
              <a:t>OBJECTS NEEDED</a:t>
            </a:r>
          </a:p>
          <a:p>
            <a:r>
              <a:rPr lang="en-US" b="1" dirty="0"/>
              <a:t>DRAWING TOOLS</a:t>
            </a:r>
          </a:p>
          <a:p>
            <a:r>
              <a:rPr lang="en-US" dirty="0"/>
              <a:t>RULER, 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  <a:p>
            <a:r>
              <a:rPr lang="en-US" dirty="0"/>
              <a:t>LEFT HAND MENU ITEMS</a:t>
            </a:r>
          </a:p>
          <a:p>
            <a:r>
              <a:rPr lang="en-US" dirty="0"/>
              <a:t>EQUILATERAL TRIANGLE</a:t>
            </a:r>
          </a:p>
          <a:p>
            <a:r>
              <a:rPr lang="en-US" dirty="0"/>
              <a:t>ISOCLES TRIANGLE</a:t>
            </a:r>
          </a:p>
          <a:p>
            <a:r>
              <a:rPr lang="en-US" dirty="0"/>
              <a:t>RIGHT ANGLE TRIANGLE</a:t>
            </a:r>
          </a:p>
          <a:p>
            <a:r>
              <a:rPr lang="en-US" dirty="0"/>
              <a:t>[NOTE – SHOW ANGLE VALUES IN THE TRIANGLE]</a:t>
            </a:r>
          </a:p>
          <a:p>
            <a:r>
              <a:rPr lang="en-US" dirty="0"/>
              <a:t>SCALENE TRIANGLE</a:t>
            </a:r>
          </a:p>
          <a:p>
            <a:endParaRPr lang="en-US" dirty="0"/>
          </a:p>
          <a:p>
            <a:r>
              <a:rPr lang="en-US" dirty="0"/>
              <a:t>---------------</a:t>
            </a:r>
          </a:p>
          <a:p>
            <a:endParaRPr lang="en-US" dirty="0"/>
          </a:p>
          <a:p>
            <a:r>
              <a:rPr lang="en-US" dirty="0"/>
              <a:t>CENTROID</a:t>
            </a:r>
          </a:p>
          <a:p>
            <a:r>
              <a:rPr lang="en-US" dirty="0"/>
              <a:t>ANGLE SUM PROPERTY</a:t>
            </a:r>
          </a:p>
          <a:p>
            <a:r>
              <a:rPr lang="en-US" dirty="0"/>
              <a:t>EXTERIOR ANGLE 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endParaRPr lang="en-US" dirty="0"/>
          </a:p>
          <a:p>
            <a:r>
              <a:rPr lang="en-US" dirty="0"/>
              <a:t>CLICK ON A BUTTON AND CLICK IN DRAWING AREA. </a:t>
            </a:r>
          </a:p>
          <a:p>
            <a:endParaRPr lang="en-US" dirty="0"/>
          </a:p>
          <a:p>
            <a:r>
              <a:rPr lang="en-US" dirty="0"/>
              <a:t>CORRESPONDING TRIANGLE SHOULD BE SHOWN IN DRAWING AREA.</a:t>
            </a:r>
          </a:p>
          <a:p>
            <a:endParaRPr lang="en-US" dirty="0"/>
          </a:p>
          <a:p>
            <a:r>
              <a:rPr lang="en-US" dirty="0"/>
              <a:t>INFORMATION AREA – NEEDS A DESCRIPTION OF THAT TRIANGLE</a:t>
            </a:r>
          </a:p>
          <a:p>
            <a:endParaRPr lang="en-US" dirty="0"/>
          </a:p>
          <a:p>
            <a:r>
              <a:rPr lang="en-US" dirty="0"/>
              <a:t>DRAWING AREA  –</a:t>
            </a:r>
          </a:p>
          <a:p>
            <a:r>
              <a:rPr lang="en-US" dirty="0"/>
              <a:t>NEEDS THE INTERACTIVE TRIANGLES BUILT BY VENKAT.  CAN PARAM GEOMETRY LAYOUT AND VENKAT’S INTERACTIVE TRIANGLES WORK ON THE SAME DIV?</a:t>
            </a:r>
          </a:p>
          <a:p>
            <a:endParaRPr lang="en-US" dirty="0"/>
          </a:p>
          <a:p>
            <a:r>
              <a:rPr lang="en-US" dirty="0"/>
              <a:t>CENTROID, ANGLE SUM PROPERTY, EXTERIOR ANGLE PROPERTY WILL BE DONE USING THE GEOMETRY LAYOUT BUILT BY PARAM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9637-7126-4172-AAA0-5FE4678899DA}"/>
              </a:ext>
            </a:extLst>
          </p:cNvPr>
          <p:cNvSpPr txBox="1"/>
          <p:nvPr/>
        </p:nvSpPr>
        <p:spPr>
          <a:xfrm>
            <a:off x="5775960" y="513184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GUIDE – WILL NEED DEFINITIONS FOR EACH ITEM AND EXPLANATION ABOUT THE VARIOUS MENU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51973-ACD3-4CF0-AD53-CBDDC0EE8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FA1717-9959-492F-88C1-22413BC614FF}">
  <ds:schemaRefs>
    <ds:schemaRef ds:uri="http://purl.org/dc/dcmitype/"/>
    <ds:schemaRef ds:uri="9e5dd7b1-30d2-49e3-a92d-1bc604a48caa"/>
    <ds:schemaRef ds:uri="http://purl.org/dc/elements/1.1/"/>
    <ds:schemaRef ds:uri="http://schemas.microsoft.com/office/2006/metadata/properties"/>
    <ds:schemaRef ds:uri="http://schemas.microsoft.com/office/infopath/2007/PartnerControls"/>
    <ds:schemaRef ds:uri="0b2ac6f7-bfec-464b-855b-eaa8aa5753c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8FB7A0-08E6-4CE3-AFAF-83D903C3F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211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17</cp:revision>
  <dcterms:created xsi:type="dcterms:W3CDTF">2020-03-27T17:02:58Z</dcterms:created>
  <dcterms:modified xsi:type="dcterms:W3CDTF">2020-04-08T12:16:36Z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