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B41C-98C3-4E01-A952-15CDE82A4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4180C-8294-46BC-ADEC-A6858D7EF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33899-A841-40E6-ADE2-69F55ADA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9521-EA89-4C19-9CE0-718DDF14C4F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B0C4D-DB0C-44E3-A9C3-EBCD286D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BB0DC-5A5F-4B59-8846-D8359CF2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0267-578E-401E-8978-B708A857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9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5164-4263-410D-A8AD-C73EE62B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DFA73-59B7-40E5-B2FB-AF3E3A209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05873-AAD3-4F74-BA26-96A89DA4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9521-EA89-4C19-9CE0-718DDF14C4F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A1DDE-61B0-4263-BC73-1497C1AD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7C907-567B-4CA1-A8EF-F3444805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0267-578E-401E-8978-B708A857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4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AA90D-193C-41C5-8A83-4C10EDA65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9396D-6D28-44A9-975C-420595316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41353-252E-463E-BDE8-624DFFBF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9521-EA89-4C19-9CE0-718DDF14C4F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B518E-8590-4E34-886E-AC35B982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5043F-9F78-469E-8AAC-44D5C650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0267-578E-401E-8978-B708A857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3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AB23-D087-4D00-8F46-D0381D8D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DAD93-721C-417F-A6BF-239A0F120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301FC-1A0B-4501-82FC-3EB8358D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9521-EA89-4C19-9CE0-718DDF14C4F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8FF6-6185-4218-B607-5F3AD71C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79E97-A9DB-4CFE-800C-0B63BC32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0267-578E-401E-8978-B708A857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0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CD80-5D77-4D9D-AAAD-BE4D3196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69278-AC63-48B7-BAE0-5ECB23C01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E17BF-3774-4AD1-BAF9-80F1B08C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9521-EA89-4C19-9CE0-718DDF14C4F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A984E-F227-4DDE-B5FE-F2A56135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5A440-A31A-4797-9BBC-58D6F3DD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0267-578E-401E-8978-B708A857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5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F3A4-996D-4669-8429-6D223D56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68EF-D306-4280-86C1-F3694DEC4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48A4C-B7CD-49B8-BE34-A1A87F8D6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80172-356A-4C32-B3AA-57DE8F61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9521-EA89-4C19-9CE0-718DDF14C4F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917EB-0E0B-475E-A721-634CF4BF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7AEAB-2162-4C62-B876-99E9E9B4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0267-578E-401E-8978-B708A857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2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9EDF-2E15-49B7-95CF-72D9CBCF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BFC5A-499F-45C7-9703-F886A6020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96582-1492-4556-93CA-E068ADD79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49B71-1CC3-44B8-8A93-FE09E8A65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DC94D-2A3D-4241-90AF-065C989D5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C6AB1-4B94-4519-B504-45314CE3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9521-EA89-4C19-9CE0-718DDF14C4F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55A66-B7C7-4B70-96AE-1E7A03EC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3D05F-AFB5-4705-B89C-1B65B708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0267-578E-401E-8978-B708A857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7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171-A927-4ECB-AE83-984D55A9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53D97-50B1-475C-80CB-90EA453F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9521-EA89-4C19-9CE0-718DDF14C4F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7DB0C-FC60-4ACA-84FB-481AEF8A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F209C-E210-4C71-BFBF-417B43E5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0267-578E-401E-8978-B708A857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6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99CAB-F192-4399-A232-AFFDE473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9521-EA89-4C19-9CE0-718DDF14C4F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BDF97-25B6-4843-9755-A8005FB8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EA716-B313-4E5C-BD5E-86E7BBB5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0267-578E-401E-8978-B708A857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0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6D41-B886-4908-8ED5-8CE07DF0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F215-8B92-4498-8768-B8840028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ED73A-BE81-43DA-90A2-D41F46F47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C56BC-C18A-4CF6-BBC6-58020D1B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9521-EA89-4C19-9CE0-718DDF14C4F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7CDBA-F255-4D03-83BA-F839F764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3DA22-E32E-498E-8F33-79FA0537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0267-578E-401E-8978-B708A857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9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35F0-1781-4A0E-9D52-6E971365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9242D-64FF-4D7E-952B-3645669A2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0EBE2-94BB-41C5-9D61-0238622B7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3F4EE-1578-4CFF-8124-60F1CBC6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9521-EA89-4C19-9CE0-718DDF14C4F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1FE4C-C18A-414F-A1E1-C4486D36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162B3-9AB9-4326-93C5-19B40074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0267-578E-401E-8978-B708A857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6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98B90-6EB8-48D8-AA56-3888D3A5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961D4-E4E3-4CF3-8FC7-E1A21766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CF086-EBC3-4F52-B14E-B95348FA0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49521-EA89-4C19-9CE0-718DDF14C4F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F26D-22D3-4F30-BBD6-DAA10D895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F8499-6187-4180-962C-978DF4236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C0267-578E-401E-8978-B708A857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9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62A2F-6112-4633-85FB-A6E25FBAAEA8}"/>
              </a:ext>
            </a:extLst>
          </p:cNvPr>
          <p:cNvSpPr/>
          <p:nvPr/>
        </p:nvSpPr>
        <p:spPr>
          <a:xfrm>
            <a:off x="4528456" y="0"/>
            <a:ext cx="3440611" cy="60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PLAYING WITH NUMBERS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FC851-6043-4F22-930C-864DC5EE00AD}"/>
              </a:ext>
            </a:extLst>
          </p:cNvPr>
          <p:cNvSpPr/>
          <p:nvPr/>
        </p:nvSpPr>
        <p:spPr>
          <a:xfrm>
            <a:off x="357777" y="716280"/>
            <a:ext cx="210312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DIVISIBILITY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1A622E-73ED-4CC8-850C-C7F26991A129}"/>
              </a:ext>
            </a:extLst>
          </p:cNvPr>
          <p:cNvSpPr/>
          <p:nvPr/>
        </p:nvSpPr>
        <p:spPr>
          <a:xfrm>
            <a:off x="357777" y="1264920"/>
            <a:ext cx="210312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DIVISIBILITY BY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3A1E1-40E6-48A5-BB55-CD8E36819275}"/>
              </a:ext>
            </a:extLst>
          </p:cNvPr>
          <p:cNvSpPr/>
          <p:nvPr/>
        </p:nvSpPr>
        <p:spPr>
          <a:xfrm>
            <a:off x="357777" y="1813560"/>
            <a:ext cx="210312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DIVISIBILITY BY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EE92EB-E216-4BD3-B926-13E54F0B46C8}"/>
              </a:ext>
            </a:extLst>
          </p:cNvPr>
          <p:cNvSpPr/>
          <p:nvPr/>
        </p:nvSpPr>
        <p:spPr>
          <a:xfrm>
            <a:off x="357777" y="2407920"/>
            <a:ext cx="210312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DIVISIBILITY BY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82FDA7-BE81-4999-A732-6BCCD9A40590}"/>
              </a:ext>
            </a:extLst>
          </p:cNvPr>
          <p:cNvSpPr/>
          <p:nvPr/>
        </p:nvSpPr>
        <p:spPr>
          <a:xfrm>
            <a:off x="357777" y="2956560"/>
            <a:ext cx="210312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DIVISIBILITY BY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8D16D1-834E-459E-8D2E-47DB11402B7D}"/>
              </a:ext>
            </a:extLst>
          </p:cNvPr>
          <p:cNvSpPr/>
          <p:nvPr/>
        </p:nvSpPr>
        <p:spPr>
          <a:xfrm>
            <a:off x="357777" y="3505200"/>
            <a:ext cx="210312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DIVISIBILITY BY 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85EA2E-0F2D-4A54-8B36-E623026DE126}"/>
              </a:ext>
            </a:extLst>
          </p:cNvPr>
          <p:cNvSpPr/>
          <p:nvPr/>
        </p:nvSpPr>
        <p:spPr>
          <a:xfrm>
            <a:off x="357777" y="4053840"/>
            <a:ext cx="210312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DIVISIBILITY BY 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13FA29-BC96-44D9-971B-ACF04F9A2709}"/>
              </a:ext>
            </a:extLst>
          </p:cNvPr>
          <p:cNvSpPr/>
          <p:nvPr/>
        </p:nvSpPr>
        <p:spPr>
          <a:xfrm>
            <a:off x="357777" y="4648200"/>
            <a:ext cx="210312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DIVISIBILITY BY 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8C25CB-725C-4FB0-A779-4B0696E7B354}"/>
              </a:ext>
            </a:extLst>
          </p:cNvPr>
          <p:cNvSpPr/>
          <p:nvPr/>
        </p:nvSpPr>
        <p:spPr>
          <a:xfrm>
            <a:off x="357777" y="5196840"/>
            <a:ext cx="210312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DIVISIBILITY BY 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042D05-9F78-466A-ABE4-A8F0A7E8907C}"/>
              </a:ext>
            </a:extLst>
          </p:cNvPr>
          <p:cNvSpPr/>
          <p:nvPr/>
        </p:nvSpPr>
        <p:spPr>
          <a:xfrm>
            <a:off x="357777" y="5806440"/>
            <a:ext cx="210312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DIVISIBILITY BY 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6D0BE4-3244-45AF-A13C-164E5DF76A13}"/>
              </a:ext>
            </a:extLst>
          </p:cNvPr>
          <p:cNvSpPr/>
          <p:nvPr/>
        </p:nvSpPr>
        <p:spPr>
          <a:xfrm>
            <a:off x="357777" y="6341292"/>
            <a:ext cx="210312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DIVISIBILITY BY 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63D0E4-2045-49AD-A534-AFA62F89177D}"/>
              </a:ext>
            </a:extLst>
          </p:cNvPr>
          <p:cNvSpPr txBox="1"/>
          <p:nvPr/>
        </p:nvSpPr>
        <p:spPr>
          <a:xfrm>
            <a:off x="3222171" y="1264920"/>
            <a:ext cx="7852229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DIVISIBILITY RULE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2716C1-5B5D-4087-9469-0215838F42E7}"/>
              </a:ext>
            </a:extLst>
          </p:cNvPr>
          <p:cNvSpPr txBox="1"/>
          <p:nvPr/>
        </p:nvSpPr>
        <p:spPr>
          <a:xfrm>
            <a:off x="3222171" y="3572916"/>
            <a:ext cx="7953829" cy="3139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5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8F313A-BB96-4E5D-A3CA-1FAF9ACD88C0}"/>
              </a:ext>
            </a:extLst>
          </p:cNvPr>
          <p:cNvSpPr/>
          <p:nvPr/>
        </p:nvSpPr>
        <p:spPr>
          <a:xfrm>
            <a:off x="449944" y="1079029"/>
            <a:ext cx="9194106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given number is divisible by 3 only when sum of digits is a multiple of 3 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3D828E-A724-4ED0-B96E-F8CFA0FDAE08}"/>
              </a:ext>
            </a:extLst>
          </p:cNvPr>
          <p:cNvSpPr/>
          <p:nvPr/>
        </p:nvSpPr>
        <p:spPr>
          <a:xfrm>
            <a:off x="465152" y="2444876"/>
            <a:ext cx="6145657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If the units digit of a number is ‘0’ or ‘5’ then it is divisible by 5.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3F0FCE-1F4B-408E-9BE9-F5F46546DA65}"/>
              </a:ext>
            </a:extLst>
          </p:cNvPr>
          <p:cNvSpPr/>
          <p:nvPr/>
        </p:nvSpPr>
        <p:spPr>
          <a:xfrm>
            <a:off x="566058" y="257607"/>
            <a:ext cx="9077992" cy="64633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If the unit’s </a:t>
            </a:r>
            <a:r>
              <a:rPr lang="en-US" dirty="0" err="1">
                <a:latin typeface="TimesNewRomanPSMT"/>
              </a:rPr>
              <a:t>digitof</a:t>
            </a:r>
            <a:r>
              <a:rPr lang="en-US" dirty="0">
                <a:latin typeface="TimesNewRomanPSMT"/>
              </a:rPr>
              <a:t> the number is 0 or 2 or 4 or 6 or 8 ( even number ) then it is divisible by</a:t>
            </a:r>
          </a:p>
          <a:p>
            <a:r>
              <a:rPr lang="en-US" dirty="0">
                <a:latin typeface="TimesNewRomanPSMT"/>
              </a:rPr>
              <a:t>2. Otherwise it will not divisible by 2.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E9707-9DEA-454A-9BE7-07312CF11714}"/>
              </a:ext>
            </a:extLst>
          </p:cNvPr>
          <p:cNvSpPr/>
          <p:nvPr/>
        </p:nvSpPr>
        <p:spPr>
          <a:xfrm>
            <a:off x="465152" y="6247735"/>
            <a:ext cx="9194106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given number is divisible by 9 only when sum of digits is a multiple of 9 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4ECEE-573D-452B-82E7-F373E7B15879}"/>
              </a:ext>
            </a:extLst>
          </p:cNvPr>
          <p:cNvSpPr/>
          <p:nvPr/>
        </p:nvSpPr>
        <p:spPr>
          <a:xfrm>
            <a:off x="465152" y="2874029"/>
            <a:ext cx="10195592" cy="92333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if the number is divisible by 2 and 3 , then 2 and 3 become its prime factors, then their product</a:t>
            </a:r>
          </a:p>
          <a:p>
            <a:r>
              <a:rPr lang="en-US" dirty="0">
                <a:latin typeface="TimesNewRomanPSMT"/>
              </a:rPr>
              <a:t>2 × 3 = 6 is also a factor of that number.</a:t>
            </a:r>
          </a:p>
          <a:p>
            <a:r>
              <a:rPr lang="en-US" dirty="0">
                <a:latin typeface="TimesNewRomanPSMT"/>
              </a:rPr>
              <a:t>In other words if a number is divisible by 6, it has to be divisible by 2 and 3.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83E1A3-5293-47A2-98FC-92E7CE1DA523}"/>
              </a:ext>
            </a:extLst>
          </p:cNvPr>
          <p:cNvSpPr/>
          <p:nvPr/>
        </p:nvSpPr>
        <p:spPr>
          <a:xfrm>
            <a:off x="449944" y="1565818"/>
            <a:ext cx="8606971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In a given number if last two digits are divided by 4 or last two digits are ‘0’ then that number is divisible by 4.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C29993-99D2-4036-9C8C-4CAC3D41C08D}"/>
              </a:ext>
            </a:extLst>
          </p:cNvPr>
          <p:cNvSpPr/>
          <p:nvPr/>
        </p:nvSpPr>
        <p:spPr>
          <a:xfrm>
            <a:off x="465152" y="5601404"/>
            <a:ext cx="11102734" cy="6463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In a given number if the number formed with its last 3 digits are divisible by 8 or last 3 digits are</a:t>
            </a:r>
          </a:p>
          <a:p>
            <a:r>
              <a:rPr lang="en-US" dirty="0">
                <a:latin typeface="TimesNewRomanPSMT"/>
              </a:rPr>
              <a:t>‘0’s then that number is divisible by 8.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C55FB-40D7-4944-9DFE-7EED932FAA5B}"/>
              </a:ext>
            </a:extLst>
          </p:cNvPr>
          <p:cNvSpPr/>
          <p:nvPr/>
        </p:nvSpPr>
        <p:spPr>
          <a:xfrm>
            <a:off x="465152" y="4115896"/>
            <a:ext cx="11277600" cy="120032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Take a three digit number 100 </a:t>
            </a:r>
            <a:r>
              <a:rPr lang="en-US" sz="1600" b="0" i="0" u="none" strike="noStrike" baseline="0" dirty="0">
                <a:latin typeface="Symbol" panose="05050102010706020507" pitchFamily="18" charset="2"/>
              </a:rPr>
              <a:t>× </a:t>
            </a:r>
            <a:r>
              <a:rPr lang="en-US" dirty="0">
                <a:latin typeface="TimesNewRomanPSMT"/>
              </a:rPr>
              <a:t>a + 10 </a:t>
            </a:r>
            <a:r>
              <a:rPr lang="en-US" sz="1600" b="0" i="0" u="none" strike="noStrike" baseline="0" dirty="0">
                <a:latin typeface="Symbol" panose="05050102010706020507" pitchFamily="18" charset="2"/>
              </a:rPr>
              <a:t>× </a:t>
            </a:r>
            <a:r>
              <a:rPr lang="en-US" dirty="0">
                <a:latin typeface="TimesNewRomanPSMT"/>
              </a:rPr>
              <a:t>b + c can be written as </a:t>
            </a:r>
            <a:r>
              <a:rPr lang="pt-BR" dirty="0">
                <a:latin typeface="TimesNewRomanPSMT"/>
              </a:rPr>
              <a:t>100a + 10b + c = 98a + 7b + (2a + 3b + c )</a:t>
            </a:r>
          </a:p>
          <a:p>
            <a:r>
              <a:rPr lang="en-US" dirty="0">
                <a:latin typeface="TimesNewRomanPSMT"/>
              </a:rPr>
              <a:t>Here 7 is not a common factor , let us re write it in a way that 7 becomes a common factor.</a:t>
            </a:r>
          </a:p>
          <a:p>
            <a:r>
              <a:rPr lang="pt-BR" dirty="0">
                <a:latin typeface="TimesNewRomanPSMT"/>
              </a:rPr>
              <a:t>= 7(14a + b) + (2a + 3b + c).    </a:t>
            </a:r>
            <a:r>
              <a:rPr lang="en-US" dirty="0">
                <a:latin typeface="TimesNewRomanPSMT"/>
              </a:rPr>
              <a:t>7(14a + b) is multiple of ‘7’.</a:t>
            </a:r>
          </a:p>
          <a:p>
            <a:r>
              <a:rPr lang="en-US" dirty="0">
                <a:latin typeface="TimesNewRomanPSMT"/>
              </a:rPr>
              <a:t>The given number is divisible by 7 only when ( 2a + 3b + c ) is  divisible by 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3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9C630E-E70B-411A-8368-0F3D7105524E}"/>
              </a:ext>
            </a:extLst>
          </p:cNvPr>
          <p:cNvSpPr/>
          <p:nvPr/>
        </p:nvSpPr>
        <p:spPr>
          <a:xfrm>
            <a:off x="838200" y="1981591"/>
            <a:ext cx="10039205" cy="1754326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Take a 5 digit number 10000a + 1000b + 100c + 10d + e</a:t>
            </a:r>
          </a:p>
          <a:p>
            <a:endParaRPr lang="en-US" dirty="0">
              <a:latin typeface="TimesNewRomanPSMT"/>
            </a:endParaRPr>
          </a:p>
          <a:p>
            <a:r>
              <a:rPr lang="en-US" dirty="0"/>
              <a:t>the given number is divisible by 11 only if (a + c + e) – (b + d) is divisible by 11.</a:t>
            </a:r>
          </a:p>
          <a:p>
            <a:r>
              <a:rPr lang="en-US" dirty="0" err="1"/>
              <a:t>i.e</a:t>
            </a:r>
            <a:r>
              <a:rPr lang="en-US" dirty="0"/>
              <a:t> (a + c + e) – (b + d) is a multiple of 11 or equal to zero.</a:t>
            </a:r>
            <a:endParaRPr lang="en-US" dirty="0">
              <a:latin typeface="TimesNewRomanPSMT"/>
            </a:endParaRPr>
          </a:p>
          <a:p>
            <a:endParaRPr lang="en-US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A88901-7397-471A-AFC0-79ED7BC27C23}"/>
              </a:ext>
            </a:extLst>
          </p:cNvPr>
          <p:cNvSpPr/>
          <p:nvPr/>
        </p:nvSpPr>
        <p:spPr>
          <a:xfrm>
            <a:off x="838200" y="1154277"/>
            <a:ext cx="5615640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if the unit digit of a number is ‘0’,then it is divisible by 10.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7C1C43-6A97-4900-A773-3C50148BED5D}"/>
              </a:ext>
            </a:extLst>
          </p:cNvPr>
          <p:cNvSpPr txBox="1"/>
          <p:nvPr/>
        </p:nvSpPr>
        <p:spPr>
          <a:xfrm>
            <a:off x="838200" y="4499429"/>
            <a:ext cx="10163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NOTES – JUST MAKE THE BUTTONS ON LEFT HAND SIDE – WE WILL NEED BOTH BOXES – ONE BOX TO SHOW RULE (SEE ABOVE NOTES) AND ANOTHER TO SHOW EXAMPLES</a:t>
            </a:r>
          </a:p>
          <a:p>
            <a:endParaRPr lang="en-US" dirty="0"/>
          </a:p>
          <a:p>
            <a:r>
              <a:rPr lang="en-US" dirty="0"/>
              <a:t>PROGRAMMING – WHEN USER CLICKS ON A DIVISIBILITY RULE, THE RULE SHOWS UP IN THE TOP WITH EXPLANATION AS ABOVE.  THE BOTTOM DIV WILL BE USED TO SHOW 3 EXAMPLES AND ASK THE STUDENTS FOR TRUE / FALSE.  RESET WILL BRING FRESH SET OF NUMBERS.  </a:t>
            </a:r>
          </a:p>
          <a:p>
            <a:endParaRPr lang="en-US" dirty="0"/>
          </a:p>
          <a:p>
            <a:r>
              <a:rPr lang="en-US" dirty="0"/>
              <a:t>THE PROBLEMS WILL RELATE DIRECTLY TO THE DIVISIBILITY BUTTON THAT IS CLICKED -</a:t>
            </a:r>
          </a:p>
        </p:txBody>
      </p:sp>
    </p:spTree>
    <p:extLst>
      <p:ext uri="{BB962C8B-B14F-4D97-AF65-F5344CB8AC3E}">
        <p14:creationId xmlns:p14="http://schemas.microsoft.com/office/powerpoint/2010/main" val="355404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9E3D2AC181E14EA9E07CBC67CEEAD1" ma:contentTypeVersion="12" ma:contentTypeDescription="Create a new document." ma:contentTypeScope="" ma:versionID="ad5f786f210c03c8a9ee8181bc31d09a">
  <xsd:schema xmlns:xsd="http://www.w3.org/2001/XMLSchema" xmlns:xs="http://www.w3.org/2001/XMLSchema" xmlns:p="http://schemas.microsoft.com/office/2006/metadata/properties" xmlns:ns2="0b2ac6f7-bfec-464b-855b-eaa8aa5753c3" xmlns:ns3="9e5dd7b1-30d2-49e3-a92d-1bc604a48caa" targetNamespace="http://schemas.microsoft.com/office/2006/metadata/properties" ma:root="true" ma:fieldsID="8e5161afab51e2c259472cb7117ed4c2" ns2:_="" ns3:_="">
    <xsd:import namespace="0b2ac6f7-bfec-464b-855b-eaa8aa5753c3"/>
    <xsd:import namespace="9e5dd7b1-30d2-49e3-a92d-1bc604a48c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ac6f7-bfec-464b-855b-eaa8aa575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dd7b1-30d2-49e3-a92d-1bc604a48c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e5dd7b1-30d2-49e3-a92d-1bc604a48caa">
      <UserInfo>
        <DisplayName>Rohith</DisplayName>
        <AccountId>123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17634A5-52D4-4A0C-9D14-9B31265C6769}"/>
</file>

<file path=customXml/itemProps2.xml><?xml version="1.0" encoding="utf-8"?>
<ds:datastoreItem xmlns:ds="http://schemas.openxmlformats.org/officeDocument/2006/customXml" ds:itemID="{BD1830C8-6CFD-4CF5-83BC-97867C7DB1A8}"/>
</file>

<file path=customXml/itemProps3.xml><?xml version="1.0" encoding="utf-8"?>
<ds:datastoreItem xmlns:ds="http://schemas.openxmlformats.org/officeDocument/2006/customXml" ds:itemID="{15095BAB-22F3-4133-9F42-79C9EAB54724}"/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528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TimesNewRomanPSMT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Mukkavilli</dc:creator>
  <cp:lastModifiedBy>Ram Mukkavilli</cp:lastModifiedBy>
  <cp:revision>5</cp:revision>
  <dcterms:created xsi:type="dcterms:W3CDTF">2020-04-10T09:28:37Z</dcterms:created>
  <dcterms:modified xsi:type="dcterms:W3CDTF">2020-04-10T10:37:31Z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0x0101004C9E3D2AC181E14EA9E07CBC67CEEAD1</vt:lpwstr>
  </property>
</Properties>
</file>