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m Mukkavilli" initials="RM" lastIdx="2" clrIdx="0">
    <p:extLst>
      <p:ext uri="{19B8F6BF-5375-455C-9EA6-DF929625EA0E}">
        <p15:presenceInfo xmlns:p15="http://schemas.microsoft.com/office/powerpoint/2012/main" userId="S::ram@aimxcel.com::5e71a4d8-0458-40a3-b41b-ec532ba0d3e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FCDFC45-CE54-9398-124F-0DC772BE57E4}" v="1" dt="2020-04-03T07:34:31.79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3" d="100"/>
          <a:sy n="63" d="100"/>
        </p:scale>
        <p:origin x="210" y="-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commentAuthors" Target="commentAuthors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laji Kolli" userId="S::balaji@aimxcel.com::2a147485-88ce-4c2a-8b06-14e78a289bc1" providerId="AD" clId="Web-{CFCDFC45-CE54-9398-124F-0DC772BE57E4}"/>
    <pc:docChg chg="modSld">
      <pc:chgData name="Balaji Kolli" userId="S::balaji@aimxcel.com::2a147485-88ce-4c2a-8b06-14e78a289bc1" providerId="AD" clId="Web-{CFCDFC45-CE54-9398-124F-0DC772BE57E4}" dt="2020-04-03T07:34:31.794" v="0" actId="1076"/>
      <pc:docMkLst>
        <pc:docMk/>
      </pc:docMkLst>
      <pc:sldChg chg="modSp">
        <pc:chgData name="Balaji Kolli" userId="S::balaji@aimxcel.com::2a147485-88ce-4c2a-8b06-14e78a289bc1" providerId="AD" clId="Web-{CFCDFC45-CE54-9398-124F-0DC772BE57E4}" dt="2020-04-03T07:34:31.794" v="0" actId="1076"/>
        <pc:sldMkLst>
          <pc:docMk/>
          <pc:sldMk cId="4080002316" sldId="256"/>
        </pc:sldMkLst>
        <pc:spChg chg="mod">
          <ac:chgData name="Balaji Kolli" userId="S::balaji@aimxcel.com::2a147485-88ce-4c2a-8b06-14e78a289bc1" providerId="AD" clId="Web-{CFCDFC45-CE54-9398-124F-0DC772BE57E4}" dt="2020-04-03T07:34:31.794" v="0" actId="1076"/>
          <ac:spMkLst>
            <pc:docMk/>
            <pc:sldMk cId="4080002316" sldId="256"/>
            <ac:spMk id="25" creationId="{21820C2C-5F12-415D-AA53-94FB7230611F}"/>
          </ac:spMkLst>
        </pc:sp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3-31T16:53:20.002" idx="1">
    <p:pos x="1786" y="3523"/>
    <p:text/>
    <p:extLst>
      <p:ext uri="{C676402C-5697-4E1C-873F-D02D1690AC5C}">
        <p15:threadingInfo xmlns:p15="http://schemas.microsoft.com/office/powerpoint/2012/main" timeZoneBias="-330"/>
      </p:ext>
    </p:extLst>
  </p:cm>
  <p:cm authorId="1" dt="2020-03-31T16:53:20.419" idx="2">
    <p:pos x="10" y="1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03730-A1E7-48B0-9A6A-B2AFF1487C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FC50DB-FC46-40B2-8E93-C0681D08FD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13332C-F7B3-4CC3-904A-A8DFCC60C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93814-76FA-4DBE-A83E-1328040FBEFC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57E913-9134-4941-8AB7-BF043738F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F85B73-37B6-42E3-9526-DCF736142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8A9E6-B564-496E-9B96-C0810EB32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717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FB42C-187F-4125-A002-7EFB114FB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502504-F823-4133-81B9-3358973E3C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048AE0-55EA-41EB-AB9C-92B93D18F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93814-76FA-4DBE-A83E-1328040FBEFC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34E18A-FFD6-46D4-AE82-564ACE503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CA020D-7405-41FD-9123-4CAADB46E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8A9E6-B564-496E-9B96-C0810EB32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672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141ED2-B81F-4522-9F08-9EE9DE13C9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3C64A5-E54E-4366-ADEC-E097837F01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3C7174-7E96-43B2-AAB8-9EC4FB893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93814-76FA-4DBE-A83E-1328040FBEFC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2852D2-941D-4E74-843A-856D2ABE5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20C91C-49FD-4BD1-8F5B-2DF27A49D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8A9E6-B564-496E-9B96-C0810EB32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029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D7433-67A3-4B1A-9EE4-FFF390082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C07061-F8B2-430E-AB6E-5D8200B79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7A5703-5667-419D-A6A1-4B16D0758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93814-76FA-4DBE-A83E-1328040FBEFC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FEC6D8-A4A6-458C-862D-3FB00728B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913463-DE70-4F20-B791-615715E87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8A9E6-B564-496E-9B96-C0810EB32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947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7286E-89ED-4541-924F-11C45760E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2D6C61-1B18-49B5-ADBC-750D008C4C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631E14-3C30-444E-A3F4-D0D7321B2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93814-76FA-4DBE-A83E-1328040FBEFC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4EB7B6-DB6D-46C6-B1FC-9BD8076BE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01BF43-8E85-49B9-B390-C98045557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8A9E6-B564-496E-9B96-C0810EB32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280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7B241-7D60-4C8F-9CE0-0DD6F0A7D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4DB6C-532D-4A95-B631-1993298907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DB2F6B-7058-41CB-9138-E924B1F782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3548A4-5277-476F-A2F5-1105B0AC2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93814-76FA-4DBE-A83E-1328040FBEFC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8A3FF8-DF91-4312-BC02-722C8BD67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DD2F33-1A67-422D-B584-AA4DC3858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8A9E6-B564-496E-9B96-C0810EB32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562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1E70E-6649-40E5-95AE-8C224248B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D094E6-4AE3-402D-BE44-873EBE19FB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5E322C-7DD1-434A-9184-EBA063C612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A9BCFF-D707-450C-A0E1-63C9474E52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66B0D9-14F2-43E8-8034-CB57804502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CD74D8-8323-4607-995D-84022703F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93814-76FA-4DBE-A83E-1328040FBEFC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9D2471-572B-4F17-8D82-784190879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8E5A9C-CEA8-42A7-B028-F0C898298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8A9E6-B564-496E-9B96-C0810EB32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262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34153-9913-4DD0-A2FE-16FEB8174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787FC0-B144-4977-90E4-8CB24486C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93814-76FA-4DBE-A83E-1328040FBEFC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1B7B32-1CE6-41AF-80C6-DF60B8391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308A85-FF36-4599-8CD0-F888F58EF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8A9E6-B564-496E-9B96-C0810EB32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729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9880DF-AB2B-4EB7-B507-4D7CD92ED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93814-76FA-4DBE-A83E-1328040FBEFC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A545C5-CBF0-4D43-9D2A-F50950A88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AA0405-B28E-4CF8-8115-3B7E4FFF7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8A9E6-B564-496E-9B96-C0810EB32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615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CF86E-C3C9-4A80-8949-C1FD6F42B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F59BF-26AD-4334-B30D-4A046126AF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595FA1-A494-404A-A268-18E1E29A76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458844-F00E-4D39-92FD-F18469F7C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93814-76FA-4DBE-A83E-1328040FBEFC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4EE3C5-D8A7-41B6-9C5A-0C1A51F00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5675EB-DC31-4ECF-BE74-66F1EC4DC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8A9E6-B564-496E-9B96-C0810EB32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338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F26E5-43A6-436C-87DB-434CAC224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E75B59-6204-4A00-B27D-F6F45C55B5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956725-0E50-4DA0-ADDC-515A22DA9F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050360-DBC6-4110-88C7-6F78F9C01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93814-76FA-4DBE-A83E-1328040FBEFC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0E9B56-DDDE-4CF4-99D6-E7B7F92D5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FE2D56-0247-48BA-AB1A-ACA7D0C64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8A9E6-B564-496E-9B96-C0810EB32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641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E7E754-14E8-4CBE-82C8-723E45A64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7B3804-8F80-4D69-B83A-5739B9D5F6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25E528-2F04-4E87-BCDC-8F92D55CE7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393814-76FA-4DBE-A83E-1328040FBEFC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1179A4-8172-4FD0-99C2-5F4E11A9C9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237770-3752-41A4-B724-DABE6DAB27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88A9E6-B564-496E-9B96-C0810EB32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71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A25FE91-3486-45D5-9B0B-E8E72678C0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2876946"/>
              </p:ext>
            </p:extLst>
          </p:nvPr>
        </p:nvGraphicFramePr>
        <p:xfrm>
          <a:off x="782320" y="1024466"/>
          <a:ext cx="2159000" cy="5380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9500">
                  <a:extLst>
                    <a:ext uri="{9D8B030D-6E8A-4147-A177-3AD203B41FA5}">
                      <a16:colId xmlns:a16="http://schemas.microsoft.com/office/drawing/2014/main" val="689009124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3882113262"/>
                    </a:ext>
                  </a:extLst>
                </a:gridCol>
              </a:tblGrid>
              <a:tr h="104783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6809567"/>
                  </a:ext>
                </a:extLst>
              </a:tr>
              <a:tr h="1047835">
                <a:tc>
                  <a:txBody>
                    <a:bodyPr/>
                    <a:lstStyle/>
                    <a:p>
                      <a:pPr algn="ctr"/>
                      <a:endParaRPr lang="en-US" sz="7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0437735"/>
                  </a:ext>
                </a:extLst>
              </a:tr>
              <a:tr h="104783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1490646"/>
                  </a:ext>
                </a:extLst>
              </a:tr>
              <a:tr h="104783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3465507"/>
                  </a:ext>
                </a:extLst>
              </a:tr>
              <a:tr h="104783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8485350"/>
                  </a:ext>
                </a:extLst>
              </a:tr>
            </a:tbl>
          </a:graphicData>
        </a:graphic>
      </p:graphicFrame>
      <p:sp>
        <p:nvSpPr>
          <p:cNvPr id="23" name="Rectangle 22">
            <a:extLst>
              <a:ext uri="{FF2B5EF4-FFF2-40B4-BE49-F238E27FC236}">
                <a16:creationId xmlns:a16="http://schemas.microsoft.com/office/drawing/2014/main" id="{4FB567E5-C7CC-4970-A3D3-13B0C8F5B330}"/>
              </a:ext>
            </a:extLst>
          </p:cNvPr>
          <p:cNvSpPr/>
          <p:nvPr/>
        </p:nvSpPr>
        <p:spPr>
          <a:xfrm>
            <a:off x="3535680" y="350520"/>
            <a:ext cx="5562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BASIC GEOMETRIC IDEAS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FBA50AC-348F-4811-B181-8D3FF497B0F7}"/>
              </a:ext>
            </a:extLst>
          </p:cNvPr>
          <p:cNvSpPr/>
          <p:nvPr/>
        </p:nvSpPr>
        <p:spPr>
          <a:xfrm>
            <a:off x="9555480" y="4130463"/>
            <a:ext cx="2122932" cy="7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RESET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1820C2C-5F12-415D-AA53-94FB7230611F}"/>
              </a:ext>
            </a:extLst>
          </p:cNvPr>
          <p:cNvSpPr txBox="1"/>
          <p:nvPr/>
        </p:nvSpPr>
        <p:spPr>
          <a:xfrm>
            <a:off x="4368129" y="1687614"/>
            <a:ext cx="5562600" cy="3139321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DRAWING AREA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040351A-AF85-45AC-9459-4306FC38F0E4}"/>
              </a:ext>
            </a:extLst>
          </p:cNvPr>
          <p:cNvSpPr/>
          <p:nvPr/>
        </p:nvSpPr>
        <p:spPr>
          <a:xfrm>
            <a:off x="9555480" y="1024466"/>
            <a:ext cx="2122932" cy="7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DEMO MODE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AA85F6B-4DF4-4715-BD96-65C445A40E88}"/>
              </a:ext>
            </a:extLst>
          </p:cNvPr>
          <p:cNvSpPr txBox="1"/>
          <p:nvPr/>
        </p:nvSpPr>
        <p:spPr>
          <a:xfrm>
            <a:off x="3764280" y="5202183"/>
            <a:ext cx="6019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CLICK ON TRIANGLE.  SHOW AN EQUILATERAL TRIANGLE WITH 6 CM AS SIDE.</a:t>
            </a:r>
          </a:p>
          <a:p>
            <a:r>
              <a:rPr lang="en-US" dirty="0"/>
              <a:t>SHOW SQUARE WITH 6 CM SIDE</a:t>
            </a:r>
          </a:p>
          <a:p>
            <a:r>
              <a:rPr lang="en-US" dirty="0"/>
              <a:t>SHOW RECTANGLE WITH 6 CM SIDE AND 4 CM HEIGHT</a:t>
            </a:r>
          </a:p>
          <a:p>
            <a:r>
              <a:rPr lang="en-US" dirty="0"/>
              <a:t>CLICKING RESET BUTTON SHOULD CHANGE THE DIMENSIONS OF THE OBJECT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F9DBB448-6C0D-4312-839B-38681B69C5B2}"/>
              </a:ext>
            </a:extLst>
          </p:cNvPr>
          <p:cNvSpPr/>
          <p:nvPr/>
        </p:nvSpPr>
        <p:spPr>
          <a:xfrm>
            <a:off x="993140" y="2377440"/>
            <a:ext cx="607060" cy="57912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1DE071A-F42F-4D77-A475-7245B74F3B84}"/>
              </a:ext>
            </a:extLst>
          </p:cNvPr>
          <p:cNvSpPr/>
          <p:nvPr/>
        </p:nvSpPr>
        <p:spPr>
          <a:xfrm>
            <a:off x="2042160" y="2377440"/>
            <a:ext cx="822960" cy="579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6DC3451-CCF7-4F1F-9893-22EBAE408369}"/>
              </a:ext>
            </a:extLst>
          </p:cNvPr>
          <p:cNvSpPr/>
          <p:nvPr/>
        </p:nvSpPr>
        <p:spPr>
          <a:xfrm>
            <a:off x="1008380" y="3535680"/>
            <a:ext cx="452120" cy="438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8A50BA3-E6B9-4F72-ADAB-6ECC5AAF1432}"/>
              </a:ext>
            </a:extLst>
          </p:cNvPr>
          <p:cNvSpPr/>
          <p:nvPr/>
        </p:nvSpPr>
        <p:spPr>
          <a:xfrm>
            <a:off x="9555480" y="2377440"/>
            <a:ext cx="2122932" cy="579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AREA =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5DFFB05-D393-405E-9AC1-2A483251AE93}"/>
              </a:ext>
            </a:extLst>
          </p:cNvPr>
          <p:cNvSpPr/>
          <p:nvPr/>
        </p:nvSpPr>
        <p:spPr>
          <a:xfrm>
            <a:off x="10607040" y="2514600"/>
            <a:ext cx="960120" cy="2129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788E3A8-06D0-439A-8B06-435440BC8FA1}"/>
              </a:ext>
            </a:extLst>
          </p:cNvPr>
          <p:cNvSpPr/>
          <p:nvPr/>
        </p:nvSpPr>
        <p:spPr>
          <a:xfrm>
            <a:off x="9555480" y="3179511"/>
            <a:ext cx="2463546" cy="6907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PERIMETER =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2C94CF4-FB50-460C-BFBF-1A16BF35CC77}"/>
              </a:ext>
            </a:extLst>
          </p:cNvPr>
          <p:cNvSpPr/>
          <p:nvPr/>
        </p:nvSpPr>
        <p:spPr>
          <a:xfrm>
            <a:off x="10929620" y="3472396"/>
            <a:ext cx="960120" cy="2129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C00CED1-AB06-4C6C-842C-AACD29AF7991}"/>
              </a:ext>
            </a:extLst>
          </p:cNvPr>
          <p:cNvSpPr/>
          <p:nvPr/>
        </p:nvSpPr>
        <p:spPr>
          <a:xfrm>
            <a:off x="9766808" y="4973160"/>
            <a:ext cx="2122932" cy="579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SIDE = 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1AC2429-74BB-4B45-B6AD-BC1BDD7038D2}"/>
              </a:ext>
            </a:extLst>
          </p:cNvPr>
          <p:cNvSpPr/>
          <p:nvPr/>
        </p:nvSpPr>
        <p:spPr>
          <a:xfrm>
            <a:off x="9725787" y="5759661"/>
            <a:ext cx="2122932" cy="579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LENGTH  =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64027CA-5985-4591-A0D4-0F412317B2CB}"/>
              </a:ext>
            </a:extLst>
          </p:cNvPr>
          <p:cNvSpPr/>
          <p:nvPr/>
        </p:nvSpPr>
        <p:spPr>
          <a:xfrm>
            <a:off x="9775444" y="6419901"/>
            <a:ext cx="2122932" cy="579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BREADTH = </a:t>
            </a:r>
          </a:p>
        </p:txBody>
      </p:sp>
    </p:spTree>
    <p:extLst>
      <p:ext uri="{BB962C8B-B14F-4D97-AF65-F5344CB8AC3E}">
        <p14:creationId xmlns:p14="http://schemas.microsoft.com/office/powerpoint/2010/main" val="4080002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0070411-C292-41A6-817A-C6AE9DD9980F}"/>
              </a:ext>
            </a:extLst>
          </p:cNvPr>
          <p:cNvSpPr txBox="1"/>
          <p:nvPr/>
        </p:nvSpPr>
        <p:spPr>
          <a:xfrm>
            <a:off x="502920" y="335845"/>
            <a:ext cx="4572000" cy="5078313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DESIGN TEAM </a:t>
            </a:r>
          </a:p>
          <a:p>
            <a:r>
              <a:rPr lang="en-US" dirty="0"/>
              <a:t>BUILD A GOOD IMAGE FOR EACH OF THE MENU BUTTONS. – SEE BELOW LIST.</a:t>
            </a:r>
          </a:p>
          <a:p>
            <a:endParaRPr lang="en-US" dirty="0"/>
          </a:p>
          <a:p>
            <a:r>
              <a:rPr lang="en-US" dirty="0"/>
              <a:t>YOU HAVE TO CREATE MENU BUTTON AND AN IMAGE FOR DISPLAY.</a:t>
            </a:r>
          </a:p>
          <a:p>
            <a:endParaRPr lang="en-US" dirty="0"/>
          </a:p>
          <a:p>
            <a:r>
              <a:rPr lang="en-US" dirty="0"/>
              <a:t>CLICK ON A BUTTON AND CLICK IN DRAWING AREA.  IT SHOULD DRAW THE CORRESPONDING OBJECT.   </a:t>
            </a:r>
          </a:p>
          <a:p>
            <a:pPr marL="342900" indent="-342900">
              <a:buAutoNum type="arabicPeriod"/>
            </a:pPr>
            <a:r>
              <a:rPr lang="en-US" dirty="0"/>
              <a:t>EQUILATERAL TRIANGLE.  SHOW DEFAULT SIZE VALUE = 5 CM.  MAX VALUE FOR SIDE = 9 CM.  </a:t>
            </a:r>
          </a:p>
          <a:p>
            <a:pPr marL="342900" indent="-342900">
              <a:buAutoNum type="arabicPeriod"/>
            </a:pPr>
            <a:r>
              <a:rPr lang="en-US" dirty="0"/>
              <a:t>SQUARE, SHOW SIDE = 5 CM, MAX VALUE FOR SIDE IS 9 CM</a:t>
            </a:r>
          </a:p>
          <a:p>
            <a:pPr marL="342900" indent="-342900">
              <a:buAutoNum type="arabicPeriod"/>
            </a:pPr>
            <a:r>
              <a:rPr lang="en-US" dirty="0"/>
              <a:t>RECTANGLE, SHOW L = 6 CM AND BREADTH = 4 CM, MAX VALUE FOR BOTH IS 9 CM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EE3036-67AF-4D21-A997-42EA3409695B}"/>
              </a:ext>
            </a:extLst>
          </p:cNvPr>
          <p:cNvSpPr txBox="1"/>
          <p:nvPr/>
        </p:nvSpPr>
        <p:spPr>
          <a:xfrm>
            <a:off x="5775960" y="637170"/>
            <a:ext cx="6416040" cy="286232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PROGRAMMING NOTES:  </a:t>
            </a:r>
          </a:p>
          <a:p>
            <a:r>
              <a:rPr lang="en-US" dirty="0"/>
              <a:t>TEACHER CAN CHANGE THE VALUE OF THE SIZE IN THE BOX,</a:t>
            </a:r>
          </a:p>
          <a:p>
            <a:endParaRPr lang="en-US" dirty="0"/>
          </a:p>
          <a:p>
            <a:r>
              <a:rPr lang="en-US" dirty="0"/>
              <a:t>THE PERIMETER, AREA VALUES NEED TO CHANGE ACCORDINGLY.</a:t>
            </a:r>
          </a:p>
          <a:p>
            <a:endParaRPr lang="en-US" dirty="0"/>
          </a:p>
          <a:p>
            <a:r>
              <a:rPr lang="en-US" dirty="0"/>
              <a:t>FOR TRIANGLE AND SQUARE, SHOW THE “SIDE = “ BOX</a:t>
            </a:r>
          </a:p>
          <a:p>
            <a:r>
              <a:rPr lang="en-US" dirty="0"/>
              <a:t>FOR RECTANGLE, SHOW THE “LENGTH AND BREADTH” BOX</a:t>
            </a:r>
          </a:p>
          <a:p>
            <a:endParaRPr lang="en-US" dirty="0"/>
          </a:p>
          <a:p>
            <a:r>
              <a:rPr lang="en-US" dirty="0"/>
              <a:t>CONTROL THE RANGE OF VALUES FROM 0 TO  9 CM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908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C9E3D2AC181E14EA9E07CBC67CEEAD1" ma:contentTypeVersion="12" ma:contentTypeDescription="Create a new document." ma:contentTypeScope="" ma:versionID="ad5f786f210c03c8a9ee8181bc31d09a">
  <xsd:schema xmlns:xsd="http://www.w3.org/2001/XMLSchema" xmlns:xs="http://www.w3.org/2001/XMLSchema" xmlns:p="http://schemas.microsoft.com/office/2006/metadata/properties" xmlns:ns2="0b2ac6f7-bfec-464b-855b-eaa8aa5753c3" xmlns:ns3="9e5dd7b1-30d2-49e3-a92d-1bc604a48caa" targetNamespace="http://schemas.microsoft.com/office/2006/metadata/properties" ma:root="true" ma:fieldsID="8e5161afab51e2c259472cb7117ed4c2" ns2:_="" ns3:_="">
    <xsd:import namespace="0b2ac6f7-bfec-464b-855b-eaa8aa5753c3"/>
    <xsd:import namespace="9e5dd7b1-30d2-49e3-a92d-1bc604a48ca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b2ac6f7-bfec-464b-855b-eaa8aa5753c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e5dd7b1-30d2-49e3-a92d-1bc604a48caa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024D7A1-1E99-460B-A943-30462AC9F71F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AE97481F-51FF-4755-88BB-461644E2382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C904671-8E60-4BC2-A183-8651FCEE3DD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b2ac6f7-bfec-464b-855b-eaa8aa5753c3"/>
    <ds:schemaRef ds:uri="9e5dd7b1-30d2-49e3-a92d-1bc604a48ca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629</TotalTime>
  <Words>217</Words>
  <Application>Microsoft Office PowerPoint</Application>
  <PresentationFormat>Widescreen</PresentationFormat>
  <Paragraphs>39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 Mukkavilli</dc:creator>
  <cp:lastModifiedBy>Ram Mukkavilli</cp:lastModifiedBy>
  <cp:revision>11</cp:revision>
  <dcterms:created xsi:type="dcterms:W3CDTF">2020-03-27T17:02:58Z</dcterms:created>
  <dcterms:modified xsi:type="dcterms:W3CDTF">2020-04-03T07:34:32Z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0x0101004C9E3D2AC181E14EA9E07CBC67CEEAD1</vt:lpwstr>
  </property>
</Properties>
</file>