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1B499-6D89-FFE5-3824-2EE0CC38EC26}" v="1" dt="2020-04-04T05:52:4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ji Kolli" userId="S::balaji@aimxcel.com::2a147485-88ce-4c2a-8b06-14e78a289bc1" providerId="AD" clId="Web-{18D1B499-6D89-FFE5-3824-2EE0CC38EC26}"/>
    <pc:docChg chg="modSld">
      <pc:chgData name="Balaji Kolli" userId="S::balaji@aimxcel.com::2a147485-88ce-4c2a-8b06-14e78a289bc1" providerId="AD" clId="Web-{18D1B499-6D89-FFE5-3824-2EE0CC38EC26}" dt="2020-04-04T05:52:49.648" v="0" actId="1076"/>
      <pc:docMkLst>
        <pc:docMk/>
      </pc:docMkLst>
      <pc:sldChg chg="modSp">
        <pc:chgData name="Balaji Kolli" userId="S::balaji@aimxcel.com::2a147485-88ce-4c2a-8b06-14e78a289bc1" providerId="AD" clId="Web-{18D1B499-6D89-FFE5-3824-2EE0CC38EC26}" dt="2020-04-04T05:52:49.648" v="0" actId="1076"/>
        <pc:sldMkLst>
          <pc:docMk/>
          <pc:sldMk cId="1635782083" sldId="256"/>
        </pc:sldMkLst>
        <pc:spChg chg="mod">
          <ac:chgData name="Balaji Kolli" userId="S::balaji@aimxcel.com::2a147485-88ce-4c2a-8b06-14e78a289bc1" providerId="AD" clId="Web-{18D1B499-6D89-FFE5-3824-2EE0CC38EC26}" dt="2020-04-04T05:52:49.648" v="0" actId="1076"/>
          <ac:spMkLst>
            <pc:docMk/>
            <pc:sldMk cId="1635782083" sldId="256"/>
            <ac:spMk id="9" creationId="{EDA437E4-CD06-4000-9E33-1F56341203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A4-48A8-AFAB-6C30512B7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969360"/>
        <c:axId val="409977560"/>
      </c:barChart>
      <c:catAx>
        <c:axId val="40996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977560"/>
        <c:crosses val="autoZero"/>
        <c:auto val="1"/>
        <c:lblAlgn val="ctr"/>
        <c:lblOffset val="100"/>
        <c:noMultiLvlLbl val="0"/>
      </c:catAx>
      <c:valAx>
        <c:axId val="40997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96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318-0E4E-44C6-BC87-D384F0F20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02CEE-E881-4BB0-B5BC-9B0C447D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F1CF-EEA4-4F5D-A400-FC04D53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558E-AB73-4E2E-AFD1-7DAD8433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8C0F-86BF-44A0-8484-68DD59A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6025-60FA-43C2-A813-676A3F8A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51EE3-7ABF-4120-8871-CB06A1FF5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1428-7540-4927-8C76-F5CC9BC2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0D35-1D03-4358-9A6A-B313EB89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2F84-60E9-4123-BE52-81E54EB5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9E0E3-F6DC-4AFE-8A95-8906F0C6D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52F69-5A6C-43B3-9142-E0732AA7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BF25-63E4-404E-840C-B50BA68B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7255-11B1-495A-9845-E00FC024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847A-8E63-4445-9D01-5FA1A85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73FD-AC22-41E5-93B6-59F92C47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5C14-24C5-450B-B532-5076B7C1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17F5-5857-4CAB-BDDD-DC066759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678F-31EA-42C5-8ABB-5C8AB5A4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44D9-B372-400C-9458-E6232AE0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A51-0DDD-495C-8938-47B03714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020C-84B5-4744-90CE-2B756C72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52FB-DAFB-441D-A774-6D50B13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FC8D-6A08-46E4-B7E7-7EA7BC91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C417-FEDA-461D-8D43-FCC7E8E1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C4B1-0107-4EAF-802E-FFBEA4B3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1415-EB30-46AB-A7DC-FD33626EA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8522-423E-44BC-A15C-BB8D9070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DD36-7F3E-4EEF-8B92-3BDE6BEA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FADA-2376-41A4-AD77-51B1FC28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1633-A5F0-47C2-A7D1-6AA71BF7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B64E-DAA6-4BA0-AC7E-5E4A5A6D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7355-0837-40A4-A28C-F76C87975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5111-81D1-4B3B-9F95-10AEFB9DA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35D63-3C20-4BBB-ADCA-5D905C919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8063C-1C0C-4787-AE2E-5C4D6EAB3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A8BF9-5F3B-4124-9F76-FFC78CA9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7D797-B8FB-4352-B75E-E754E54E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392B9-1827-4760-BE04-A950B062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751E-F194-433E-811B-5EAB3BF8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5EBE-CACC-4119-B11F-0098FB2F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512C2-A77A-42A6-9CF6-647A7948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4340E-8B76-4076-92AA-37762E72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B9E1B-B694-4196-BFE5-350E2D1D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790C6-4781-4EB9-AA4F-F77FB32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75370-2780-402D-90C6-D4995B19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BB75-9E56-4A38-8878-854E0C3F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0508-3AB9-45E1-B3D0-7B6E2318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BBF2-4A48-4D4E-B4EB-DF08B87B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AE1B-79E2-4F34-B32E-6816B3A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492C-7A6C-47AF-A643-08A73652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4366D-9E74-463C-A8BA-5E6C1582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6CED-F7E6-434F-A093-6EEA5215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509EC-5694-4976-8AAD-ADB7059C5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F5626-22D4-4DF2-A273-75D62227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E9EC-1E77-4DC5-B6C1-B131E10C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EE91-5EBB-4844-AA73-CB503277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40B31-F7BE-4ED5-AFE5-B386908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0523-B28F-45A3-86F6-04F2C5E6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1DC36-1E4D-4C58-AD69-F919C008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333F-8044-48A3-86C2-3351030E1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E833-7314-4100-B94F-98CA582E338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1955-BF63-4C7A-A873-05D2051A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7947-C1CC-46BE-817B-35A7A052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4B6D-191E-4CA2-8781-9FD8DA9C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6162E9-7545-43C1-9B22-831457D019E8}"/>
              </a:ext>
            </a:extLst>
          </p:cNvPr>
          <p:cNvSpPr/>
          <p:nvPr/>
        </p:nvSpPr>
        <p:spPr>
          <a:xfrm>
            <a:off x="1036320" y="1013460"/>
            <a:ext cx="2987040" cy="138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STUDENT GRADES: A,A,C,A,D,E </a:t>
            </a:r>
            <a:r>
              <a:rPr lang="en-US" dirty="0" err="1"/>
              <a:t>A,A,C,A,D,E</a:t>
            </a:r>
            <a:r>
              <a:rPr lang="en-US" dirty="0"/>
              <a:t> </a:t>
            </a:r>
            <a:r>
              <a:rPr lang="en-US" dirty="0" err="1"/>
              <a:t>A,A,C,A,D,E</a:t>
            </a:r>
            <a:r>
              <a:rPr lang="en-US" dirty="0"/>
              <a:t> </a:t>
            </a:r>
            <a:r>
              <a:rPr lang="en-US" dirty="0" err="1"/>
              <a:t>A,A,C,A,D,E</a:t>
            </a:r>
            <a:r>
              <a:rPr lang="en-US" dirty="0"/>
              <a:t> </a:t>
            </a:r>
            <a:r>
              <a:rPr lang="en-US" dirty="0" err="1"/>
              <a:t>A,A,C,A,D,E</a:t>
            </a:r>
            <a:r>
              <a:rPr lang="en-US" dirty="0"/>
              <a:t> </a:t>
            </a:r>
            <a:r>
              <a:rPr lang="en-US" dirty="0" err="1"/>
              <a:t>A,A,C,A,D,E</a:t>
            </a:r>
            <a:r>
              <a:rPr lang="en-US" dirty="0"/>
              <a:t> -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91FACA-106A-4A75-B1DD-04E96AE41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47745"/>
              </p:ext>
            </p:extLst>
          </p:nvPr>
        </p:nvGraphicFramePr>
        <p:xfrm>
          <a:off x="6568439" y="1013460"/>
          <a:ext cx="45872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2855429416"/>
                    </a:ext>
                  </a:extLst>
                </a:gridCol>
                <a:gridCol w="2246948">
                  <a:extLst>
                    <a:ext uri="{9D8B030D-6E8A-4147-A177-3AD203B41FA5}">
                      <a16:colId xmlns:a16="http://schemas.microsoft.com/office/drawing/2014/main" val="69075241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914110433"/>
                    </a:ext>
                  </a:extLst>
                </a:gridCol>
              </a:tblGrid>
              <a:tr h="355002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59019"/>
                  </a:ext>
                </a:extLst>
              </a:tr>
              <a:tr h="359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||||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89070"/>
                  </a:ext>
                </a:extLst>
              </a:tr>
              <a:tr h="359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||||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1239"/>
                  </a:ext>
                </a:extLst>
              </a:tr>
              <a:tr h="359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61893"/>
                  </a:ext>
                </a:extLst>
              </a:tr>
              <a:tr h="359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35242"/>
                  </a:ext>
                </a:extLst>
              </a:tr>
              <a:tr h="359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28329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2A66517-F028-44E3-8095-797750362692}"/>
              </a:ext>
            </a:extLst>
          </p:cNvPr>
          <p:cNvSpPr/>
          <p:nvPr/>
        </p:nvSpPr>
        <p:spPr>
          <a:xfrm>
            <a:off x="6568439" y="739140"/>
            <a:ext cx="458724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TABLE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A9F5B42-9F79-4F0F-8572-054D26048D87}"/>
              </a:ext>
            </a:extLst>
          </p:cNvPr>
          <p:cNvSpPr/>
          <p:nvPr/>
        </p:nvSpPr>
        <p:spPr>
          <a:xfrm>
            <a:off x="-1539240" y="2758440"/>
            <a:ext cx="3703320" cy="1341120"/>
          </a:xfrm>
          <a:prstGeom prst="wedgeEllipseCallout">
            <a:avLst>
              <a:gd name="adj1" fmla="val 39213"/>
              <a:gd name="adj2" fmla="val -6931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30 RANDOM GRADES. EACH VALUE CAN BE ONE OF A,B,C,D,E</a:t>
            </a:r>
          </a:p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A437E4-CD06-4000-9E33-1F56341203F9}"/>
              </a:ext>
            </a:extLst>
          </p:cNvPr>
          <p:cNvSpPr/>
          <p:nvPr/>
        </p:nvSpPr>
        <p:spPr>
          <a:xfrm>
            <a:off x="4495799" y="1356791"/>
            <a:ext cx="1539240" cy="7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189DA-4C46-4526-86EE-4192A657D7DF}"/>
              </a:ext>
            </a:extLst>
          </p:cNvPr>
          <p:cNvSpPr/>
          <p:nvPr/>
        </p:nvSpPr>
        <p:spPr>
          <a:xfrm>
            <a:off x="6568439" y="3535680"/>
            <a:ext cx="2327911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TALLY MARKS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311E3-60A7-4087-8B92-3A31F88B05DA}"/>
              </a:ext>
            </a:extLst>
          </p:cNvPr>
          <p:cNvSpPr/>
          <p:nvPr/>
        </p:nvSpPr>
        <p:spPr>
          <a:xfrm>
            <a:off x="9262109" y="3535680"/>
            <a:ext cx="1737361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ANSWER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EB420-AA46-4338-AE9F-EE2B8043F06A}"/>
              </a:ext>
            </a:extLst>
          </p:cNvPr>
          <p:cNvSpPr/>
          <p:nvPr/>
        </p:nvSpPr>
        <p:spPr>
          <a:xfrm>
            <a:off x="2865117" y="2644140"/>
            <a:ext cx="1158243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6507698-4B14-46C0-9D9A-6C854E0DCBD3}"/>
              </a:ext>
            </a:extLst>
          </p:cNvPr>
          <p:cNvSpPr/>
          <p:nvPr/>
        </p:nvSpPr>
        <p:spPr>
          <a:xfrm rot="5400000" flipV="1">
            <a:off x="8450582" y="4331972"/>
            <a:ext cx="1592577" cy="1432558"/>
          </a:xfrm>
          <a:prstGeom prst="bentUpArrow">
            <a:avLst>
              <a:gd name="adj1" fmla="val 25000"/>
              <a:gd name="adj2" fmla="val 1782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531DD1B-15E9-4337-8B2B-5C885AF38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79650"/>
              </p:ext>
            </p:extLst>
          </p:nvPr>
        </p:nvGraphicFramePr>
        <p:xfrm>
          <a:off x="1341120" y="3649981"/>
          <a:ext cx="4160520" cy="2689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557F67F-B0CD-4C0B-B8F3-94D24C114B04}"/>
              </a:ext>
            </a:extLst>
          </p:cNvPr>
          <p:cNvSpPr/>
          <p:nvPr/>
        </p:nvSpPr>
        <p:spPr>
          <a:xfrm>
            <a:off x="2026920" y="6267452"/>
            <a:ext cx="2788920" cy="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GRAPH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E24D1330-B815-4A94-8CF5-A536B58BD331}"/>
              </a:ext>
            </a:extLst>
          </p:cNvPr>
          <p:cNvSpPr/>
          <p:nvPr/>
        </p:nvSpPr>
        <p:spPr>
          <a:xfrm>
            <a:off x="10130789" y="4599012"/>
            <a:ext cx="1767841" cy="563880"/>
          </a:xfrm>
          <a:prstGeom prst="borderCallout1">
            <a:avLst>
              <a:gd name="adj1" fmla="val 18750"/>
              <a:gd name="adj2" fmla="val -8333"/>
              <a:gd name="adj3" fmla="val -363002"/>
              <a:gd name="adj4" fmla="val -2648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TALLY MARKS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AD6B8537-D283-48F9-9687-765BAB321931}"/>
              </a:ext>
            </a:extLst>
          </p:cNvPr>
          <p:cNvSpPr/>
          <p:nvPr/>
        </p:nvSpPr>
        <p:spPr>
          <a:xfrm>
            <a:off x="10942318" y="3688081"/>
            <a:ext cx="1767841" cy="563880"/>
          </a:xfrm>
          <a:prstGeom prst="borderCallout1">
            <a:avLst>
              <a:gd name="adj1" fmla="val 18750"/>
              <a:gd name="adj2" fmla="val -8333"/>
              <a:gd name="adj3" fmla="val -363002"/>
              <a:gd name="adj4" fmla="val -2648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1CFB9-EDD3-4C62-9F04-DE600766F0E5}"/>
              </a:ext>
            </a:extLst>
          </p:cNvPr>
          <p:cNvSpPr/>
          <p:nvPr/>
        </p:nvSpPr>
        <p:spPr>
          <a:xfrm>
            <a:off x="6431280" y="5288964"/>
            <a:ext cx="19507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C3E2A-C13B-4318-BECE-47B5DC9BEFE8}"/>
              </a:ext>
            </a:extLst>
          </p:cNvPr>
          <p:cNvSpPr txBox="1"/>
          <p:nvPr/>
        </p:nvSpPr>
        <p:spPr>
          <a:xfrm>
            <a:off x="6035039" y="6073824"/>
            <a:ext cx="596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GRAPH HAS TO BE GENERATED FROM JCHARTS OR SOME OTHER JS MECHANISM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300536-DC9C-4B59-8919-D1D61FF7A60E}"/>
              </a:ext>
            </a:extLst>
          </p:cNvPr>
          <p:cNvSpPr/>
          <p:nvPr/>
        </p:nvSpPr>
        <p:spPr>
          <a:xfrm>
            <a:off x="1036321" y="662937"/>
            <a:ext cx="29870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463DBB-40ED-464E-80FE-E1E58933200E}"/>
              </a:ext>
            </a:extLst>
          </p:cNvPr>
          <p:cNvSpPr/>
          <p:nvPr/>
        </p:nvSpPr>
        <p:spPr>
          <a:xfrm>
            <a:off x="3810000" y="190500"/>
            <a:ext cx="4160520" cy="38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HANDLING</a:t>
            </a:r>
          </a:p>
        </p:txBody>
      </p:sp>
    </p:spTree>
    <p:extLst>
      <p:ext uri="{BB962C8B-B14F-4D97-AF65-F5344CB8AC3E}">
        <p14:creationId xmlns:p14="http://schemas.microsoft.com/office/powerpoint/2010/main" val="16357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D4EBC9-DFD8-4CBC-80DB-DCCB718948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79F9D4-1AD9-4037-A2B9-A988A3854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F49BB1-0914-4264-9504-CF48E8992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8</cp:revision>
  <dcterms:created xsi:type="dcterms:W3CDTF">2020-03-28T10:34:58Z</dcterms:created>
  <dcterms:modified xsi:type="dcterms:W3CDTF">2020-04-04T05:52:49Z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