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0956D6-FA7D-496F-8D3B-0AC5DCF3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299035"/>
            <a:ext cx="5400675" cy="32004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3852"/>
              </p:ext>
            </p:extLst>
          </p:nvPr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AREAS AND SHAPES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925890" y="3329574"/>
            <a:ext cx="6304788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TRIANGLE TO MENU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437186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clicked.  Show image from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slide – figure and formula.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PROPERTIES</a:t>
            </a:r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r>
              <a:rPr lang="en-US" dirty="0"/>
              <a:t>BREADTH</a:t>
            </a:r>
          </a:p>
          <a:p>
            <a:r>
              <a:rPr lang="en-US" dirty="0"/>
              <a:t>HEIGHT </a:t>
            </a:r>
          </a:p>
          <a:p>
            <a:r>
              <a:rPr lang="en-US" dirty="0"/>
              <a:t>RADIUS</a:t>
            </a:r>
          </a:p>
          <a:p>
            <a:r>
              <a:rPr lang="en-US" dirty="0"/>
              <a:t>SIDE A</a:t>
            </a:r>
          </a:p>
          <a:p>
            <a:r>
              <a:rPr lang="en-US" dirty="0"/>
              <a:t>SIDE B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77AE7C-159A-4268-BFE8-8C620B80C633}"/>
              </a:ext>
            </a:extLst>
          </p:cNvPr>
          <p:cNvSpPr/>
          <p:nvPr/>
        </p:nvSpPr>
        <p:spPr>
          <a:xfrm>
            <a:off x="3507486" y="3132602"/>
            <a:ext cx="1630680" cy="3429002"/>
          </a:xfrm>
          <a:prstGeom prst="wedgeRectCallout">
            <a:avLst>
              <a:gd name="adj1" fmla="val -208683"/>
              <a:gd name="adj2" fmla="val -50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EDB122-AE50-42C3-9727-A67A8C17FFE7}"/>
              </a:ext>
            </a:extLst>
          </p:cNvPr>
          <p:cNvSpPr/>
          <p:nvPr/>
        </p:nvSpPr>
        <p:spPr>
          <a:xfrm>
            <a:off x="6461760" y="5792043"/>
            <a:ext cx="2301240" cy="531234"/>
          </a:xfrm>
          <a:prstGeom prst="wedgeRoundRectCallout">
            <a:avLst>
              <a:gd name="adj1" fmla="val 122158"/>
              <a:gd name="adj2" fmla="val -75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AA086-25AA-4E48-8F26-E4B9C887A094}"/>
              </a:ext>
            </a:extLst>
          </p:cNvPr>
          <p:cNvSpPr/>
          <p:nvPr/>
        </p:nvSpPr>
        <p:spPr>
          <a:xfrm>
            <a:off x="9398508" y="336123"/>
            <a:ext cx="2636520" cy="10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AREA: input box to show sq.cm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D09E0-A781-49D7-99EC-BEEB9D747B68}"/>
              </a:ext>
            </a:extLst>
          </p:cNvPr>
          <p:cNvSpPr/>
          <p:nvPr/>
        </p:nvSpPr>
        <p:spPr>
          <a:xfrm>
            <a:off x="9418320" y="1759584"/>
            <a:ext cx="2636520" cy="10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PERIMETER: input box to show cm</a:t>
            </a:r>
          </a:p>
        </p:txBody>
      </p:sp>
    </p:spTree>
    <p:extLst>
      <p:ext uri="{BB962C8B-B14F-4D97-AF65-F5344CB8AC3E}">
        <p14:creationId xmlns:p14="http://schemas.microsoft.com/office/powerpoint/2010/main" val="768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274320" y="0"/>
            <a:ext cx="3520440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r>
              <a:rPr lang="en-US" dirty="0"/>
              <a:t>OBJECTS NEEDED</a:t>
            </a:r>
          </a:p>
          <a:p>
            <a:r>
              <a:rPr lang="en-US" b="1" dirty="0"/>
              <a:t>DRAWING TOOLS</a:t>
            </a:r>
          </a:p>
          <a:p>
            <a:r>
              <a:rPr lang="en-US" dirty="0"/>
              <a:t>RULER, 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  <a:p>
            <a:r>
              <a:rPr lang="en-US" dirty="0"/>
              <a:t>LEFT HAND MENU ITEMS</a:t>
            </a:r>
          </a:p>
          <a:p>
            <a:r>
              <a:rPr lang="en-US" dirty="0"/>
              <a:t>QUADRILATERAL, PARALLELOGRAM, SQUARE,RECTANGLE, RHOMBUS, KITE, TRAPEZIUM, </a:t>
            </a:r>
          </a:p>
          <a:p>
            <a:r>
              <a:rPr lang="en-US" dirty="0"/>
              <a:t>TRIANGLE, CIRCLE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4236720" y="84303"/>
            <a:ext cx="7574280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endParaRPr lang="en-US" dirty="0"/>
          </a:p>
          <a:p>
            <a:r>
              <a:rPr lang="en-US" dirty="0"/>
              <a:t>CLICK ON A BUTTON.</a:t>
            </a:r>
          </a:p>
          <a:p>
            <a:r>
              <a:rPr lang="en-US" dirty="0"/>
              <a:t>THE INFORMATION AREA SHOULD BE POPULATED WITH FIGURE AND FORMULA FOR AREA AND PERIMETER.  THE PROPERTY BOX SHOULD BE POPULATED WITH THE DIMENSIONS OF THE RECTANGLE THAT IS CREATED. </a:t>
            </a:r>
          </a:p>
          <a:p>
            <a:r>
              <a:rPr lang="en-US"/>
              <a:t>SEE SLIDES 3 AND 4 FOR FORMULA OF AREA AND PERIMETER</a:t>
            </a:r>
            <a:endParaRPr lang="en-US" dirty="0"/>
          </a:p>
          <a:p>
            <a:r>
              <a:rPr lang="en-US" dirty="0"/>
              <a:t>FOR THE DRAWING PART, USE THE INTERACTIVE QUADRILATERAL AND INTERACTIVE TRIANGLES.</a:t>
            </a:r>
          </a:p>
          <a:p>
            <a:r>
              <a:rPr lang="en-US" dirty="0"/>
              <a:t>OPEN ISSUE – ARE WE ABLE TO GET THE HEIGHT OF THE TRIANGLE OR QUADRILATERAL AUTOMATICALLY.</a:t>
            </a:r>
          </a:p>
          <a:p>
            <a:endParaRPr lang="en-US" dirty="0"/>
          </a:p>
          <a:p>
            <a:r>
              <a:rPr lang="en-US" dirty="0"/>
              <a:t>THE PARAMETERS SHOULD CHANGE AS THE USER DRAGS THE SHAPE OBJECT.</a:t>
            </a:r>
          </a:p>
          <a:p>
            <a:r>
              <a:rPr lang="en-US" dirty="0"/>
              <a:t>THE AREA BOX SHOULD HAVE A CHECKBOX TO ENABLE OR DISABLE DISPLAY.  IF IT IS CLICKED, THE AREA VALUE SHOULD SHOW UP.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r>
              <a:rPr lang="en-US" dirty="0"/>
              <a:t>FOR RECTANGLE – SHOW LENGTH, BREADTH</a:t>
            </a:r>
          </a:p>
          <a:p>
            <a:r>
              <a:rPr lang="en-US" dirty="0"/>
              <a:t>FOR TRIANGLE – SHOW BASE AND HEIGHT</a:t>
            </a:r>
          </a:p>
          <a:p>
            <a:r>
              <a:rPr lang="en-US" dirty="0"/>
              <a:t>FOR PARALLEOGRAM – SHOW BASE AND HEIGHT</a:t>
            </a:r>
          </a:p>
          <a:p>
            <a:r>
              <a:rPr lang="en-US" dirty="0"/>
              <a:t>FOR TRAPEZIUM – SHOW SIDE A, SIDE B  AND HEIGHT</a:t>
            </a:r>
          </a:p>
          <a:p>
            <a:r>
              <a:rPr lang="en-US" dirty="0"/>
              <a:t>FOR RHOMBUS – SHOW LENGTHS OF DIAGONALS AND SIDE</a:t>
            </a:r>
          </a:p>
          <a:p>
            <a:r>
              <a:rPr lang="en-US" dirty="0"/>
              <a:t>FOR SQUARE – SHOW SIDE</a:t>
            </a:r>
          </a:p>
          <a:p>
            <a:r>
              <a:rPr lang="en-US" dirty="0"/>
              <a:t>FOR CIRCLE – SHOW RADIUS</a:t>
            </a:r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3CCC9-34C5-42B6-B63B-C2CA8A34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58054"/>
            <a:ext cx="9393135" cy="5171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F08F2-0C66-491A-A2B4-5028B0336444}"/>
              </a:ext>
            </a:extLst>
          </p:cNvPr>
          <p:cNvSpPr txBox="1"/>
          <p:nvPr/>
        </p:nvSpPr>
        <p:spPr>
          <a:xfrm>
            <a:off x="929640" y="5730240"/>
            <a:ext cx="1083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 not show the arrows as above.  Show </a:t>
            </a:r>
            <a:r>
              <a:rPr lang="en-US" dirty="0" err="1"/>
              <a:t>diemnsions</a:t>
            </a:r>
            <a:r>
              <a:rPr lang="en-US" dirty="0"/>
              <a:t> like this |------------------------|</a:t>
            </a:r>
          </a:p>
          <a:p>
            <a:pPr marL="342900" indent="-342900">
              <a:buAutoNum type="arabicPeriod"/>
            </a:pPr>
            <a:r>
              <a:rPr lang="en-US" dirty="0"/>
              <a:t>For TRAPEZIUM, PARALLEOGRAM, SHOW A DOTTED LINE TO INDICATE HEIGHT OF THE FIGURE (h)</a:t>
            </a:r>
          </a:p>
        </p:txBody>
      </p:sp>
    </p:spTree>
    <p:extLst>
      <p:ext uri="{BB962C8B-B14F-4D97-AF65-F5344CB8AC3E}">
        <p14:creationId xmlns:p14="http://schemas.microsoft.com/office/powerpoint/2010/main" val="2641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649E3-AFFF-42B7-A96B-DC0D5E0C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8" y="523469"/>
            <a:ext cx="440116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8FB7A0-08E6-4CE3-AFAF-83D903C3F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51973-ACD3-4CF0-AD53-CBDDC0EE8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A1717-9959-492F-88C1-22413BC614FF}">
  <ds:schemaRefs>
    <ds:schemaRef ds:uri="http://purl.org/dc/dcmitype/"/>
    <ds:schemaRef ds:uri="9e5dd7b1-30d2-49e3-a92d-1bc604a48caa"/>
    <ds:schemaRef ds:uri="http://purl.org/dc/elements/1.1/"/>
    <ds:schemaRef ds:uri="http://schemas.microsoft.com/office/2006/metadata/properties"/>
    <ds:schemaRef ds:uri="http://schemas.microsoft.com/office/infopath/2007/PartnerControls"/>
    <ds:schemaRef ds:uri="0b2ac6f7-bfec-464b-855b-eaa8aa5753c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342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25</cp:revision>
  <dcterms:created xsi:type="dcterms:W3CDTF">2020-03-27T17:02:58Z</dcterms:created>
  <dcterms:modified xsi:type="dcterms:W3CDTF">2020-04-07T08:49:52Z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