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8B%E4%BB%B6_(%E5%90%8C%E6%AD%A5%E5%8E%9F%E8%AF%AD)" TargetMode="External"/><Relationship Id="rId4" Type="http://schemas.openxmlformats.org/officeDocument/2006/relationships/hyperlink" Target="https://zh.wikipedia.org/w/index.php?title=%E5%8D%94%E8%AA%BF&amp;action=edit&amp;redlink=1" TargetMode="External"/><Relationship Id="rId5" Type="http://schemas.openxmlformats.org/officeDocument/2006/relationships/hyperlink" Target="https://zh.wikipedia.org/wiki/%E5%90%8C%E6%AD%A5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zh.wikipedia.org/wiki/%E7%B3%BB%E7%B5%B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爬虫速度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并发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并行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同步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异步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458154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一、概念介绍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3331" y="1105468"/>
            <a:ext cx="9703903" cy="5322628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/>
              <a:t>如果某个系统支持两个或者多个动作（</a:t>
            </a:r>
            <a:r>
              <a:rPr lang="en-US" altLang="zh-CN" dirty="0"/>
              <a:t>Action</a:t>
            </a:r>
            <a:r>
              <a:rPr lang="zh-CN" altLang="en-US" dirty="0"/>
              <a:t>）</a:t>
            </a:r>
            <a:r>
              <a:rPr lang="zh-CN" altLang="en-US" b="1" dirty="0"/>
              <a:t>同时存在</a:t>
            </a:r>
            <a:r>
              <a:rPr lang="zh-CN" altLang="en-US" dirty="0"/>
              <a:t>，那么这个系统就是一个</a:t>
            </a:r>
            <a:r>
              <a:rPr lang="zh-CN" altLang="en-US" b="1" dirty="0"/>
              <a:t>并发系统</a:t>
            </a:r>
            <a:r>
              <a:rPr lang="zh-CN" altLang="en-US" dirty="0"/>
              <a:t>。如果某个系统支持两个或者多个动作</a:t>
            </a:r>
            <a:r>
              <a:rPr lang="zh-CN" altLang="en-US" b="1" dirty="0"/>
              <a:t>同时执行</a:t>
            </a:r>
            <a:r>
              <a:rPr lang="zh-CN" altLang="en-US" dirty="0"/>
              <a:t>，那么这个系统就是一个</a:t>
            </a:r>
            <a:r>
              <a:rPr lang="zh-CN" altLang="en-US" b="1" dirty="0"/>
              <a:t>并行系统</a:t>
            </a:r>
            <a:r>
              <a:rPr lang="zh-CN" altLang="en-US" dirty="0"/>
              <a:t>。并发系统与并行系统这两个定义之间的关键差异在于</a:t>
            </a:r>
            <a:r>
              <a:rPr lang="zh-CN" altLang="en-US" b="1" dirty="0"/>
              <a:t>“存在”</a:t>
            </a:r>
            <a:r>
              <a:rPr lang="zh-CN" altLang="en-US" dirty="0"/>
              <a:t>这个词。</a:t>
            </a:r>
          </a:p>
          <a:p>
            <a:pPr algn="just"/>
            <a:r>
              <a:rPr lang="zh-CN" altLang="en-US" dirty="0"/>
              <a:t>在并发程序中可以同时拥有两个或者多个线程。这意味着，如果程序在单核处理器上运行，那么这两个线程将交替地换入或者换出内存。这些线程是同时“存在”的</a:t>
            </a:r>
            <a:r>
              <a:rPr lang="en-US" altLang="zh-CN" dirty="0"/>
              <a:t>——</a:t>
            </a:r>
            <a:r>
              <a:rPr lang="zh-CN" altLang="en-US" dirty="0"/>
              <a:t>每个线程都处于执行过程中的某个状态。如果程序能够并行执行，那么就一定是运行在多核处理器上。此时，程序中的每个线程都将分配到一个独立的处理器核上，因此可以同时运行。</a:t>
            </a:r>
          </a:p>
          <a:p>
            <a:pPr algn="just"/>
            <a:r>
              <a:rPr lang="zh-CN" altLang="en-US" dirty="0"/>
              <a:t>我相信你已经能够得出结论</a:t>
            </a:r>
            <a:r>
              <a:rPr lang="en-US" altLang="zh-CN" dirty="0"/>
              <a:t>——</a:t>
            </a:r>
            <a:r>
              <a:rPr lang="zh-CN" altLang="en-US" b="1" dirty="0"/>
              <a:t>“并行”概念是“并发”概念的一个子集</a:t>
            </a:r>
            <a:r>
              <a:rPr lang="zh-CN" altLang="en-US" dirty="0"/>
              <a:t>。也就是说，你可以编写一个拥有多个线程或者进程的并发程序，但如果没有多核处理器来执行这个程序，那么就不能以并行方式来运行代码。因此，凡是在求解单个问题时涉及多个执行流程的编程模式或者执行行为，都属于并发编程的范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并发的艺术</a:t>
            </a:r>
            <a:r>
              <a:rPr lang="en-US" altLang="zh-CN" dirty="0">
                <a:effectLst/>
              </a:rPr>
              <a:t>》 — 〔</a:t>
            </a:r>
            <a:r>
              <a:rPr lang="zh-CN" altLang="en-US" dirty="0">
                <a:effectLst/>
              </a:rPr>
              <a:t>美</a:t>
            </a:r>
            <a:r>
              <a:rPr lang="en-US" altLang="zh-CN" dirty="0">
                <a:effectLst/>
              </a:rPr>
              <a:t>〕</a:t>
            </a:r>
            <a:r>
              <a:rPr lang="zh-CN" altLang="en-US" dirty="0">
                <a:effectLst/>
              </a:rPr>
              <a:t>布雷谢斯</a:t>
            </a:r>
            <a:endParaRPr lang="zh-CN" altLang="en-US" dirty="0"/>
          </a:p>
          <a:p>
            <a:pPr algn="just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4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458154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一、概念介绍</a:t>
            </a:r>
            <a:endParaRPr kumimoji="1" lang="zh-CN" altLang="en-US" dirty="0"/>
          </a:p>
        </p:txBody>
      </p:sp>
      <p:pic>
        <p:nvPicPr>
          <p:cNvPr id="1026" name="Picture 2" descr="https://pic2.zhimg.com/80/v2-674f0d37fca4fac1bd2df28a2b78e63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1214651"/>
            <a:ext cx="7233313" cy="54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458154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一、概念介绍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684" y="1446662"/>
            <a:ext cx="9703903" cy="3446059"/>
          </a:xfrm>
        </p:spPr>
        <p:txBody>
          <a:bodyPr>
            <a:normAutofit/>
          </a:bodyPr>
          <a:lstStyle/>
          <a:p>
            <a:pPr algn="just"/>
            <a:r>
              <a:rPr lang="zh-CN" altLang="en-US" b="1" dirty="0">
                <a:effectLst/>
              </a:rPr>
              <a:t>同步</a:t>
            </a:r>
            <a:r>
              <a:rPr lang="zh-CN" altLang="en-US" dirty="0">
                <a:effectLst/>
              </a:rPr>
              <a:t>（英语：</a:t>
            </a:r>
            <a:r>
              <a:rPr lang="en-US" altLang="zh-CN" dirty="0">
                <a:effectLst/>
              </a:rPr>
              <a:t>synchronization</a:t>
            </a:r>
            <a:r>
              <a:rPr lang="zh-CN" altLang="en-US" dirty="0">
                <a:effectLst/>
              </a:rPr>
              <a:t>），指在一个</a:t>
            </a:r>
            <a:r>
              <a:rPr lang="zh-CN" altLang="en-US" dirty="0">
                <a:effectLst/>
                <a:hlinkClick r:id="rId2" tooltip="系统"/>
              </a:rPr>
              <a:t>系统</a:t>
            </a:r>
            <a:r>
              <a:rPr lang="zh-CN" altLang="en-US" dirty="0">
                <a:effectLst/>
              </a:rPr>
              <a:t>中所发生的</a:t>
            </a:r>
            <a:r>
              <a:rPr lang="zh-CN" altLang="en-US" dirty="0">
                <a:effectLst/>
                <a:hlinkClick r:id="rId3" tooltip="事件 (同步原语)"/>
              </a:rPr>
              <a:t>事件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event</a:t>
            </a:r>
            <a:r>
              <a:rPr lang="zh-CN" altLang="en-US" dirty="0">
                <a:effectLst/>
              </a:rPr>
              <a:t>）之间进行</a:t>
            </a:r>
            <a:r>
              <a:rPr lang="zh-CN" altLang="en-US" dirty="0">
                <a:effectLst/>
                <a:hlinkClick r:id="rId4" tooltip="协调（页面不存在）"/>
              </a:rPr>
              <a:t>协调</a:t>
            </a:r>
            <a:r>
              <a:rPr lang="zh-CN" altLang="en-US" dirty="0">
                <a:effectLst/>
              </a:rPr>
              <a:t>，在时间上出现一致性与统一化的现象。在系统中进行同步，也被称为</a:t>
            </a:r>
            <a:r>
              <a:rPr lang="zh-CN" altLang="en-US" b="1" dirty="0">
                <a:effectLst/>
              </a:rPr>
              <a:t>及时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in time</a:t>
            </a:r>
            <a:r>
              <a:rPr lang="zh-CN" altLang="en-US" dirty="0">
                <a:effectLst/>
              </a:rPr>
              <a:t>）或</a:t>
            </a:r>
            <a:r>
              <a:rPr lang="zh-CN" altLang="en-US" b="1" dirty="0">
                <a:effectLst/>
              </a:rPr>
              <a:t>同步化的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synchronous, in sync</a:t>
            </a:r>
            <a:r>
              <a:rPr lang="zh-CN" altLang="en-US" dirty="0">
                <a:effectLst/>
              </a:rPr>
              <a:t>）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algn="just"/>
            <a:endParaRPr lang="en-US" altLang="zh-CN" dirty="0">
              <a:effectLst/>
            </a:endParaRPr>
          </a:p>
          <a:p>
            <a:pPr algn="just"/>
            <a:r>
              <a:rPr lang="zh-CN" altLang="en-US" b="1" dirty="0">
                <a:effectLst/>
              </a:rPr>
              <a:t>异步</a:t>
            </a:r>
            <a:r>
              <a:rPr lang="zh-CN" altLang="en-US" dirty="0">
                <a:effectLst/>
              </a:rPr>
              <a:t>（英语：</a:t>
            </a:r>
            <a:r>
              <a:rPr lang="en-US" altLang="zh-CN" dirty="0">
                <a:effectLst/>
              </a:rPr>
              <a:t>asynchrony</a:t>
            </a:r>
            <a:r>
              <a:rPr lang="zh-CN" altLang="en-US" dirty="0">
                <a:effectLst/>
              </a:rPr>
              <a:t>）或</a:t>
            </a:r>
            <a:r>
              <a:rPr lang="zh-CN" altLang="en-US" b="1" dirty="0">
                <a:effectLst/>
              </a:rPr>
              <a:t>异步</a:t>
            </a:r>
            <a:r>
              <a:rPr lang="zh-CN" altLang="en-US" dirty="0">
                <a:effectLst/>
              </a:rPr>
              <a:t>是相对于</a:t>
            </a:r>
            <a:r>
              <a:rPr lang="zh-CN" altLang="en-US" b="1" dirty="0">
                <a:effectLst/>
                <a:hlinkClick r:id="rId5" tooltip="同步"/>
              </a:rPr>
              <a:t>同步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synchrony</a:t>
            </a:r>
            <a:r>
              <a:rPr lang="zh-CN" altLang="en-US" dirty="0">
                <a:effectLst/>
              </a:rPr>
              <a:t>）的</a:t>
            </a:r>
            <a:r>
              <a:rPr lang="zh-CN" altLang="en-US" dirty="0" smtClean="0">
                <a:effectLst/>
              </a:rPr>
              <a:t>概念。</a:t>
            </a:r>
            <a:r>
              <a:rPr lang="zh-CN" altLang="en-US" dirty="0">
                <a:effectLst/>
              </a:rPr>
              <a:t>程序不必等待</a:t>
            </a:r>
            <a:r>
              <a:rPr lang="en-US" altLang="zh-CN" dirty="0">
                <a:effectLst/>
              </a:rPr>
              <a:t>I/O</a:t>
            </a:r>
            <a:r>
              <a:rPr lang="zh-CN" altLang="en-US" dirty="0">
                <a:effectLst/>
              </a:rPr>
              <a:t>完成而可以继续向下运行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90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458154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一、概念介绍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684" y="1446662"/>
            <a:ext cx="9703903" cy="5117911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GIL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l"/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b="1" dirty="0">
                <a:effectLst/>
              </a:rPr>
              <a:t>GIL</a:t>
            </a:r>
            <a:r>
              <a:rPr lang="zh-CN" altLang="en-US" b="1" dirty="0">
                <a:effectLst/>
              </a:rPr>
              <a:t>是什么？</a:t>
            </a:r>
            <a:r>
              <a:rPr lang="en-US" altLang="zh-CN" dirty="0">
                <a:effectLst/>
              </a:rPr>
              <a:t>GIL</a:t>
            </a:r>
            <a:r>
              <a:rPr lang="zh-CN" altLang="en-US" dirty="0">
                <a:effectLst/>
              </a:rPr>
              <a:t>的全称是</a:t>
            </a:r>
            <a:r>
              <a:rPr lang="en-US" altLang="zh-CN" dirty="0">
                <a:effectLst/>
              </a:rPr>
              <a:t>Global Interpreter Lock(</a:t>
            </a:r>
            <a:r>
              <a:rPr lang="zh-CN" altLang="en-US" dirty="0">
                <a:effectLst/>
              </a:rPr>
              <a:t>全局解释器锁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，来源是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设计之初的考虑，为了数据安全所做的决定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、每个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在同一时间只能执行一个线程（在单核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下的多线程其实都只是并发，不是并行，并发和并行从宏观上来讲都是同时处理多路请求的概念。但并发和并行又有区别，并行是指两个或者多个事件在同一时刻发生；而并发是指两个或多个事件在同一时间间隔内发生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59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598726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二、多线程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多进程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684" y="1446662"/>
            <a:ext cx="9703903" cy="5117911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Python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 smtClean="0"/>
              <a:t>多线程：</a:t>
            </a:r>
            <a:r>
              <a:rPr lang="en-US" altLang="zh-CN" sz="2800" dirty="0" err="1" smtClean="0"/>
              <a:t>threding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多进程：</a:t>
            </a:r>
            <a:r>
              <a:rPr lang="en-US" altLang="zh-CN" sz="2800" dirty="0" err="1" smtClean="0"/>
              <a:t>multiprcessing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05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167" y="309350"/>
            <a:ext cx="5987269" cy="79611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三、异步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9684" y="1446662"/>
            <a:ext cx="9703903" cy="5117911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Python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Queue</a:t>
            </a:r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 smtClean="0"/>
              <a:t>队列：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先进先出</a:t>
            </a:r>
            <a:r>
              <a:rPr lang="en-US" altLang="zh-CN" sz="2800" dirty="0" smtClean="0"/>
              <a:t>Queue/</a:t>
            </a:r>
            <a:r>
              <a:rPr lang="zh-CN" altLang="en-US" sz="2800" dirty="0" smtClean="0"/>
              <a:t>后入先出</a:t>
            </a:r>
            <a:r>
              <a:rPr lang="en-US" altLang="zh-CN" sz="2800" dirty="0" err="1" smtClean="0"/>
              <a:t>LifoQUeue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优先级队列</a:t>
            </a:r>
            <a:r>
              <a:rPr lang="en-US" altLang="zh-CN" sz="2800" dirty="0" err="1" smtClean="0"/>
              <a:t>PriorityQueue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763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</TotalTime>
  <Words>555</Words>
  <Application>Microsoft Macintosh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Century Gothic</vt:lpstr>
      <vt:lpstr>宋体</vt:lpstr>
      <vt:lpstr>Arial</vt:lpstr>
      <vt:lpstr>网状</vt:lpstr>
      <vt:lpstr>Python爬虫速度</vt:lpstr>
      <vt:lpstr>一、概念介绍</vt:lpstr>
      <vt:lpstr>一、概念介绍</vt:lpstr>
      <vt:lpstr>一、概念介绍</vt:lpstr>
      <vt:lpstr>一、概念介绍</vt:lpstr>
      <vt:lpstr>二、多线程&amp;多进程</vt:lpstr>
      <vt:lpstr>三、异步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Python爬虫速度</dc:title>
  <dc:creator>Microsoft Office 用户</dc:creator>
  <cp:lastModifiedBy>Microsoft Office 用户</cp:lastModifiedBy>
  <cp:revision>5</cp:revision>
  <dcterms:created xsi:type="dcterms:W3CDTF">2019-04-15T01:17:31Z</dcterms:created>
  <dcterms:modified xsi:type="dcterms:W3CDTF">2019-04-15T01:39:03Z</dcterms:modified>
</cp:coreProperties>
</file>