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handoutMasterIdLst>
    <p:handoutMasterId r:id="rId12"/>
  </p:handoutMasterIdLst>
  <p:sldIdLst>
    <p:sldId id="257" r:id="rId2"/>
    <p:sldId id="261" r:id="rId3"/>
    <p:sldId id="262" r:id="rId4"/>
    <p:sldId id="263" r:id="rId5"/>
    <p:sldId id="267" r:id="rId6"/>
    <p:sldId id="268" r:id="rId7"/>
    <p:sldId id="258" r:id="rId8"/>
    <p:sldId id="259" r:id="rId9"/>
    <p:sldId id="266" r:id="rId10"/>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rtlCol="0"/>
        <a:lstStyle/>
        <a:p>
          <a:pPr rtl="0"/>
          <a:endParaRPr lang="en-US"/>
        </a:p>
      </dgm:t>
    </dgm:pt>
    <dgm:pt modelId="{5FC34D3A-C8D4-483C-8695-507470E74D50}">
      <dgm:prSet/>
      <dgm:spPr/>
      <dgm:t>
        <a:bodyPr rtlCol="0"/>
        <a:lstStyle/>
        <a:p>
          <a:pPr rtl="0"/>
          <a:r>
            <a:rPr lang="ru" dirty="0">
              <a:latin typeface="Century Gothic" panose="020B0502020202020204" pitchFamily="34" charset="0"/>
            </a:rPr>
            <a:t>2017</a:t>
          </a:r>
        </a:p>
      </dgm:t>
    </dgm:pt>
    <dgm:pt modelId="{9978A89C-C2F1-4241-807C-13619E6D6376}" type="parTrans" cxnId="{277179CE-E2F5-4733-8D23-9E37CACB7B9E}">
      <dgm:prSet/>
      <dgm:spPr/>
      <dgm:t>
        <a:bodyPr rtlCol="0"/>
        <a:lstStyle/>
        <a:p>
          <a:pPr rtl="0"/>
          <a:endParaRPr lang="en-US"/>
        </a:p>
      </dgm:t>
    </dgm:pt>
    <dgm:pt modelId="{1DECF9F5-40C0-4379-BCCE-7BCAAD54807B}" type="sibTrans" cxnId="{277179CE-E2F5-4733-8D23-9E37CACB7B9E}">
      <dgm:prSet/>
      <dgm:spPr/>
      <dgm:t>
        <a:bodyPr rtlCol="0"/>
        <a:lstStyle/>
        <a:p>
          <a:pPr rtl="0"/>
          <a:endParaRPr lang="en-US"/>
        </a:p>
      </dgm:t>
    </dgm:pt>
    <dgm:pt modelId="{C057D6ED-8F49-42DC-B8A7-C07F68F0F734}">
      <dgm:prSet/>
      <dgm:spPr/>
      <dgm:t>
        <a:bodyPr rtlCol="0"/>
        <a:lstStyle/>
        <a:p>
          <a:pPr rtl="0"/>
          <a:r>
            <a:rPr lang="ru" dirty="0">
              <a:latin typeface="Century Gothic" panose="020B0502020202020204" pitchFamily="34" charset="0"/>
            </a:rPr>
            <a:t>Lorem ipsum dolor sit amet</a:t>
          </a:r>
        </a:p>
      </dgm:t>
    </dgm:pt>
    <dgm:pt modelId="{131D11D9-3030-4E3B-8F84-0108E6497B2A}" type="parTrans" cxnId="{FB0FA082-3950-4822-951F-05A1A9548F18}">
      <dgm:prSet/>
      <dgm:spPr/>
      <dgm:t>
        <a:bodyPr rtlCol="0"/>
        <a:lstStyle/>
        <a:p>
          <a:pPr rtl="0"/>
          <a:endParaRPr lang="en-US"/>
        </a:p>
      </dgm:t>
    </dgm:pt>
    <dgm:pt modelId="{6E885013-4246-43E1-A818-2251A99C8FD2}" type="sibTrans" cxnId="{FB0FA082-3950-4822-951F-05A1A9548F18}">
      <dgm:prSet/>
      <dgm:spPr/>
      <dgm:t>
        <a:bodyPr rtlCol="0"/>
        <a:lstStyle/>
        <a:p>
          <a:pPr rtl="0"/>
          <a:endParaRPr lang="en-US"/>
        </a:p>
      </dgm:t>
    </dgm:pt>
    <dgm:pt modelId="{9845D52A-E054-4EB0-A5A3-32AE7DC6D645}">
      <dgm:prSet/>
      <dgm:spPr/>
      <dgm:t>
        <a:bodyPr rtlCol="0"/>
        <a:lstStyle/>
        <a:p>
          <a:pPr rtl="0"/>
          <a:r>
            <a:rPr lang="ru">
              <a:latin typeface="Century Gothic" panose="020B0502020202020204" pitchFamily="34" charset="0"/>
            </a:rPr>
            <a:t>2018 г.</a:t>
          </a:r>
        </a:p>
      </dgm:t>
    </dgm:pt>
    <dgm:pt modelId="{952EE001-86C3-4022-96EE-ABDB540B8A78}" type="parTrans" cxnId="{B04C6215-C46D-4282-963F-02A26E25C8AB}">
      <dgm:prSet/>
      <dgm:spPr/>
      <dgm:t>
        <a:bodyPr rtlCol="0"/>
        <a:lstStyle/>
        <a:p>
          <a:pPr rtl="0"/>
          <a:endParaRPr lang="en-US"/>
        </a:p>
      </dgm:t>
    </dgm:pt>
    <dgm:pt modelId="{796364FD-7651-493A-AEE5-8DD45DF8EEAC}" type="sibTrans" cxnId="{B04C6215-C46D-4282-963F-02A26E25C8AB}">
      <dgm:prSet/>
      <dgm:spPr/>
      <dgm:t>
        <a:bodyPr rtlCol="0"/>
        <a:lstStyle/>
        <a:p>
          <a:pPr rtl="0"/>
          <a:endParaRPr lang="en-US"/>
        </a:p>
      </dgm:t>
    </dgm:pt>
    <dgm:pt modelId="{566C4A8F-CE66-4FF5-AF11-6C385F74A275}">
      <dgm:prSet/>
      <dgm:spPr/>
      <dgm:t>
        <a:bodyPr rtlCol="0"/>
        <a:lstStyle/>
        <a:p>
          <a:pPr rtl="0"/>
          <a:r>
            <a:rPr lang="ru" dirty="0">
              <a:latin typeface="Century Gothic" panose="020B0502020202020204" pitchFamily="34" charset="0"/>
            </a:rPr>
            <a:t>Lorem ipsum dolor sit amet</a:t>
          </a:r>
        </a:p>
      </dgm:t>
    </dgm:pt>
    <dgm:pt modelId="{375C5A5E-5F04-4FE8-98F8-795867C18A18}" type="parTrans" cxnId="{66E8CE3C-459F-4648-B4D7-5039298A0E92}">
      <dgm:prSet/>
      <dgm:spPr/>
      <dgm:t>
        <a:bodyPr rtlCol="0"/>
        <a:lstStyle/>
        <a:p>
          <a:pPr rtl="0"/>
          <a:endParaRPr lang="en-US"/>
        </a:p>
      </dgm:t>
    </dgm:pt>
    <dgm:pt modelId="{E74B8A5E-78D9-4E5B-86E1-203DE271581F}" type="sibTrans" cxnId="{66E8CE3C-459F-4648-B4D7-5039298A0E92}">
      <dgm:prSet/>
      <dgm:spPr/>
      <dgm:t>
        <a:bodyPr rtlCol="0"/>
        <a:lstStyle/>
        <a:p>
          <a:pPr rtl="0"/>
          <a:endParaRPr lang="en-US"/>
        </a:p>
      </dgm:t>
    </dgm:pt>
    <dgm:pt modelId="{9AC77E87-FC4D-4F04-889B-73358514DC0D}">
      <dgm:prSet/>
      <dgm:spPr/>
      <dgm:t>
        <a:bodyPr rtlCol="0"/>
        <a:lstStyle/>
        <a:p>
          <a:pPr rtl="0"/>
          <a:r>
            <a:rPr lang="ru">
              <a:latin typeface="Century Gothic" panose="020B0502020202020204" pitchFamily="34" charset="0"/>
            </a:rPr>
            <a:t>2019 г.</a:t>
          </a:r>
        </a:p>
      </dgm:t>
    </dgm:pt>
    <dgm:pt modelId="{B29F90F6-921F-42B9-A496-5D121F61821E}" type="parTrans" cxnId="{04774158-8FAB-47B4-A2EE-D3D3A7E958BE}">
      <dgm:prSet/>
      <dgm:spPr/>
      <dgm:t>
        <a:bodyPr rtlCol="0"/>
        <a:lstStyle/>
        <a:p>
          <a:pPr rtl="0"/>
          <a:endParaRPr lang="en-US"/>
        </a:p>
      </dgm:t>
    </dgm:pt>
    <dgm:pt modelId="{3A77AB9A-DF29-465E-A0A5-D4FA3D0C537F}" type="sibTrans" cxnId="{04774158-8FAB-47B4-A2EE-D3D3A7E958BE}">
      <dgm:prSet/>
      <dgm:spPr/>
      <dgm:t>
        <a:bodyPr rtlCol="0"/>
        <a:lstStyle/>
        <a:p>
          <a:pPr rtl="0"/>
          <a:endParaRPr lang="en-US"/>
        </a:p>
      </dgm:t>
    </dgm:pt>
    <dgm:pt modelId="{C2F0E5C9-2943-4A9B-872F-ECF6B159E9F4}">
      <dgm:prSet/>
      <dgm:spPr/>
      <dgm:t>
        <a:bodyPr rtlCol="0"/>
        <a:lstStyle/>
        <a:p>
          <a:pPr rtl="0"/>
          <a:r>
            <a:rPr lang="ru" dirty="0">
              <a:latin typeface="Century Gothic" panose="020B0502020202020204" pitchFamily="34" charset="0"/>
            </a:rPr>
            <a:t>Lorem ipsum dolor sit amet</a:t>
          </a:r>
        </a:p>
      </dgm:t>
    </dgm:pt>
    <dgm:pt modelId="{8FBB852D-32B7-4273-9DE3-951F1CFE69EC}" type="parTrans" cxnId="{F7608388-5A1F-4FE9-96E5-520EA7B1F725}">
      <dgm:prSet/>
      <dgm:spPr/>
      <dgm:t>
        <a:bodyPr rtlCol="0"/>
        <a:lstStyle/>
        <a:p>
          <a:pPr rtl="0"/>
          <a:endParaRPr lang="en-US"/>
        </a:p>
      </dgm:t>
    </dgm:pt>
    <dgm:pt modelId="{1A62CB6F-38D7-44F2-AFAB-0C4382E3DA24}" type="sibTrans" cxnId="{F7608388-5A1F-4FE9-96E5-520EA7B1F725}">
      <dgm:prSet/>
      <dgm:spPr/>
      <dgm:t>
        <a:bodyPr rtlCol="0"/>
        <a:lstStyle/>
        <a:p>
          <a:pPr rtl="0"/>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ru" sz="1100" kern="1200" dirty="0">
              <a:latin typeface="Century Gothic" panose="020B0502020202020204" pitchFamily="34" charset="0"/>
            </a:rPr>
            <a:t>2017</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ru" sz="1100" kern="1200" dirty="0">
              <a:latin typeface="Century Gothic" panose="020B0502020202020204" pitchFamily="34" charset="0"/>
            </a:rPr>
            <a:t>Lorem ipsum dolor sit amet</a:t>
          </a:r>
        </a:p>
      </dsp:txBody>
      <dsp:txXfrm>
        <a:off x="3280" y="0"/>
        <a:ext cx="2237291" cy="1166701"/>
      </dsp:txXfrm>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ru" sz="1100" kern="1200">
              <a:latin typeface="Century Gothic" panose="020B0502020202020204" pitchFamily="34" charset="0"/>
            </a:rPr>
            <a:t>2018 г.</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None/>
          </a:pPr>
          <a:r>
            <a:rPr lang="ru" sz="1100" kern="1200" dirty="0">
              <a:latin typeface="Century Gothic" panose="020B0502020202020204" pitchFamily="34" charset="0"/>
            </a:rPr>
            <a:t>Lorem ipsum dolor sit amet</a:t>
          </a:r>
        </a:p>
      </dsp:txBody>
      <dsp:txXfrm>
        <a:off x="2240571" y="2479240"/>
        <a:ext cx="2237291" cy="1166701"/>
      </dsp:txXfrm>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ru" sz="1100" kern="1200">
              <a:latin typeface="Century Gothic" panose="020B0502020202020204" pitchFamily="34" charset="0"/>
            </a:rPr>
            <a:t>2019 г.</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ru" sz="1100" kern="1200" dirty="0">
              <a:latin typeface="Century Gothic" panose="020B0502020202020204" pitchFamily="34" charset="0"/>
            </a:rPr>
            <a:t>Lorem ipsum dolor sit amet</a:t>
          </a:r>
        </a:p>
      </dsp:txBody>
      <dsp:txXfrm>
        <a:off x="4477862" y="0"/>
        <a:ext cx="2237291" cy="1166701"/>
      </dsp:txXfrm>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7CD979-6CB4-4771-863A-F3CEC5F72509}" type="datetime1">
              <a:rPr lang="ru-RU" smtClean="0"/>
              <a:t>19.11.2020</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1A8EE09-76CC-4000-B080-9F213DA7DCEF}" type="slidenum">
              <a:rPr lang="en-US" smtClean="0"/>
              <a:t>‹#›</a:t>
            </a:fld>
            <a:endParaRPr lang="en-US"/>
          </a:p>
        </p:txBody>
      </p:sp>
    </p:spTree>
    <p:extLst>
      <p:ext uri="{BB962C8B-B14F-4D97-AF65-F5344CB8AC3E}">
        <p14:creationId xmlns:p14="http://schemas.microsoft.com/office/powerpoint/2010/main" val="6386812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444FEA7-A6A1-4C1B-A1CF-B68B41EC1A8E}" type="datetime1">
              <a:rPr lang="ru-RU" smtClean="0"/>
              <a:t>19.11.2020</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8E40627-AA7D-471F-B5F2-0BF9E4C68EB6}" type="slidenum">
              <a:rPr lang="en-US" smtClean="0"/>
              <a:t>‹#›</a:t>
            </a:fld>
            <a:endParaRPr lang="en-US"/>
          </a:p>
        </p:txBody>
      </p:sp>
    </p:spTree>
    <p:extLst>
      <p:ext uri="{BB962C8B-B14F-4D97-AF65-F5344CB8AC3E}">
        <p14:creationId xmlns:p14="http://schemas.microsoft.com/office/powerpoint/2010/main" val="4099545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Прямоугольник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Прямоугольник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Прямоугольник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Группа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Прямая соединительная линия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Заголовок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Century Gothic" panose="020B0502020202020204" pitchFamily="34" charset="0"/>
                <a:ea typeface="+mn-ea"/>
                <a:cs typeface="+mn-cs"/>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en-US" dirty="0"/>
          </a:p>
        </p:txBody>
      </p:sp>
      <p:sp>
        <p:nvSpPr>
          <p:cNvPr id="20" name="Дата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Century Gothic" panose="020B0502020202020204" pitchFamily="34" charset="0"/>
              </a:defRPr>
            </a:lvl1pPr>
          </a:lstStyle>
          <a:p>
            <a:fld id="{F5367D5C-F95A-42A3-88EC-882E2435144E}" type="datetime1">
              <a:rPr lang="ru-RU" smtClean="0"/>
              <a:t>19.11.2020</a:t>
            </a:fld>
            <a:endParaRPr lang="en-US" dirty="0"/>
          </a:p>
        </p:txBody>
      </p:sp>
      <p:sp>
        <p:nvSpPr>
          <p:cNvPr id="21" name="Нижний колонтитул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Номер слайда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206637FB-2A93-4CBD-BFA2-D7CF6538021B}" type="datetime1">
              <a:rPr lang="ru-RU" smtClean="0"/>
              <a:t>19.11.2020</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991600" y="762000"/>
            <a:ext cx="2362200" cy="5257800"/>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762000"/>
            <a:ext cx="8077200" cy="5257800"/>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CF524C86-1CBF-4FDC-97D7-01157E908D38}" type="datetime1">
              <a:rPr lang="ru-RU" smtClean="0"/>
              <a:t>19.11.2020</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7EA467F0-67F1-4FFB-84D6-E0366AF5D58F}" type="datetime1">
              <a:rPr lang="ru-RU" smtClean="0"/>
              <a:t>19.11.2020</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5" name="Прямоугольник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Прямоугольник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Прямоугольник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Прямоугольник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Century Gothic" panose="020B0502020202020204" pitchFamily="34" charset="0"/>
                <a:ea typeface="+mn-ea"/>
                <a:cs typeface="+mn-cs"/>
              </a:defRPr>
            </a:lvl1pPr>
          </a:lstStyle>
          <a:p>
            <a:pPr rtl="0"/>
            <a:r>
              <a:rPr lang="ru-RU"/>
              <a:t>Образец заголовка</a:t>
            </a:r>
            <a:endParaRPr lang="en-US" dirty="0"/>
          </a:p>
        </p:txBody>
      </p:sp>
      <p:grpSp>
        <p:nvGrpSpPr>
          <p:cNvPr id="16" name="Группа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Прямая соединительная линия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Текст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Century Gothic" panose="020B0502020202020204" pitchFamily="34" charset="0"/>
                <a:ea typeface="+mn-ea"/>
                <a:cs typeface="+mn-cs"/>
              </a:defRPr>
            </a:lvl1pPr>
          </a:lstStyle>
          <a:p>
            <a:fld id="{58943CEE-22B0-4537-8D57-A0FA5AADADF2}" type="datetime1">
              <a:rPr lang="ru-RU" smtClean="0"/>
              <a:t>19.11.2020</a:t>
            </a:fld>
            <a:endParaRPr dirty="0"/>
          </a:p>
        </p:txBody>
      </p:sp>
      <p:sp>
        <p:nvSpPr>
          <p:cNvPr id="5" name="Нижний колонтитул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Дата 4"/>
          <p:cNvSpPr>
            <a:spLocks noGrp="1"/>
          </p:cNvSpPr>
          <p:nvPr>
            <p:ph type="dt" sz="half" idx="10"/>
          </p:nvPr>
        </p:nvSpPr>
        <p:spPr/>
        <p:txBody>
          <a:bodyPr rtlCol="0"/>
          <a:lstStyle/>
          <a:p>
            <a:pPr rtl="0"/>
            <a:fld id="{156AE23C-0C45-469E-B619-DD472E6D19F8}" type="datetime1">
              <a:rPr lang="ru-RU" smtClean="0"/>
              <a:t>19.11.2020</a:t>
            </a:fld>
            <a:endParaRPr lang="en-US"/>
          </a:p>
        </p:txBody>
      </p:sp>
      <p:sp>
        <p:nvSpPr>
          <p:cNvPr id="6" name="Нижний колонтитул 5"/>
          <p:cNvSpPr>
            <a:spLocks noGrp="1"/>
          </p:cNvSpPr>
          <p:nvPr>
            <p:ph type="ftr" sz="quarter" idx="11"/>
          </p:nvPr>
        </p:nvSpPr>
        <p:spPr/>
        <p:txBody>
          <a:bodyPr rtlCol="0"/>
          <a:lstStyle/>
          <a:p>
            <a:pPr rtl="0"/>
            <a:endParaRPr lang="en-US"/>
          </a:p>
        </p:txBody>
      </p:sp>
      <p:sp>
        <p:nvSpPr>
          <p:cNvPr id="7" name="Номер слайда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Century Gothic" panose="020B0502020202020204" pitchFamily="34" charset="0"/>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5" name="Текст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latin typeface="Century Gothic" panose="020B0502020202020204" pitchFamily="34" charset="0"/>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7" name="Дата 6"/>
          <p:cNvSpPr>
            <a:spLocks noGrp="1"/>
          </p:cNvSpPr>
          <p:nvPr>
            <p:ph type="dt" sz="half" idx="10"/>
          </p:nvPr>
        </p:nvSpPr>
        <p:spPr/>
        <p:txBody>
          <a:bodyPr rtlCol="0"/>
          <a:lstStyle/>
          <a:p>
            <a:pPr rtl="0"/>
            <a:fld id="{7084B974-3E30-46C0-8835-EBE9AF88C154}" type="datetime1">
              <a:rPr lang="ru-RU" smtClean="0"/>
              <a:t>19.11.2020</a:t>
            </a:fld>
            <a:endParaRPr lang="en-US" dirty="0"/>
          </a:p>
        </p:txBody>
      </p:sp>
      <p:sp>
        <p:nvSpPr>
          <p:cNvPr id="8" name="Нижний колонтитул 7"/>
          <p:cNvSpPr>
            <a:spLocks noGrp="1"/>
          </p:cNvSpPr>
          <p:nvPr>
            <p:ph type="ftr" sz="quarter" idx="11"/>
          </p:nvPr>
        </p:nvSpPr>
        <p:spPr/>
        <p:txBody>
          <a:bodyPr rtlCol="0"/>
          <a:lstStyle/>
          <a:p>
            <a:pPr rtl="0"/>
            <a:endParaRPr lang="en-US"/>
          </a:p>
        </p:txBody>
      </p:sp>
      <p:sp>
        <p:nvSpPr>
          <p:cNvPr id="9" name="Номер слайда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Дата 2"/>
          <p:cNvSpPr>
            <a:spLocks noGrp="1"/>
          </p:cNvSpPr>
          <p:nvPr>
            <p:ph type="dt" sz="half" idx="10"/>
          </p:nvPr>
        </p:nvSpPr>
        <p:spPr/>
        <p:txBody>
          <a:bodyPr rtlCol="0"/>
          <a:lstStyle/>
          <a:p>
            <a:pPr rtl="0"/>
            <a:fld id="{55A373D8-060E-42D4-83B5-67EE9C99EB76}" type="datetime1">
              <a:rPr lang="ru-RU" smtClean="0"/>
              <a:t>19.11.2020</a:t>
            </a:fld>
            <a:endParaRPr lang="en-US"/>
          </a:p>
        </p:txBody>
      </p:sp>
      <p:sp>
        <p:nvSpPr>
          <p:cNvPr id="4" name="Нижний колонтитул 3"/>
          <p:cNvSpPr>
            <a:spLocks noGrp="1"/>
          </p:cNvSpPr>
          <p:nvPr>
            <p:ph type="ftr" sz="quarter" idx="11"/>
          </p:nvPr>
        </p:nvSpPr>
        <p:spPr/>
        <p:txBody>
          <a:bodyPr rtlCol="0"/>
          <a:lstStyle/>
          <a:p>
            <a:pPr rtl="0"/>
            <a:endParaRPr lang="en-US"/>
          </a:p>
        </p:txBody>
      </p:sp>
      <p:sp>
        <p:nvSpPr>
          <p:cNvPr id="5" name="Номер слайда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59039D93-8FE6-4FAB-8379-7097A2FFC7EA}" type="datetime1">
              <a:rPr lang="ru-RU" smtClean="0"/>
              <a:t>19.11.2020</a:t>
            </a:fld>
            <a:endParaRPr lang="en-US"/>
          </a:p>
        </p:txBody>
      </p:sp>
      <p:sp>
        <p:nvSpPr>
          <p:cNvPr id="3" name="Нижний колонтитул 2"/>
          <p:cNvSpPr>
            <a:spLocks noGrp="1"/>
          </p:cNvSpPr>
          <p:nvPr>
            <p:ph type="ftr" sz="quarter" idx="11"/>
          </p:nvPr>
        </p:nvSpPr>
        <p:spPr/>
        <p:txBody>
          <a:bodyPr rtlCol="0"/>
          <a:lstStyle/>
          <a:p>
            <a:pPr rtl="0"/>
            <a:endParaRPr lang="en-US"/>
          </a:p>
        </p:txBody>
      </p:sp>
      <p:sp>
        <p:nvSpPr>
          <p:cNvPr id="4" name="Номер слайда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Прямоугольник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Century Gothic" panose="020B0502020202020204" pitchFamily="34" charset="0"/>
                <a:ea typeface="+mn-ea"/>
                <a:cs typeface="+mn-cs"/>
              </a:defRPr>
            </a:lvl1pPr>
          </a:lstStyle>
          <a:p>
            <a:pPr rtl="0"/>
            <a:r>
              <a:rPr lang="ru-RU"/>
              <a:t>Образец заголовка</a:t>
            </a:r>
            <a:endParaRPr lang="en-US" dirty="0"/>
          </a:p>
        </p:txBody>
      </p:sp>
      <p:sp>
        <p:nvSpPr>
          <p:cNvPr id="3" name="Объект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8" name="Дата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4A5CD4F3-DD0B-41D2-86DC-8F94F11A7635}" type="datetime1">
              <a:rPr lang="ru-RU" smtClean="0"/>
              <a:t>19.11.2020</a:t>
            </a:fld>
            <a:endParaRPr lang="en-US"/>
          </a:p>
        </p:txBody>
      </p:sp>
      <p:sp>
        <p:nvSpPr>
          <p:cNvPr id="9" name="Нижний колонтитул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Номер слайда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5" name="Дата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4225BED9-9D02-4AA4-868D-12B5B80D13D4}" type="datetime1">
              <a:rPr lang="ru-RU" smtClean="0"/>
              <a:t>19.11.2020</a:t>
            </a:fld>
            <a:endParaRPr lang="en-US" dirty="0"/>
          </a:p>
        </p:txBody>
      </p:sp>
      <p:sp>
        <p:nvSpPr>
          <p:cNvPr id="6" name="Нижний колонтитул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Номер слайда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Прямоугольник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Century Gothic" panose="020B0502020202020204" pitchFamily="34" charset="0"/>
              </a:defRPr>
            </a:lvl1pPr>
          </a:lstStyle>
          <a:p>
            <a:pPr rtl="0"/>
            <a:r>
              <a:rPr lang="ru-RU"/>
              <a:t>Образец заголовка</a:t>
            </a:r>
            <a:endParaRPr lang="en-US" dirty="0"/>
          </a:p>
        </p:txBody>
      </p:sp>
      <p:sp>
        <p:nvSpPr>
          <p:cNvPr id="4" name="Текст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Прямоугольник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Прямоугольник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Прямоугольник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Заголовок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ru" dirty="0"/>
              <a:t>Стиль образца заголовка</a:t>
            </a:r>
            <a:endParaRPr lang="en-US" dirty="0"/>
          </a:p>
        </p:txBody>
      </p:sp>
      <p:sp>
        <p:nvSpPr>
          <p:cNvPr id="3" name="Текст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ru" dirty="0"/>
              <a:t>Щелкните, чтобы изменить стили текста образца слайда</a:t>
            </a:r>
          </a:p>
          <a:p>
            <a:pPr lvl="1" rtl="0"/>
            <a:r>
              <a:rPr lang="ru" dirty="0"/>
              <a:t>Второй уровень</a:t>
            </a:r>
          </a:p>
          <a:p>
            <a:pPr lvl="2" rtl="0"/>
            <a:r>
              <a:rPr lang="ru" dirty="0"/>
              <a:t>Третий уровень</a:t>
            </a:r>
          </a:p>
          <a:p>
            <a:pPr lvl="3" rtl="0"/>
            <a:r>
              <a:rPr lang="ru" dirty="0"/>
              <a:t>Четвертый уровень</a:t>
            </a:r>
          </a:p>
          <a:p>
            <a:pPr lvl="4" rtl="0"/>
            <a:r>
              <a:rPr lang="ru" dirty="0"/>
              <a:t>Пятый уровень</a:t>
            </a:r>
            <a:endParaRPr lang="en-US" dirty="0"/>
          </a:p>
        </p:txBody>
      </p:sp>
      <p:sp>
        <p:nvSpPr>
          <p:cNvPr id="4" name="Дата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Century Gothic" panose="020B0502020202020204" pitchFamily="34" charset="0"/>
              </a:defRPr>
            </a:lvl1pPr>
          </a:lstStyle>
          <a:p>
            <a:fld id="{C16BE775-1C9E-48DD-93B9-3187A540B86B}" type="datetime1">
              <a:rPr lang="ru-RU" smtClean="0"/>
              <a:t>19.11.2020</a:t>
            </a:fld>
            <a:endParaRPr lang="en-US" dirty="0"/>
          </a:p>
        </p:txBody>
      </p:sp>
      <p:sp>
        <p:nvSpPr>
          <p:cNvPr id="5" name="Нижний колонтитул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Century Gothic" panose="020B0502020202020204" pitchFamily="34" charset="0"/>
              </a:defRPr>
            </a:lvl1pPr>
          </a:lstStyle>
          <a:p>
            <a:endParaRPr lang="en-US" dirty="0"/>
          </a:p>
        </p:txBody>
      </p:sp>
      <p:sp>
        <p:nvSpPr>
          <p:cNvPr id="6" name="Номер слайда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Century Gothic" panose="020B050202020202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Century Gothic" panose="020B0502020202020204" pitchFamily="34" charset="0"/>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Century Gothic" panose="020B0502020202020204" pitchFamily="34" charset="0"/>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Century Gothic" panose="020B0502020202020204" pitchFamily="34" charset="0"/>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Century Gothic" panose="020B0502020202020204" pitchFamily="34" charset="0"/>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Century Gothic" panose="020B0502020202020204" pitchFamily="34" charset="0"/>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Century Gothic" panose="020B0502020202020204" pitchFamily="34" charset="0"/>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Рисунок 4" descr="Изображение ткани, стола, красного цвета, покрытия&#10;&#10;Автоматически созданное описание">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0"/>
            <a:ext cx="12191979" cy="6857990"/>
          </a:xfrm>
          <a:prstGeom prst="rect">
            <a:avLst/>
          </a:prstGeom>
        </p:spPr>
      </p:pic>
      <p:sp>
        <p:nvSpPr>
          <p:cNvPr id="64" name="Прямоугольник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Прямоугольник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Заголовок 1">
            <a:extLst>
              <a:ext uri="{FF2B5EF4-FFF2-40B4-BE49-F238E27FC236}">
                <a16:creationId xmlns:a16="http://schemas.microsoft.com/office/drawing/2014/main" id="{18C3B467-088C-4F3D-A9A7-105C4E1E20CD}"/>
              </a:ext>
            </a:extLst>
          </p:cNvPr>
          <p:cNvSpPr>
            <a:spLocks noGrp="1"/>
          </p:cNvSpPr>
          <p:nvPr>
            <p:ph type="ctrTitle"/>
          </p:nvPr>
        </p:nvSpPr>
        <p:spPr>
          <a:xfrm>
            <a:off x="1103272" y="2248181"/>
            <a:ext cx="5120639" cy="1630906"/>
          </a:xfrm>
        </p:spPr>
        <p:txBody>
          <a:bodyPr rtlCol="0">
            <a:normAutofit fontScale="90000"/>
          </a:bodyPr>
          <a:lstStyle/>
          <a:p>
            <a:r>
              <a:rPr lang="ru" sz="4400" dirty="0">
                <a:solidFill>
                  <a:schemeClr val="tx1"/>
                </a:solidFill>
              </a:rPr>
              <a:t>Скорость химических реакций. </a:t>
            </a:r>
            <a:r>
              <a:rPr lang="ru-RU" sz="4400" dirty="0">
                <a:solidFill>
                  <a:schemeClr val="tx1"/>
                </a:solidFill>
              </a:rPr>
              <a:t>К</a:t>
            </a:r>
            <a:r>
              <a:rPr lang="ru" sz="4400" dirty="0">
                <a:solidFill>
                  <a:schemeClr val="tx1"/>
                </a:solidFill>
              </a:rPr>
              <a:t>атализ.</a:t>
            </a:r>
          </a:p>
        </p:txBody>
      </p:sp>
      <p:sp>
        <p:nvSpPr>
          <p:cNvPr id="3" name="Подзаголовок 2">
            <a:extLst>
              <a:ext uri="{FF2B5EF4-FFF2-40B4-BE49-F238E27FC236}">
                <a16:creationId xmlns:a16="http://schemas.microsoft.com/office/drawing/2014/main" id="{C8722DDC-8EEE-4A06-8DFE-B44871EAA2CF}"/>
              </a:ext>
            </a:extLst>
          </p:cNvPr>
          <p:cNvSpPr>
            <a:spLocks noGrp="1"/>
          </p:cNvSpPr>
          <p:nvPr>
            <p:ph type="subTitle" idx="1"/>
          </p:nvPr>
        </p:nvSpPr>
        <p:spPr>
          <a:xfrm>
            <a:off x="1276053" y="4045659"/>
            <a:ext cx="4775075" cy="559656"/>
          </a:xfrm>
        </p:spPr>
        <p:txBody>
          <a:bodyPr rtlCol="0">
            <a:normAutofit fontScale="92500" lnSpcReduction="20000"/>
          </a:bodyPr>
          <a:lstStyle/>
          <a:p>
            <a:pPr rtl="0"/>
            <a:r>
              <a:rPr lang="ru" dirty="0">
                <a:solidFill>
                  <a:schemeClr val="tx1"/>
                </a:solidFill>
              </a:rPr>
              <a:t>Презентацию подготовил ученик 11 «А» класса Бадмаев Егор</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C98732-F2A1-489F-AE44-3E985A8944FD}"/>
              </a:ext>
            </a:extLst>
          </p:cNvPr>
          <p:cNvSpPr>
            <a:spLocks noGrp="1"/>
          </p:cNvSpPr>
          <p:nvPr>
            <p:ph type="title"/>
          </p:nvPr>
        </p:nvSpPr>
        <p:spPr/>
        <p:txBody>
          <a:bodyPr>
            <a:normAutofit fontScale="90000"/>
          </a:bodyPr>
          <a:lstStyle/>
          <a:p>
            <a:r>
              <a:rPr lang="ru-RU" dirty="0"/>
              <a:t>Скорость химических реакций</a:t>
            </a:r>
          </a:p>
        </p:txBody>
      </p:sp>
      <p:sp>
        <p:nvSpPr>
          <p:cNvPr id="3" name="Текст 2">
            <a:extLst>
              <a:ext uri="{FF2B5EF4-FFF2-40B4-BE49-F238E27FC236}">
                <a16:creationId xmlns:a16="http://schemas.microsoft.com/office/drawing/2014/main" id="{563165F8-EBEA-4BDA-A965-683778DD0CA9}"/>
              </a:ext>
            </a:extLst>
          </p:cNvPr>
          <p:cNvSpPr>
            <a:spLocks noGrp="1"/>
          </p:cNvSpPr>
          <p:nvPr>
            <p:ph type="body" idx="1"/>
          </p:nvPr>
        </p:nvSpPr>
        <p:spPr/>
        <p:txBody>
          <a:bodyPr/>
          <a:lstStyle/>
          <a:p>
            <a:endParaRPr lang="ru-RU"/>
          </a:p>
        </p:txBody>
      </p:sp>
      <p:sp>
        <p:nvSpPr>
          <p:cNvPr id="4" name="Дата 3">
            <a:extLst>
              <a:ext uri="{FF2B5EF4-FFF2-40B4-BE49-F238E27FC236}">
                <a16:creationId xmlns:a16="http://schemas.microsoft.com/office/drawing/2014/main" id="{55C2B5F2-D0CF-4F6A-AD68-81D05F12159D}"/>
              </a:ext>
            </a:extLst>
          </p:cNvPr>
          <p:cNvSpPr>
            <a:spLocks noGrp="1"/>
          </p:cNvSpPr>
          <p:nvPr>
            <p:ph type="dt" sz="half" idx="10"/>
          </p:nvPr>
        </p:nvSpPr>
        <p:spPr/>
        <p:txBody>
          <a:bodyPr/>
          <a:lstStyle/>
          <a:p>
            <a:fld id="{58943CEE-22B0-4537-8D57-A0FA5AADADF2}" type="datetime1">
              <a:rPr lang="ru-RU" smtClean="0"/>
              <a:t>19.11.2020</a:t>
            </a:fld>
            <a:endParaRPr lang="ru-RU" dirty="0"/>
          </a:p>
        </p:txBody>
      </p:sp>
    </p:spTree>
    <p:extLst>
      <p:ext uri="{BB962C8B-B14F-4D97-AF65-F5344CB8AC3E}">
        <p14:creationId xmlns:p14="http://schemas.microsoft.com/office/powerpoint/2010/main" val="55164122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B62C82BE-0D7B-4FA2-941E-2F8574F3D05D}"/>
              </a:ext>
            </a:extLst>
          </p:cNvPr>
          <p:cNvSpPr>
            <a:spLocks noGrp="1"/>
          </p:cNvSpPr>
          <p:nvPr>
            <p:ph type="title"/>
          </p:nvPr>
        </p:nvSpPr>
        <p:spPr/>
        <p:txBody>
          <a:bodyPr>
            <a:normAutofit/>
          </a:bodyPr>
          <a:lstStyle/>
          <a:p>
            <a:r>
              <a:rPr lang="ru-RU" sz="4800" dirty="0"/>
              <a:t>Химическая кинетика</a:t>
            </a:r>
          </a:p>
        </p:txBody>
      </p:sp>
      <p:sp>
        <p:nvSpPr>
          <p:cNvPr id="6" name="Объект 5">
            <a:extLst>
              <a:ext uri="{FF2B5EF4-FFF2-40B4-BE49-F238E27FC236}">
                <a16:creationId xmlns:a16="http://schemas.microsoft.com/office/drawing/2014/main" id="{48A40816-A33E-4D51-B3CC-B82928AF2860}"/>
              </a:ext>
            </a:extLst>
          </p:cNvPr>
          <p:cNvSpPr>
            <a:spLocks noGrp="1"/>
          </p:cNvSpPr>
          <p:nvPr>
            <p:ph idx="1"/>
          </p:nvPr>
        </p:nvSpPr>
        <p:spPr/>
        <p:txBody>
          <a:bodyPr>
            <a:normAutofit/>
          </a:bodyPr>
          <a:lstStyle/>
          <a:p>
            <a:pPr marL="0" indent="0">
              <a:buNone/>
            </a:pPr>
            <a:r>
              <a:rPr lang="ru-RU" sz="3200" dirty="0"/>
              <a:t>Раздел химии, который изучает скорость химических реакций и её зависимость от различных факторов</a:t>
            </a:r>
          </a:p>
        </p:txBody>
      </p:sp>
      <p:sp>
        <p:nvSpPr>
          <p:cNvPr id="4" name="Дата 3">
            <a:extLst>
              <a:ext uri="{FF2B5EF4-FFF2-40B4-BE49-F238E27FC236}">
                <a16:creationId xmlns:a16="http://schemas.microsoft.com/office/drawing/2014/main" id="{F291BEA3-B10C-458E-B37D-0EF380F47759}"/>
              </a:ext>
            </a:extLst>
          </p:cNvPr>
          <p:cNvSpPr>
            <a:spLocks noGrp="1"/>
          </p:cNvSpPr>
          <p:nvPr>
            <p:ph type="dt" sz="half" idx="10"/>
          </p:nvPr>
        </p:nvSpPr>
        <p:spPr/>
        <p:txBody>
          <a:bodyPr/>
          <a:lstStyle/>
          <a:p>
            <a:fld id="{58943CEE-22B0-4537-8D57-A0FA5AADADF2}" type="datetime1">
              <a:rPr lang="ru-RU" smtClean="0"/>
              <a:t>19.11.2020</a:t>
            </a:fld>
            <a:endParaRPr lang="ru-RU" dirty="0"/>
          </a:p>
        </p:txBody>
      </p:sp>
    </p:spTree>
    <p:extLst>
      <p:ext uri="{BB962C8B-B14F-4D97-AF65-F5344CB8AC3E}">
        <p14:creationId xmlns:p14="http://schemas.microsoft.com/office/powerpoint/2010/main" val="370020832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Текст 13">
            <a:extLst>
              <a:ext uri="{FF2B5EF4-FFF2-40B4-BE49-F238E27FC236}">
                <a16:creationId xmlns:a16="http://schemas.microsoft.com/office/drawing/2014/main" id="{1716B0A5-FF8B-4F6D-A081-6B9F627B7B73}"/>
              </a:ext>
            </a:extLst>
          </p:cNvPr>
          <p:cNvSpPr>
            <a:spLocks noGrp="1"/>
          </p:cNvSpPr>
          <p:nvPr>
            <p:ph type="body" idx="1"/>
          </p:nvPr>
        </p:nvSpPr>
        <p:spPr>
          <a:xfrm>
            <a:off x="1008334" y="1686408"/>
            <a:ext cx="4663440" cy="640080"/>
          </a:xfrm>
        </p:spPr>
        <p:txBody>
          <a:bodyPr>
            <a:normAutofit/>
          </a:bodyPr>
          <a:lstStyle/>
          <a:p>
            <a:r>
              <a:rPr lang="ru-RU" sz="2800" dirty="0"/>
              <a:t>Гомогенная</a:t>
            </a:r>
          </a:p>
        </p:txBody>
      </p:sp>
      <p:sp>
        <p:nvSpPr>
          <p:cNvPr id="15" name="Объект 14">
            <a:extLst>
              <a:ext uri="{FF2B5EF4-FFF2-40B4-BE49-F238E27FC236}">
                <a16:creationId xmlns:a16="http://schemas.microsoft.com/office/drawing/2014/main" id="{7675A0F1-AEF8-4B53-9B5F-665487BE8795}"/>
              </a:ext>
            </a:extLst>
          </p:cNvPr>
          <p:cNvSpPr>
            <a:spLocks noGrp="1"/>
          </p:cNvSpPr>
          <p:nvPr>
            <p:ph sz="half" idx="2"/>
          </p:nvPr>
        </p:nvSpPr>
        <p:spPr>
          <a:xfrm>
            <a:off x="1008334" y="2334197"/>
            <a:ext cx="4663440" cy="3163825"/>
          </a:xfrm>
        </p:spPr>
        <p:txBody>
          <a:bodyPr>
            <a:normAutofit/>
          </a:bodyPr>
          <a:lstStyle/>
          <a:p>
            <a:pPr marL="0" indent="0">
              <a:buNone/>
            </a:pPr>
            <a:r>
              <a:rPr lang="ru-RU" sz="2400" dirty="0"/>
              <a:t>Система, не имеющая внутренних границ раздела между веществами</a:t>
            </a:r>
          </a:p>
          <a:p>
            <a:pPr marL="0" indent="0">
              <a:buNone/>
            </a:pPr>
            <a:r>
              <a:rPr lang="ru-RU" sz="2400" dirty="0"/>
              <a:t>Газовые смеси, растворы.</a:t>
            </a:r>
          </a:p>
          <a:p>
            <a:pPr marL="0" indent="0">
              <a:buNone/>
            </a:pPr>
            <a:endParaRPr lang="ru-RU" sz="2400" dirty="0"/>
          </a:p>
        </p:txBody>
      </p:sp>
      <p:sp>
        <p:nvSpPr>
          <p:cNvPr id="16" name="Текст 15">
            <a:extLst>
              <a:ext uri="{FF2B5EF4-FFF2-40B4-BE49-F238E27FC236}">
                <a16:creationId xmlns:a16="http://schemas.microsoft.com/office/drawing/2014/main" id="{AE23EC4E-BAE4-4B5C-85D0-9F7928C10CF2}"/>
              </a:ext>
            </a:extLst>
          </p:cNvPr>
          <p:cNvSpPr>
            <a:spLocks noGrp="1"/>
          </p:cNvSpPr>
          <p:nvPr>
            <p:ph type="body" sz="quarter" idx="3"/>
          </p:nvPr>
        </p:nvSpPr>
        <p:spPr>
          <a:xfrm>
            <a:off x="6520226" y="1686408"/>
            <a:ext cx="4663440" cy="640080"/>
          </a:xfrm>
        </p:spPr>
        <p:txBody>
          <a:bodyPr>
            <a:normAutofit/>
          </a:bodyPr>
          <a:lstStyle/>
          <a:p>
            <a:r>
              <a:rPr lang="ru-RU" sz="2800" dirty="0"/>
              <a:t>Гетерогенная</a:t>
            </a:r>
          </a:p>
        </p:txBody>
      </p:sp>
      <p:sp>
        <p:nvSpPr>
          <p:cNvPr id="17" name="Объект 16">
            <a:extLst>
              <a:ext uri="{FF2B5EF4-FFF2-40B4-BE49-F238E27FC236}">
                <a16:creationId xmlns:a16="http://schemas.microsoft.com/office/drawing/2014/main" id="{720310B4-C57B-4111-8980-62A14306CEC7}"/>
              </a:ext>
            </a:extLst>
          </p:cNvPr>
          <p:cNvSpPr>
            <a:spLocks noGrp="1"/>
          </p:cNvSpPr>
          <p:nvPr>
            <p:ph sz="quarter" idx="4"/>
          </p:nvPr>
        </p:nvSpPr>
        <p:spPr>
          <a:xfrm>
            <a:off x="6520226" y="2334197"/>
            <a:ext cx="4663440" cy="3164509"/>
          </a:xfrm>
        </p:spPr>
        <p:txBody>
          <a:bodyPr>
            <a:noAutofit/>
          </a:bodyPr>
          <a:lstStyle/>
          <a:p>
            <a:pPr marL="0" indent="0">
              <a:buNone/>
            </a:pPr>
            <a:r>
              <a:rPr lang="ru-RU" sz="2400" dirty="0"/>
              <a:t>Система, имеющая внутренние границы раздела</a:t>
            </a:r>
            <a:endParaRPr lang="en-US" sz="2400" dirty="0"/>
          </a:p>
          <a:p>
            <a:pPr marL="0" indent="0">
              <a:buNone/>
            </a:pPr>
            <a:r>
              <a:rPr lang="ru-RU" sz="2400" dirty="0"/>
              <a:t>Твёрдое в-во + твёрдое в-во, </a:t>
            </a:r>
          </a:p>
          <a:p>
            <a:pPr marL="0" indent="0">
              <a:buNone/>
            </a:pPr>
            <a:r>
              <a:rPr lang="ru-RU" sz="2400" dirty="0"/>
              <a:t>Газ + твёрдое в-во, </a:t>
            </a:r>
          </a:p>
          <a:p>
            <a:pPr marL="0" indent="0">
              <a:buNone/>
            </a:pPr>
            <a:r>
              <a:rPr lang="ru-RU" sz="2400" dirty="0"/>
              <a:t>Жидкость + твёрдое в-во.</a:t>
            </a:r>
          </a:p>
          <a:p>
            <a:pPr marL="0" indent="0">
              <a:buNone/>
            </a:pPr>
            <a:endParaRPr lang="ru-RU" sz="2400" dirty="0"/>
          </a:p>
        </p:txBody>
      </p:sp>
      <p:sp>
        <p:nvSpPr>
          <p:cNvPr id="18" name="Заголовок 1">
            <a:extLst>
              <a:ext uri="{FF2B5EF4-FFF2-40B4-BE49-F238E27FC236}">
                <a16:creationId xmlns:a16="http://schemas.microsoft.com/office/drawing/2014/main" id="{B4CF4CB9-C8C4-4E91-AA63-D7D262BEBAA5}"/>
              </a:ext>
            </a:extLst>
          </p:cNvPr>
          <p:cNvSpPr>
            <a:spLocks noGrp="1"/>
          </p:cNvSpPr>
          <p:nvPr>
            <p:ph type="title"/>
          </p:nvPr>
        </p:nvSpPr>
        <p:spPr>
          <a:xfrm>
            <a:off x="1008334" y="314808"/>
            <a:ext cx="10058400" cy="1371600"/>
          </a:xfrm>
        </p:spPr>
        <p:txBody>
          <a:bodyPr/>
          <a:lstStyle/>
          <a:p>
            <a:r>
              <a:rPr lang="ru-RU" dirty="0"/>
              <a:t>Системы</a:t>
            </a:r>
          </a:p>
        </p:txBody>
      </p:sp>
    </p:spTree>
    <p:extLst>
      <p:ext uri="{BB962C8B-B14F-4D97-AF65-F5344CB8AC3E}">
        <p14:creationId xmlns:p14="http://schemas.microsoft.com/office/powerpoint/2010/main" val="22916050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Текст 13">
            <a:extLst>
              <a:ext uri="{FF2B5EF4-FFF2-40B4-BE49-F238E27FC236}">
                <a16:creationId xmlns:a16="http://schemas.microsoft.com/office/drawing/2014/main" id="{1716B0A5-FF8B-4F6D-A081-6B9F627B7B73}"/>
              </a:ext>
            </a:extLst>
          </p:cNvPr>
          <p:cNvSpPr>
            <a:spLocks noGrp="1"/>
          </p:cNvSpPr>
          <p:nvPr>
            <p:ph type="body" idx="1"/>
          </p:nvPr>
        </p:nvSpPr>
        <p:spPr>
          <a:xfrm>
            <a:off x="1008334" y="1686408"/>
            <a:ext cx="4663440" cy="640080"/>
          </a:xfrm>
        </p:spPr>
        <p:txBody>
          <a:bodyPr>
            <a:normAutofit/>
          </a:bodyPr>
          <a:lstStyle/>
          <a:p>
            <a:r>
              <a:rPr lang="ru-RU" sz="2800" dirty="0"/>
              <a:t>Гомогенные</a:t>
            </a:r>
          </a:p>
        </p:txBody>
      </p:sp>
      <p:sp>
        <p:nvSpPr>
          <p:cNvPr id="15" name="Объект 14">
            <a:extLst>
              <a:ext uri="{FF2B5EF4-FFF2-40B4-BE49-F238E27FC236}">
                <a16:creationId xmlns:a16="http://schemas.microsoft.com/office/drawing/2014/main" id="{7675A0F1-AEF8-4B53-9B5F-665487BE8795}"/>
              </a:ext>
            </a:extLst>
          </p:cNvPr>
          <p:cNvSpPr>
            <a:spLocks noGrp="1"/>
          </p:cNvSpPr>
          <p:nvPr>
            <p:ph sz="half" idx="2"/>
          </p:nvPr>
        </p:nvSpPr>
        <p:spPr>
          <a:xfrm>
            <a:off x="1008334" y="2334197"/>
            <a:ext cx="4663440" cy="3163825"/>
          </a:xfrm>
        </p:spPr>
        <p:txBody>
          <a:bodyPr>
            <a:normAutofit fontScale="92500"/>
          </a:bodyPr>
          <a:lstStyle/>
          <a:p>
            <a:pPr marL="0" indent="0">
              <a:buNone/>
            </a:pPr>
            <a:r>
              <a:rPr lang="ru-RU" sz="2400" dirty="0"/>
              <a:t>Реакции протекают в растворах между веществами в газообразном состоянии. Примером является реакция между азотом и водородом при синтезе аммиака.</a:t>
            </a:r>
          </a:p>
          <a:p>
            <a:pPr marL="0" indent="0">
              <a:buNone/>
            </a:pPr>
            <a:r>
              <a:rPr lang="ru-RU" sz="2400" dirty="0"/>
              <a:t>Протекают во всем объеме системы.</a:t>
            </a:r>
          </a:p>
        </p:txBody>
      </p:sp>
      <p:sp>
        <p:nvSpPr>
          <p:cNvPr id="16" name="Текст 15">
            <a:extLst>
              <a:ext uri="{FF2B5EF4-FFF2-40B4-BE49-F238E27FC236}">
                <a16:creationId xmlns:a16="http://schemas.microsoft.com/office/drawing/2014/main" id="{AE23EC4E-BAE4-4B5C-85D0-9F7928C10CF2}"/>
              </a:ext>
            </a:extLst>
          </p:cNvPr>
          <p:cNvSpPr>
            <a:spLocks noGrp="1"/>
          </p:cNvSpPr>
          <p:nvPr>
            <p:ph type="body" sz="quarter" idx="3"/>
          </p:nvPr>
        </p:nvSpPr>
        <p:spPr>
          <a:xfrm>
            <a:off x="6520226" y="1682561"/>
            <a:ext cx="4663440" cy="640080"/>
          </a:xfrm>
        </p:spPr>
        <p:txBody>
          <a:bodyPr>
            <a:normAutofit/>
          </a:bodyPr>
          <a:lstStyle/>
          <a:p>
            <a:r>
              <a:rPr lang="ru-RU" sz="2800" dirty="0"/>
              <a:t>Гетерогенные</a:t>
            </a:r>
          </a:p>
        </p:txBody>
      </p:sp>
      <p:sp>
        <p:nvSpPr>
          <p:cNvPr id="17" name="Объект 16">
            <a:extLst>
              <a:ext uri="{FF2B5EF4-FFF2-40B4-BE49-F238E27FC236}">
                <a16:creationId xmlns:a16="http://schemas.microsoft.com/office/drawing/2014/main" id="{720310B4-C57B-4111-8980-62A14306CEC7}"/>
              </a:ext>
            </a:extLst>
          </p:cNvPr>
          <p:cNvSpPr>
            <a:spLocks noGrp="1"/>
          </p:cNvSpPr>
          <p:nvPr>
            <p:ph sz="quarter" idx="4"/>
          </p:nvPr>
        </p:nvSpPr>
        <p:spPr>
          <a:xfrm>
            <a:off x="6520226" y="2334197"/>
            <a:ext cx="4663440" cy="3164509"/>
          </a:xfrm>
        </p:spPr>
        <p:txBody>
          <a:bodyPr>
            <a:noAutofit/>
          </a:bodyPr>
          <a:lstStyle/>
          <a:p>
            <a:pPr marL="0" indent="0">
              <a:buNone/>
            </a:pPr>
            <a:r>
              <a:rPr lang="ru-RU" sz="2200" dirty="0"/>
              <a:t>Реакции, в которых реагирующие вещества не образуют гомогенную среду. </a:t>
            </a:r>
            <a:br>
              <a:rPr lang="ru-RU" sz="2200" dirty="0"/>
            </a:br>
            <a:r>
              <a:rPr lang="ru-RU" sz="2200" dirty="0"/>
              <a:t>Примером является горение угля и других твёрдых веществ</a:t>
            </a:r>
            <a:endParaRPr lang="en-US" sz="2200" dirty="0"/>
          </a:p>
          <a:p>
            <a:pPr marL="0" indent="0">
              <a:buNone/>
            </a:pPr>
            <a:r>
              <a:rPr lang="ru-RU" sz="2200" dirty="0"/>
              <a:t>Протекают на границе раздел фаз.</a:t>
            </a:r>
          </a:p>
          <a:p>
            <a:pPr marL="0" indent="0">
              <a:buNone/>
            </a:pPr>
            <a:endParaRPr lang="ru-RU" sz="2200" dirty="0"/>
          </a:p>
        </p:txBody>
      </p:sp>
      <p:sp>
        <p:nvSpPr>
          <p:cNvPr id="18" name="Заголовок 1">
            <a:extLst>
              <a:ext uri="{FF2B5EF4-FFF2-40B4-BE49-F238E27FC236}">
                <a16:creationId xmlns:a16="http://schemas.microsoft.com/office/drawing/2014/main" id="{B4CF4CB9-C8C4-4E91-AA63-D7D262BEBAA5}"/>
              </a:ext>
            </a:extLst>
          </p:cNvPr>
          <p:cNvSpPr>
            <a:spLocks noGrp="1"/>
          </p:cNvSpPr>
          <p:nvPr>
            <p:ph type="title"/>
          </p:nvPr>
        </p:nvSpPr>
        <p:spPr>
          <a:xfrm>
            <a:off x="1008334" y="314808"/>
            <a:ext cx="10058400" cy="1371600"/>
          </a:xfrm>
        </p:spPr>
        <p:txBody>
          <a:bodyPr/>
          <a:lstStyle/>
          <a:p>
            <a:r>
              <a:rPr lang="ru-RU" dirty="0"/>
              <a:t>Реакции</a:t>
            </a:r>
          </a:p>
        </p:txBody>
      </p:sp>
    </p:spTree>
    <p:extLst>
      <p:ext uri="{BB962C8B-B14F-4D97-AF65-F5344CB8AC3E}">
        <p14:creationId xmlns:p14="http://schemas.microsoft.com/office/powerpoint/2010/main" val="89223505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D0D3ED-7B66-4FB7-9286-64A2316BB9CB}"/>
              </a:ext>
            </a:extLst>
          </p:cNvPr>
          <p:cNvSpPr>
            <a:spLocks noGrp="1"/>
          </p:cNvSpPr>
          <p:nvPr>
            <p:ph type="title"/>
          </p:nvPr>
        </p:nvSpPr>
        <p:spPr/>
        <p:txBody>
          <a:bodyPr/>
          <a:lstStyle/>
          <a:p>
            <a:r>
              <a:rPr lang="ru-RU" dirty="0"/>
              <a:t>Скорость химической реакции</a:t>
            </a:r>
          </a:p>
        </p:txBody>
      </p:sp>
      <p:sp>
        <p:nvSpPr>
          <p:cNvPr id="8" name="Объект 7">
            <a:extLst>
              <a:ext uri="{FF2B5EF4-FFF2-40B4-BE49-F238E27FC236}">
                <a16:creationId xmlns:a16="http://schemas.microsoft.com/office/drawing/2014/main" id="{D7E8F963-A972-4553-A488-6683ABF4C2FF}"/>
              </a:ext>
            </a:extLst>
          </p:cNvPr>
          <p:cNvSpPr>
            <a:spLocks noGrp="1"/>
          </p:cNvSpPr>
          <p:nvPr>
            <p:ph idx="1"/>
          </p:nvPr>
        </p:nvSpPr>
        <p:spPr/>
        <p:txBody>
          <a:bodyPr>
            <a:normAutofit/>
          </a:bodyPr>
          <a:lstStyle/>
          <a:p>
            <a:pPr marL="0" indent="0">
              <a:buNone/>
            </a:pPr>
            <a:r>
              <a:rPr lang="ru-RU" sz="2800" dirty="0"/>
              <a:t>Изменение концентрации одного из реагирующих веществ в единицу времени при неизменном  объёме системы.</a:t>
            </a:r>
          </a:p>
        </p:txBody>
      </p:sp>
      <p:sp>
        <p:nvSpPr>
          <p:cNvPr id="7" name="Дата 6">
            <a:extLst>
              <a:ext uri="{FF2B5EF4-FFF2-40B4-BE49-F238E27FC236}">
                <a16:creationId xmlns:a16="http://schemas.microsoft.com/office/drawing/2014/main" id="{AF6F760A-579C-44DE-AEC8-D48105C2A22C}"/>
              </a:ext>
            </a:extLst>
          </p:cNvPr>
          <p:cNvSpPr>
            <a:spLocks noGrp="1"/>
          </p:cNvSpPr>
          <p:nvPr>
            <p:ph type="dt" sz="half" idx="10"/>
          </p:nvPr>
        </p:nvSpPr>
        <p:spPr/>
        <p:txBody>
          <a:bodyPr/>
          <a:lstStyle/>
          <a:p>
            <a:pPr rtl="0"/>
            <a:fld id="{7084B974-3E30-46C0-8835-EBE9AF88C154}" type="datetime1">
              <a:rPr lang="ru-RU" smtClean="0"/>
              <a:t>19.11.2020</a:t>
            </a:fld>
            <a:endParaRPr lang="en-US" dirty="0"/>
          </a:p>
        </p:txBody>
      </p:sp>
    </p:spTree>
    <p:extLst>
      <p:ext uri="{BB962C8B-B14F-4D97-AF65-F5344CB8AC3E}">
        <p14:creationId xmlns:p14="http://schemas.microsoft.com/office/powerpoint/2010/main" val="258564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4" name="Рисунок 3" descr="Изображение ткани, стола, красного цвета, покрытия&#10;&#10;Автоматически созданное описание">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Прямоугольник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Прямоугольник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rtlCol="0">
            <a:normAutofit/>
          </a:bodyPr>
          <a:lstStyle/>
          <a:p>
            <a:r>
              <a:rPr lang="ru" dirty="0">
                <a:solidFill>
                  <a:schemeClr val="tx1">
                    <a:lumMod val="75000"/>
                    <a:lumOff val="25000"/>
                  </a:schemeClr>
                </a:solidFill>
              </a:rPr>
              <a:t>Заголовок Lorem Ipsum Dolor</a:t>
            </a:r>
            <a:endParaRPr lang="en-US" dirty="0">
              <a:solidFill>
                <a:schemeClr val="tx1">
                  <a:lumMod val="75000"/>
                  <a:lumOff val="25000"/>
                </a:schemeClr>
              </a:solidFill>
            </a:endParaRPr>
          </a:p>
        </p:txBody>
      </p:sp>
      <p:graphicFrame>
        <p:nvGraphicFramePr>
          <p:cNvPr id="31" name="Объект 2">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845428986"/>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7B75E0-D7E5-48A6-A301-A1CF2C506606}"/>
              </a:ext>
            </a:extLst>
          </p:cNvPr>
          <p:cNvSpPr>
            <a:spLocks noGrp="1"/>
          </p:cNvSpPr>
          <p:nvPr>
            <p:ph type="title"/>
          </p:nvPr>
        </p:nvSpPr>
        <p:spPr/>
        <p:txBody>
          <a:bodyPr/>
          <a:lstStyle/>
          <a:p>
            <a:r>
              <a:rPr lang="ru-RU" dirty="0"/>
              <a:t>катализ</a:t>
            </a:r>
          </a:p>
        </p:txBody>
      </p:sp>
      <p:sp>
        <p:nvSpPr>
          <p:cNvPr id="3" name="Текст 2">
            <a:extLst>
              <a:ext uri="{FF2B5EF4-FFF2-40B4-BE49-F238E27FC236}">
                <a16:creationId xmlns:a16="http://schemas.microsoft.com/office/drawing/2014/main" id="{4CCD7C02-8ACB-4105-9804-C999FAB7E948}"/>
              </a:ext>
            </a:extLst>
          </p:cNvPr>
          <p:cNvSpPr>
            <a:spLocks noGrp="1"/>
          </p:cNvSpPr>
          <p:nvPr>
            <p:ph type="body" idx="1"/>
          </p:nvPr>
        </p:nvSpPr>
        <p:spPr/>
        <p:txBody>
          <a:bodyPr/>
          <a:lstStyle/>
          <a:p>
            <a:endParaRPr lang="ru-RU"/>
          </a:p>
        </p:txBody>
      </p:sp>
      <p:sp>
        <p:nvSpPr>
          <p:cNvPr id="4" name="Дата 3">
            <a:extLst>
              <a:ext uri="{FF2B5EF4-FFF2-40B4-BE49-F238E27FC236}">
                <a16:creationId xmlns:a16="http://schemas.microsoft.com/office/drawing/2014/main" id="{E6206B6B-E211-44C2-B6A9-235A923319A9}"/>
              </a:ext>
            </a:extLst>
          </p:cNvPr>
          <p:cNvSpPr>
            <a:spLocks noGrp="1"/>
          </p:cNvSpPr>
          <p:nvPr>
            <p:ph type="dt" sz="half" idx="10"/>
          </p:nvPr>
        </p:nvSpPr>
        <p:spPr/>
        <p:txBody>
          <a:bodyPr/>
          <a:lstStyle/>
          <a:p>
            <a:fld id="{58943CEE-22B0-4537-8D57-A0FA5AADADF2}" type="datetime1">
              <a:rPr lang="ru-RU" smtClean="0"/>
              <a:t>19.11.2020</a:t>
            </a:fld>
            <a:endParaRPr lang="ru-RU" dirty="0"/>
          </a:p>
        </p:txBody>
      </p:sp>
    </p:spTree>
    <p:extLst>
      <p:ext uri="{BB962C8B-B14F-4D97-AF65-F5344CB8AC3E}">
        <p14:creationId xmlns:p14="http://schemas.microsoft.com/office/powerpoint/2010/main" val="86356743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F8985F-D985-4448-99F2-B3516AAC6489}"/>
              </a:ext>
            </a:extLst>
          </p:cNvPr>
          <p:cNvSpPr>
            <a:spLocks noGrp="1"/>
          </p:cNvSpPr>
          <p:nvPr>
            <p:ph type="ctrTitle"/>
          </p:nvPr>
        </p:nvSpPr>
        <p:spPr/>
        <p:txBody>
          <a:bodyPr/>
          <a:lstStyle/>
          <a:p>
            <a:r>
              <a:rPr lang="ru-RU" dirty="0"/>
              <a:t>Благодарю за внимание</a:t>
            </a:r>
          </a:p>
        </p:txBody>
      </p:sp>
      <p:sp>
        <p:nvSpPr>
          <p:cNvPr id="3" name="Подзаголовок 2">
            <a:extLst>
              <a:ext uri="{FF2B5EF4-FFF2-40B4-BE49-F238E27FC236}">
                <a16:creationId xmlns:a16="http://schemas.microsoft.com/office/drawing/2014/main" id="{8700E98F-9047-4AAD-B549-78DA8301D463}"/>
              </a:ext>
            </a:extLst>
          </p:cNvPr>
          <p:cNvSpPr>
            <a:spLocks noGrp="1"/>
          </p:cNvSpPr>
          <p:nvPr>
            <p:ph type="subTitle" idx="1"/>
          </p:nvPr>
        </p:nvSpPr>
        <p:spPr/>
        <p:txBody>
          <a:bodyPr/>
          <a:lstStyle/>
          <a:p>
            <a:endParaRPr lang="ru-RU"/>
          </a:p>
        </p:txBody>
      </p:sp>
      <p:sp>
        <p:nvSpPr>
          <p:cNvPr id="4" name="Дата 3">
            <a:extLst>
              <a:ext uri="{FF2B5EF4-FFF2-40B4-BE49-F238E27FC236}">
                <a16:creationId xmlns:a16="http://schemas.microsoft.com/office/drawing/2014/main" id="{89895A0A-EF25-46D8-B85E-6C3D7DADD176}"/>
              </a:ext>
            </a:extLst>
          </p:cNvPr>
          <p:cNvSpPr>
            <a:spLocks noGrp="1"/>
          </p:cNvSpPr>
          <p:nvPr>
            <p:ph type="dt" sz="half" idx="10"/>
          </p:nvPr>
        </p:nvSpPr>
        <p:spPr/>
        <p:txBody>
          <a:bodyPr/>
          <a:lstStyle/>
          <a:p>
            <a:fld id="{F5367D5C-F95A-42A3-88EC-882E2435144E}" type="datetime1">
              <a:rPr lang="ru-RU" smtClean="0"/>
              <a:t>19.11.2020</a:t>
            </a:fld>
            <a:endParaRPr lang="en-US" dirty="0"/>
          </a:p>
        </p:txBody>
      </p:sp>
    </p:spTree>
    <p:extLst>
      <p:ext uri="{BB962C8B-B14F-4D97-AF65-F5344CB8AC3E}">
        <p14:creationId xmlns:p14="http://schemas.microsoft.com/office/powerpoint/2010/main" val="70042779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992_TF56410444" id="{B90EE3AD-7B87-4DBC-A32F-68F479F575F4}" vid="{514B2A49-20D6-4A2D-8438-3789ECD2BF98}"/>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{32103ADB-1188-4CCE-9575-74F6CEF76AB2}tf56410444_win32</Template>
  <TotalTime>32</TotalTime>
  <Words>183</Words>
  <Application>Microsoft Office PowerPoint</Application>
  <PresentationFormat>Широкоэкранный</PresentationFormat>
  <Paragraphs>37</Paragraphs>
  <Slides>9</Slides>
  <Notes>0</Notes>
  <HiddenSlides>1</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Avenir Next LT Pro</vt:lpstr>
      <vt:lpstr>Calibri</vt:lpstr>
      <vt:lpstr>Century Gothic</vt:lpstr>
      <vt:lpstr>Garamond</vt:lpstr>
      <vt:lpstr>СавонVTI</vt:lpstr>
      <vt:lpstr>Скорость химических реакций. Катализ.</vt:lpstr>
      <vt:lpstr>Скорость химических реакций</vt:lpstr>
      <vt:lpstr>Химическая кинетика</vt:lpstr>
      <vt:lpstr>Системы</vt:lpstr>
      <vt:lpstr>Реакции</vt:lpstr>
      <vt:lpstr>Скорость химической реакции</vt:lpstr>
      <vt:lpstr>Заголовок Lorem Ipsum Dolor</vt:lpstr>
      <vt:lpstr>катализ</vt:lpstr>
      <vt:lpstr>Благодарю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Скорость химических реакций. Катализ.</dc:title>
  <dc:creator>Егор Бадмаев</dc:creator>
  <cp:lastModifiedBy>Егор Бадмаев</cp:lastModifiedBy>
  <cp:revision>21</cp:revision>
  <dcterms:created xsi:type="dcterms:W3CDTF">2020-11-19T10:38:08Z</dcterms:created>
  <dcterms:modified xsi:type="dcterms:W3CDTF">2020-11-19T11:10:53Z</dcterms:modified>
</cp:coreProperties>
</file>