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F0C26-DB2E-EAB4-AD8B-FE04FC9A8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613400-4180-36F8-5BC6-927539DBB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E961C-17BF-7D2A-B962-815094D52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924C-1B4A-4F98-8ADF-24FC431C29D0}" type="datetimeFigureOut">
              <a:rPr lang="vi-VN" smtClean="0"/>
              <a:t>24/09/2024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357A3-5C68-BC64-785A-231E3AB2A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71CA3-6469-872D-56B8-0D8133193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C0C8-EB5F-482D-84C9-534D557C43B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5661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98BDF-BDAE-25E9-64F8-BAFDEAB7B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E8B1C-75CC-3690-773D-665D430CA2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E6CE6-1248-DB3A-55F6-5434CD99A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924C-1B4A-4F98-8ADF-24FC431C29D0}" type="datetimeFigureOut">
              <a:rPr lang="vi-VN" smtClean="0"/>
              <a:t>24/09/2024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67044-02E4-EA88-E853-41AF1ECAE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15F95-D31F-5DDF-6B9E-ED4D87443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C0C8-EB5F-482D-84C9-534D557C43B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74406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598515-ED59-EDAB-8616-1FBB6D06EB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962A2C-C2BB-69F9-0585-4E83A9AD5B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962BA-B951-EB0A-35AA-99B8B9545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924C-1B4A-4F98-8ADF-24FC431C29D0}" type="datetimeFigureOut">
              <a:rPr lang="vi-VN" smtClean="0"/>
              <a:t>24/09/2024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D95AF-6227-E189-CE07-E6073E413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0ECC2-A17D-116F-7D0A-446C84CAA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C0C8-EB5F-482D-84C9-534D557C43B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01966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D7C5F-1776-DA74-EC19-E712C3E64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EBC8C-34F7-565C-C963-92F6256BB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8E672-FD80-FEEE-5761-1518BD26C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924C-1B4A-4F98-8ADF-24FC431C29D0}" type="datetimeFigureOut">
              <a:rPr lang="vi-VN" smtClean="0"/>
              <a:t>24/09/2024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51680-928E-8F72-99CB-7A7BFF7CD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E0E6E-EE19-96ED-17EB-DF8830D7D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C0C8-EB5F-482D-84C9-534D557C43B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2974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67341-D92B-0735-9AFE-8ECC075BC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37346-20A3-B585-0BB3-2234B6073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2CCCE-4F1F-1C87-AF97-699B0DDF0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924C-1B4A-4F98-8ADF-24FC431C29D0}" type="datetimeFigureOut">
              <a:rPr lang="vi-VN" smtClean="0"/>
              <a:t>24/09/2024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61706-8F54-DC5B-FFAD-B8D65627A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40AB0-E171-05B9-4B86-72BE90195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C0C8-EB5F-482D-84C9-534D557C43B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39560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35C2F-62B0-93C0-D51B-E4A3C63A8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F4D63-0A7B-AE9B-3D71-7DFF76ADB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91BC4C-B2A5-4A70-4CF9-153C6A84B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22488-150E-F73B-E514-28E490368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924C-1B4A-4F98-8ADF-24FC431C29D0}" type="datetimeFigureOut">
              <a:rPr lang="vi-VN" smtClean="0"/>
              <a:t>24/09/2024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A8F3C-5FCC-078E-0F76-EF90B553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62A4C-FE2A-2E96-06FC-19211E380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C0C8-EB5F-482D-84C9-534D557C43B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09626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2C05B-92FA-C4D6-EEEC-B963F3F3E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5DB205-B7A7-623C-958F-2197226B3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BAA9BE-FE37-A814-0EBB-FB8D508D4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BFAB06-BFA2-87AE-9D3C-885D0DC56A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7396E0-19DC-4F9D-DABB-E9C8D46FD4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88EB5C-110B-7CF2-F2F8-32065743D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924C-1B4A-4F98-8ADF-24FC431C29D0}" type="datetimeFigureOut">
              <a:rPr lang="vi-VN" smtClean="0"/>
              <a:t>24/09/2024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6B0F30-382F-F983-987A-3E3B80EDE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67E6A5-8759-B504-1B48-28D46A127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C0C8-EB5F-482D-84C9-534D557C43B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35137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398E-35E9-61FB-5F40-C2D5F5416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90AE38-F310-E4E4-EC48-BE45E6A8B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924C-1B4A-4F98-8ADF-24FC431C29D0}" type="datetimeFigureOut">
              <a:rPr lang="vi-VN" smtClean="0"/>
              <a:t>24/09/2024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4A3867-B9FE-8EA5-E5F6-84B7E5002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256EA-806E-4D8C-551F-B82DDAC70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C0C8-EB5F-482D-84C9-534D557C43B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57554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A30870-EC88-745B-8862-B861A5015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924C-1B4A-4F98-8ADF-24FC431C29D0}" type="datetimeFigureOut">
              <a:rPr lang="vi-VN" smtClean="0"/>
              <a:t>24/09/2024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3B0641-7EA0-FE4F-B5BA-B085945BC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29D001-F1DB-CA48-8522-3CC50633B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C0C8-EB5F-482D-84C9-534D557C43B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42353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308F8-0B33-C779-ECBE-04E88E3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94C74-3609-2BBB-8EFC-09C6355DD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D49B00-5331-810F-FBEE-F1FA8A483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3C02D-0CE3-80BC-DBB3-B7131D401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924C-1B4A-4F98-8ADF-24FC431C29D0}" type="datetimeFigureOut">
              <a:rPr lang="vi-VN" smtClean="0"/>
              <a:t>24/09/2024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AD3DF-5675-0548-F12F-366FBF7D1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F87CF4-136B-C81C-36F0-FAA5B2900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C0C8-EB5F-482D-84C9-534D557C43B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99869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B5AB4-E5F0-D24A-5152-2E4DA9996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735550-BA3D-2906-1C5C-D30FDC28D6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ACD1FB-5F74-C113-CA9A-8627D8E9E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DB23AE-BC84-3EA9-A64E-DECF1BF77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924C-1B4A-4F98-8ADF-24FC431C29D0}" type="datetimeFigureOut">
              <a:rPr lang="vi-VN" smtClean="0"/>
              <a:t>24/09/2024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EB254A-2AD9-E66A-E2DF-D92E69901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2A44B-72A3-07ED-505F-E72069327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C0C8-EB5F-482D-84C9-534D557C43B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32154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0DA398-AE44-8E97-EF75-0EEA36D9A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5235C-989B-DD8E-C162-4B7306984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0A0AB-B2DF-52C6-3B4F-1D9D4ED486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C4924C-1B4A-4F98-8ADF-24FC431C29D0}" type="datetimeFigureOut">
              <a:rPr lang="vi-VN" smtClean="0"/>
              <a:t>24/09/2024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69637-A0E8-1F77-0C5E-0B8831CE54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9787B-A96E-45CF-875C-00FA6ABBF5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28C0C8-EB5F-482D-84C9-534D557C43B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48169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F92A4-403F-B0C8-4A8C-5236299420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Ebay</a:t>
            </a:r>
            <a:endParaRPr lang="vi-V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463A6C-B41B-6A42-643A-5018003A0A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Group: 24NS01- Nguyen Van A</a:t>
            </a:r>
          </a:p>
        </p:txBody>
      </p:sp>
    </p:spTree>
    <p:extLst>
      <p:ext uri="{BB962C8B-B14F-4D97-AF65-F5344CB8AC3E}">
        <p14:creationId xmlns:p14="http://schemas.microsoft.com/office/powerpoint/2010/main" val="970116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F9DAB-49E6-CCB7-1D80-F8BB0349E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FB5FF-15E3-F64A-F8DB-73EE9A6F7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Business Models</a:t>
            </a:r>
          </a:p>
          <a:p>
            <a:r>
              <a:rPr lang="en-US" dirty="0"/>
              <a:t>Conclusion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030620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3857-452E-CAB8-161B-0E8CDA6EB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8A677-5DFD-0240-4380-3E0022AD3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Ebay</a:t>
            </a:r>
            <a:r>
              <a:rPr lang="en-US" dirty="0"/>
              <a:t>…..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312923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00DB6-505F-6389-7DDD-99FA0BE4C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A5CBD-1A74-3EC0-1CC9-88F687876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is </a:t>
            </a:r>
            <a:r>
              <a:rPr lang="en-US" dirty="0" err="1"/>
              <a:t>Ebay</a:t>
            </a:r>
            <a:r>
              <a:rPr lang="en-US" dirty="0"/>
              <a:t>?/ when/ where</a:t>
            </a:r>
          </a:p>
          <a:p>
            <a:r>
              <a:rPr lang="en-US" dirty="0"/>
              <a:t>Business Models	</a:t>
            </a:r>
          </a:p>
          <a:p>
            <a:pPr lvl="1"/>
            <a:r>
              <a:rPr lang="en-US" dirty="0" err="1"/>
              <a:t>Paypal</a:t>
            </a:r>
            <a:endParaRPr lang="en-US" dirty="0"/>
          </a:p>
          <a:p>
            <a:pPr lvl="1"/>
            <a:r>
              <a:rPr lang="en-US" dirty="0"/>
              <a:t>Sell product</a:t>
            </a:r>
          </a:p>
          <a:p>
            <a:pPr lvl="1"/>
            <a:r>
              <a:rPr lang="en-US" dirty="0"/>
              <a:t>Create online store</a:t>
            </a:r>
          </a:p>
          <a:p>
            <a:pPr marL="457200" lvl="1" indent="0">
              <a:buNone/>
            </a:pPr>
            <a:r>
              <a:rPr lang="en-US" sz="2800" dirty="0"/>
              <a:t>Revenue</a:t>
            </a:r>
          </a:p>
          <a:p>
            <a:pPr marL="457200" lvl="1" indent="0">
              <a:buNone/>
            </a:pPr>
            <a:r>
              <a:rPr lang="en-US" sz="2800" dirty="0"/>
              <a:t>	- Achieve highest revenue</a:t>
            </a:r>
          </a:p>
          <a:p>
            <a:pPr marL="457200" lvl="1" indent="0">
              <a:buNone/>
            </a:pPr>
            <a:r>
              <a:rPr lang="en-US" sz="2800" dirty="0"/>
              <a:t>	- Chart 10-year </a:t>
            </a:r>
            <a:r>
              <a:rPr lang="en-US" sz="2800" dirty="0" err="1"/>
              <a:t>renue</a:t>
            </a:r>
            <a:endParaRPr lang="en-US" sz="2800" dirty="0"/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r>
              <a:rPr lang="en-US" sz="2800"/>
              <a:t>Conclusion</a:t>
            </a:r>
            <a:endParaRPr lang="en-US" sz="2800" dirty="0"/>
          </a:p>
          <a:p>
            <a:pPr marL="457200" lvl="1" indent="0">
              <a:buNone/>
            </a:pPr>
            <a:endParaRPr lang="en-US" dirty="0"/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962387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Times New Roman</vt:lpstr>
      <vt:lpstr>Office Theme</vt:lpstr>
      <vt:lpstr>Ebay</vt:lpstr>
      <vt:lpstr>Outline</vt:lpstr>
      <vt:lpstr>Introduction</vt:lpstr>
      <vt:lpstr>Ideas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Hà Thị Minh Phương</dc:creator>
  <cp:lastModifiedBy>Hà Thị Minh Phương</cp:lastModifiedBy>
  <cp:revision>1</cp:revision>
  <dcterms:created xsi:type="dcterms:W3CDTF">2024-09-24T03:02:41Z</dcterms:created>
  <dcterms:modified xsi:type="dcterms:W3CDTF">2024-09-24T03:03:14Z</dcterms:modified>
</cp:coreProperties>
</file>