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3"/>
    <p:restoredTop sz="94678"/>
  </p:normalViewPr>
  <p:slideViewPr>
    <p:cSldViewPr snapToGrid="0">
      <p:cViewPr varScale="1">
        <p:scale>
          <a:sx n="102" d="100"/>
          <a:sy n="102" d="100"/>
        </p:scale>
        <p:origin x="216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913-7690-B047-902C-419F6372649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0B-1559-6C44-AF67-D63C94DB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913-7690-B047-902C-419F6372649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0B-1559-6C44-AF67-D63C94DB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0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913-7690-B047-902C-419F6372649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0B-1559-6C44-AF67-D63C94DB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6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913-7690-B047-902C-419F6372649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0B-1559-6C44-AF67-D63C94DB1EF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655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913-7690-B047-902C-419F6372649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0B-1559-6C44-AF67-D63C94DB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46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913-7690-B047-902C-419F6372649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0B-1559-6C44-AF67-D63C94DB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54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913-7690-B047-902C-419F6372649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0B-1559-6C44-AF67-D63C94DB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16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913-7690-B047-902C-419F6372649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0B-1559-6C44-AF67-D63C94DB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2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913-7690-B047-902C-419F6372649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0B-1559-6C44-AF67-D63C94DB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5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913-7690-B047-902C-419F6372649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0B-1559-6C44-AF67-D63C94DB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913-7690-B047-902C-419F6372649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0B-1559-6C44-AF67-D63C94DB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6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913-7690-B047-902C-419F6372649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0B-1559-6C44-AF67-D63C94DB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913-7690-B047-902C-419F6372649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0B-1559-6C44-AF67-D63C94DB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7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913-7690-B047-902C-419F6372649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0B-1559-6C44-AF67-D63C94DB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0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913-7690-B047-902C-419F6372649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0B-1559-6C44-AF67-D63C94DB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0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913-7690-B047-902C-419F6372649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0B-1559-6C44-AF67-D63C94DB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7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D913-7690-B047-902C-419F6372649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F20B-1559-6C44-AF67-D63C94DB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3A3D913-7690-B047-902C-419F63726494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7F9F20B-1559-6C44-AF67-D63C94DB1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3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84A7-0A81-1A03-F4B9-D2F8A4FC0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MOUNTAIN SKI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177AB-5BE9-88CE-C0AD-5BADFCE15C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Ticket Pricing Strategy</a:t>
            </a:r>
          </a:p>
        </p:txBody>
      </p:sp>
    </p:spTree>
    <p:extLst>
      <p:ext uri="{BB962C8B-B14F-4D97-AF65-F5344CB8AC3E}">
        <p14:creationId xmlns:p14="http://schemas.microsoft.com/office/powerpoint/2010/main" val="62355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97EC6D-5EB4-7863-E209-E8B3EC6798A7}"/>
              </a:ext>
            </a:extLst>
          </p:cNvPr>
          <p:cNvSpPr txBox="1"/>
          <p:nvPr/>
        </p:nvSpPr>
        <p:spPr>
          <a:xfrm>
            <a:off x="701458" y="400832"/>
            <a:ext cx="1098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IDENTIFICATION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CACBE-AD25-0FCC-2E72-3A18EC8B9F07}"/>
              </a:ext>
            </a:extLst>
          </p:cNvPr>
          <p:cNvSpPr txBox="1"/>
          <p:nvPr/>
        </p:nvSpPr>
        <p:spPr>
          <a:xfrm>
            <a:off x="814191" y="1327756"/>
            <a:ext cx="109853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opportunities exist for Big Mountain Ski Resort to create a new </a:t>
            </a:r>
            <a:r>
              <a:rPr lang="en-US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competitive ticket price that will maximize revenue on its facilities by the end of the fiscal year.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BC38A-8B6D-2EA5-0DED-25669BA8DE65}"/>
              </a:ext>
            </a:extLst>
          </p:cNvPr>
          <p:cNvSpPr txBox="1"/>
          <p:nvPr/>
        </p:nvSpPr>
        <p:spPr>
          <a:xfrm>
            <a:off x="926926" y="2530258"/>
            <a:ext cx="10443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addition, the installation  of new chair lift bring additional operating cost of $1.54 million. What can we do to reduce operating cost without affecting revenue or ticket price</a:t>
            </a:r>
          </a:p>
        </p:txBody>
      </p:sp>
    </p:spTree>
    <p:extLst>
      <p:ext uri="{BB962C8B-B14F-4D97-AF65-F5344CB8AC3E}">
        <p14:creationId xmlns:p14="http://schemas.microsoft.com/office/powerpoint/2010/main" val="211075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A55BBB-4334-7874-2AA3-8371F5740C25}"/>
              </a:ext>
            </a:extLst>
          </p:cNvPr>
          <p:cNvSpPr txBox="1"/>
          <p:nvPr/>
        </p:nvSpPr>
        <p:spPr>
          <a:xfrm>
            <a:off x="1252602" y="1490596"/>
            <a:ext cx="855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Recommendation and Key </a:t>
            </a:r>
            <a:r>
              <a:rPr lang="en-US" sz="3200" b="1" dirty="0">
                <a:solidFill>
                  <a:srgbClr val="333333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US" sz="3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indings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8BFFA-6703-1685-F28E-26F54F938ADF}"/>
              </a:ext>
            </a:extLst>
          </p:cNvPr>
          <p:cNvSpPr txBox="1"/>
          <p:nvPr/>
        </p:nvSpPr>
        <p:spPr>
          <a:xfrm>
            <a:off x="1164920" y="2342365"/>
            <a:ext cx="9645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During our analysis, our model predicted a ticket price of $95.87, suggesting there is room for an increase.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80ED7-AC47-00F5-9B44-1D8D92DE94E1}"/>
              </a:ext>
            </a:extLst>
          </p:cNvPr>
          <p:cNvSpPr txBox="1"/>
          <p:nvPr/>
        </p:nvSpPr>
        <p:spPr>
          <a:xfrm>
            <a:off x="1127342" y="3429000"/>
            <a:ext cx="1018366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evaluating various scenarios we have several options to recommend: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lphaUcPeriod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 ticket price by $1.99 </a:t>
            </a:r>
            <a:r>
              <a:rPr lang="en-US" sz="2000" kern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coupled with strategic facility enhancements such as increasing vertical drop.</a:t>
            </a:r>
            <a:r>
              <a:rPr lang="en-US" sz="2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This will bring additional </a:t>
            </a:r>
            <a:r>
              <a:rPr lang="en-US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1.94 million revenue increase, enough to cover operating cost of chair lift addition</a:t>
            </a:r>
          </a:p>
          <a:p>
            <a:pPr marL="342900" indent="-342900">
              <a:buAutoNum type="alphaUcPeriod"/>
            </a:pP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lphaUcPeriod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reduce cost, we opt to close one run which will not affect revenue/ticket price</a:t>
            </a:r>
            <a:endParaRPr lang="en-US" sz="20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9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5BAFC3-F079-34B7-3900-55551E719A6F}"/>
              </a:ext>
            </a:extLst>
          </p:cNvPr>
          <p:cNvSpPr txBox="1"/>
          <p:nvPr/>
        </p:nvSpPr>
        <p:spPr>
          <a:xfrm>
            <a:off x="1540702" y="1002082"/>
            <a:ext cx="9331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MODELING RESULTS AND ANALYSIS: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8B00C-D878-E90C-6841-A1F2E4017DBD}"/>
              </a:ext>
            </a:extLst>
          </p:cNvPr>
          <p:cNvSpPr txBox="1"/>
          <p:nvPr/>
        </p:nvSpPr>
        <p:spPr>
          <a:xfrm>
            <a:off x="588725" y="1941534"/>
            <a:ext cx="11022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explore different model scenarios to find optimal ticket price. Our model came up with predicted price of 95.87 and MAE of 10.39 suggesting Big Mountain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 undervalue its ticket price and not making the most of its facilities.</a:t>
            </a:r>
            <a:endParaRPr lang="en-US" sz="2000" dirty="0"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0C3B0-4080-B5FF-634C-231E8C5E9444}"/>
              </a:ext>
            </a:extLst>
          </p:cNvPr>
          <p:cNvSpPr txBox="1"/>
          <p:nvPr/>
        </p:nvSpPr>
        <p:spPr>
          <a:xfrm>
            <a:off x="1177447" y="3619650"/>
            <a:ext cx="93788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Random Forest Model is our winning model of choice </a:t>
            </a:r>
            <a:r>
              <a:rPr lang="en-US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because it has lower MAE and superior reliability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2000" dirty="0"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1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E4DAC2-0EB8-56AE-001D-44819CF118CE}"/>
              </a:ext>
            </a:extLst>
          </p:cNvPr>
          <p:cNvSpPr txBox="1"/>
          <p:nvPr/>
        </p:nvSpPr>
        <p:spPr>
          <a:xfrm>
            <a:off x="1465545" y="1302707"/>
            <a:ext cx="9319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MODELING RESULTS AND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A45B6-387F-78F7-7ECF-D8BA74B15707}"/>
              </a:ext>
            </a:extLst>
          </p:cNvPr>
          <p:cNvSpPr txBox="1"/>
          <p:nvPr/>
        </p:nvSpPr>
        <p:spPr>
          <a:xfrm>
            <a:off x="4171167" y="2242159"/>
            <a:ext cx="8705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modeled various scenarios to explore ways to increase revenue or reduce cost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4548C-5EB8-14AF-41FA-8FAA293A3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12"/>
          <a:stretch/>
        </p:blipFill>
        <p:spPr>
          <a:xfrm>
            <a:off x="0" y="2101490"/>
            <a:ext cx="3858579" cy="4351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3790D-4244-11D7-126D-B4E553038D43}"/>
              </a:ext>
            </a:extLst>
          </p:cNvPr>
          <p:cNvSpPr txBox="1"/>
          <p:nvPr/>
        </p:nvSpPr>
        <p:spPr>
          <a:xfrm>
            <a:off x="4258849" y="3244334"/>
            <a:ext cx="7640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Ticket price increase coupled with facilities enhancement such as increasing vertical drop will bring significant revenue gain, given the expected visitors of 350000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00076-7F7B-2AA6-8EE4-BA75AC354AE9}"/>
              </a:ext>
            </a:extLst>
          </p:cNvPr>
          <p:cNvSpPr txBox="1"/>
          <p:nvPr/>
        </p:nvSpPr>
        <p:spPr>
          <a:xfrm>
            <a:off x="4371584" y="4597052"/>
            <a:ext cx="72776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the other hand, we can cut cost by closing unused runs. As seen in the left graph, closing one run will not affect revenue/ticket price, closing 3,4,5 runs will have the same effect , but closing more than 5 runs, will significantly drop revenue.</a:t>
            </a:r>
          </a:p>
        </p:txBody>
      </p:sp>
    </p:spTree>
    <p:extLst>
      <p:ext uri="{BB962C8B-B14F-4D97-AF65-F5344CB8AC3E}">
        <p14:creationId xmlns:p14="http://schemas.microsoft.com/office/powerpoint/2010/main" val="338080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189088-BE75-C701-0D40-636038812C76}"/>
              </a:ext>
            </a:extLst>
          </p:cNvPr>
          <p:cNvSpPr txBox="1"/>
          <p:nvPr/>
        </p:nvSpPr>
        <p:spPr>
          <a:xfrm>
            <a:off x="1340284" y="1252603"/>
            <a:ext cx="972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MODELING RESULTS AND ANALYSIS: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576C7-F41D-FDAA-5A3D-E4F568122694}"/>
              </a:ext>
            </a:extLst>
          </p:cNvPr>
          <p:cNvSpPr txBox="1"/>
          <p:nvPr/>
        </p:nvSpPr>
        <p:spPr>
          <a:xfrm>
            <a:off x="663879" y="2229633"/>
            <a:ext cx="10697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our evaluation of model scenarios, we find that we can increase revenue by raising ticket price supported with facilities enhancements such as: increasing vertical drop, adding new runs, which will bring additional 1.94 million revenue increase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012DA-BFAF-7E52-5968-E4EFEEC3553D}"/>
              </a:ext>
            </a:extLst>
          </p:cNvPr>
          <p:cNvSpPr txBox="1"/>
          <p:nvPr/>
        </p:nvSpPr>
        <p:spPr>
          <a:xfrm>
            <a:off x="751561" y="4083485"/>
            <a:ext cx="9782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Alternatively, we can reduce cost (which will also increase revenue) by closing unused run. We should choose to close one run first, as this will not affect revenue/ticket price</a:t>
            </a:r>
          </a:p>
        </p:txBody>
      </p:sp>
    </p:spTree>
    <p:extLst>
      <p:ext uri="{BB962C8B-B14F-4D97-AF65-F5344CB8AC3E}">
        <p14:creationId xmlns:p14="http://schemas.microsoft.com/office/powerpoint/2010/main" val="231057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AD3F2-498F-87E4-B2ED-1E6DF84D0B22}"/>
              </a:ext>
            </a:extLst>
          </p:cNvPr>
          <p:cNvSpPr txBox="1"/>
          <p:nvPr/>
        </p:nvSpPr>
        <p:spPr>
          <a:xfrm>
            <a:off x="1315232" y="1365337"/>
            <a:ext cx="977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 and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99431-F978-2FD8-1D9B-55616EC8B1C4}"/>
              </a:ext>
            </a:extLst>
          </p:cNvPr>
          <p:cNvSpPr txBox="1"/>
          <p:nvPr/>
        </p:nvSpPr>
        <p:spPr>
          <a:xfrm>
            <a:off x="629459" y="2229633"/>
            <a:ext cx="10831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Raising ticket prices by just a mere $1.99, in tandem with facility enhancements such as vertical drop increase and new runs addition, will bring additional revenue increase of $1.94 million, enough to cover additional operating cost from installing a new chair lift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87CBF-F15E-8E58-C384-CFE601B1567B}"/>
              </a:ext>
            </a:extLst>
          </p:cNvPr>
          <p:cNvSpPr txBox="1"/>
          <p:nvPr/>
        </p:nvSpPr>
        <p:spPr>
          <a:xfrm>
            <a:off x="629459" y="3832593"/>
            <a:ext cx="11079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Closing one unused run will reduce operating cost without affecting revenue/ticket price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3CB81-C2BB-9000-BE49-547C8D09BD9B}"/>
              </a:ext>
            </a:extLst>
          </p:cNvPr>
          <p:cNvSpPr txBox="1"/>
          <p:nvPr/>
        </p:nvSpPr>
        <p:spPr>
          <a:xfrm>
            <a:off x="629459" y="4797467"/>
            <a:ext cx="1045607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could utilize additional data such as cost and expense, skiers demographic, competitor price etc., to get more thorough and detailed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9082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{8B7BCFC9-8EFC-F74E-8B69-625155615B00}tf10001073</Template>
  <TotalTime>104</TotalTime>
  <Words>495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Verdana</vt:lpstr>
      <vt:lpstr>Droplet</vt:lpstr>
      <vt:lpstr>BIG MOUNTAIN SKI RESORT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Feymin Chen</dc:creator>
  <cp:lastModifiedBy>Feymin Chen</cp:lastModifiedBy>
  <cp:revision>14</cp:revision>
  <dcterms:created xsi:type="dcterms:W3CDTF">2024-05-28T05:54:21Z</dcterms:created>
  <dcterms:modified xsi:type="dcterms:W3CDTF">2024-05-28T07:38:37Z</dcterms:modified>
</cp:coreProperties>
</file>