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CB5-031E-B651-3190-9BF30918BEFB}" name="Rafferty Leung" initials="RL" userId="S::rafleung@ucdavis.edu::f86cb76e-1a11-4604-ac9a-924b40e892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5448" autoAdjust="0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3/7/23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3/7/23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5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5FD5941-8FB7-6B6E-AEC4-8BC8B8062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515" y="6195211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68344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160B22D-8002-AB03-CF59-E5405459D3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01400" y="6219375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spc="-4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A443-3ED4-66A5-8F65-7702D649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Catalyst 1 Completed Tasks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29E173-DD3C-8AEC-092D-95A9290AB03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64661952"/>
              </p:ext>
            </p:extLst>
          </p:nvPr>
        </p:nvGraphicFramePr>
        <p:xfrm>
          <a:off x="2143760" y="1390197"/>
          <a:ext cx="7904480" cy="4687066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721360">
                  <a:extLst>
                    <a:ext uri="{9D8B030D-6E8A-4147-A177-3AD203B41FA5}">
                      <a16:colId xmlns:a16="http://schemas.microsoft.com/office/drawing/2014/main" val="332838003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464615777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3490253996"/>
                    </a:ext>
                  </a:extLst>
                </a:gridCol>
              </a:tblGrid>
              <a:tr h="367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Issue 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500524367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Add Django to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Keras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119431457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Add DRF to Keras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421977871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Determine if celery is needed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628492016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</a:t>
                      </a: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CAP-6</a:t>
                      </a: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Confirm if from front end to back end image bit path can be passed</a:t>
                      </a: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536398779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Determine front end architecture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685098152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Determine backend web hosting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067845032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Image resizing from DRF interface to Keras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532295103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Initial documentation within 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511194361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Create intial ML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810322129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Redo DRF backend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367484965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Token authentication on Django 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736468790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Combine DRF applications together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049065672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Develop front end from wireframe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418789470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Add menu functionality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484054621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Presentation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017861000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Technical paper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521943776"/>
                  </a:ext>
                </a:extLst>
              </a:tr>
              <a:tr h="185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Create Wiki Page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522223753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As a user I want to be able to use this on any device.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902976046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Story</a:t>
                      </a: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CAP-41</a:t>
                      </a: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As a user I want to be warned that this does not replace a physician and that I should know that before using it so that I know the limitations of this software.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147511748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As a user I want to interface to be easy to understand so that I don’t have to Google more information about what information I am looking at.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203549386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CAP-43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As a user I want my data to be protected so that my data and information is private.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56357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5948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Macintosh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ColorBlockVTI</vt:lpstr>
      <vt:lpstr>Catalyst 1 Completed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2023-03-07T20:23:45Z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