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0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A532CB5-031E-B651-3190-9BF30918BEFB}" name="Rafferty Leung" initials="RL" userId="S::rafleung@ucdavis.edu::f86cb76e-1a11-4604-ac9a-924b40e892f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1" autoAdjust="0"/>
    <p:restoredTop sz="95508" autoAdjust="0"/>
  </p:normalViewPr>
  <p:slideViewPr>
    <p:cSldViewPr snapToGrid="0">
      <p:cViewPr varScale="1">
        <p:scale>
          <a:sx n="146" d="100"/>
          <a:sy n="146" d="100"/>
        </p:scale>
        <p:origin x="184" y="16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3/3/23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3/3/23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85FD5941-8FB7-6B6E-AEC4-8BC8B8062B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515" y="6195211"/>
            <a:ext cx="921392" cy="57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68344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43D59024-D21F-46A9-B65B-C9166E4E30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6083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23">
            <a:extLst>
              <a:ext uri="{FF2B5EF4-FFF2-40B4-BE49-F238E27FC236}">
                <a16:creationId xmlns:a16="http://schemas.microsoft.com/office/drawing/2014/main" id="{C929A99D-6C0C-468B-854A-FF1CC91260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20384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23">
            <a:extLst>
              <a:ext uri="{FF2B5EF4-FFF2-40B4-BE49-F238E27FC236}">
                <a16:creationId xmlns:a16="http://schemas.microsoft.com/office/drawing/2014/main" id="{60F12D74-CCEB-4CE6-A979-072265047F7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94685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23">
            <a:extLst>
              <a:ext uri="{FF2B5EF4-FFF2-40B4-BE49-F238E27FC236}">
                <a16:creationId xmlns:a16="http://schemas.microsoft.com/office/drawing/2014/main" id="{6A481ED4-1444-4E48-A31E-B2624CF536E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70228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1FCF4CD5-BF81-4AEB-BE4A-D07274F666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6083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68146790-CD56-4671-AD13-89B30FAF556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46083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305877BA-4DF5-499D-9288-3956FC9B1BC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20384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22E6E064-1B6D-455F-98A9-1A851E3FE16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20384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 Placeholder 28">
            <a:extLst>
              <a:ext uri="{FF2B5EF4-FFF2-40B4-BE49-F238E27FC236}">
                <a16:creationId xmlns:a16="http://schemas.microsoft.com/office/drawing/2014/main" id="{76F0A93D-9B44-4CF6-87AF-4B5200AF2C6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4685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28">
            <a:extLst>
              <a:ext uri="{FF2B5EF4-FFF2-40B4-BE49-F238E27FC236}">
                <a16:creationId xmlns:a16="http://schemas.microsoft.com/office/drawing/2014/main" id="{550B9205-0F01-47B9-9C79-42EB1E22C9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4685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8FC1F3E1-C69F-4835-A5CD-929BD175AF1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70228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8">
            <a:extLst>
              <a:ext uri="{FF2B5EF4-FFF2-40B4-BE49-F238E27FC236}">
                <a16:creationId xmlns:a16="http://schemas.microsoft.com/office/drawing/2014/main" id="{457972FF-3484-4C00-A636-0F208F816CB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70228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8736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F160B22D-8002-AB03-CF59-E5405459D34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201400" y="6219375"/>
            <a:ext cx="921392" cy="57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8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0" kern="1200" spc="-40" baseline="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83F25-E3E7-88C2-78FC-8843EB49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Team Working Agreement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58844-563A-946F-B750-3F6728E3315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Participation</a:t>
            </a:r>
          </a:p>
          <a:p>
            <a:pPr lvl="1"/>
            <a:r>
              <a:rPr lang="en-US" dirty="0"/>
              <a:t>It is expected of all members of the team to arrive promptly for meetings and actively participate during the meeting.</a:t>
            </a:r>
          </a:p>
          <a:p>
            <a:r>
              <a:rPr lang="en-US" dirty="0"/>
              <a:t>Communication</a:t>
            </a:r>
          </a:p>
          <a:p>
            <a:pPr lvl="1"/>
            <a:r>
              <a:rPr lang="en-US" dirty="0"/>
              <a:t>The team will utilize Slack, LinkedIn Messaging, or Email for communication, ensure codebase maintenance, and uphold transparency by openly addressing any obstacles or concerns they encounter.</a:t>
            </a:r>
          </a:p>
          <a:p>
            <a:r>
              <a:rPr lang="en-US" dirty="0"/>
              <a:t>Work Division</a:t>
            </a:r>
          </a:p>
          <a:p>
            <a:pPr lvl="1"/>
            <a:r>
              <a:rPr lang="en-US" dirty="0"/>
              <a:t>The distribution of work and project responsibilities will be fair and equal, and each sprint will reflect this approach.</a:t>
            </a:r>
          </a:p>
        </p:txBody>
      </p:sp>
    </p:spTree>
    <p:extLst>
      <p:ext uri="{BB962C8B-B14F-4D97-AF65-F5344CB8AC3E}">
        <p14:creationId xmlns:p14="http://schemas.microsoft.com/office/powerpoint/2010/main" val="227514559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A742F3-D2BE-4CC5-9066-2DB838FE2FF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D1F2201-AEB8-4954-A8CB-3AC4242CC7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9152A6-D9F2-46C7-B217-D613495E7AF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Calibri</vt:lpstr>
      <vt:lpstr>ColorBlockVTI</vt:lpstr>
      <vt:lpstr>Team Working Agreement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2021-05-05T19:03:05Z</dcterms:created>
  <dcterms:modified xsi:type="dcterms:W3CDTF">2023-03-03T20:41:27Z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