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4"/>
  </p:sldMasterIdLst>
  <p:notesMasterIdLst>
    <p:notesMasterId r:id="rId6"/>
  </p:notesMasterIdLst>
  <p:handoutMasterIdLst>
    <p:handoutMasterId r:id="rId7"/>
  </p:handoutMasterIdLst>
  <p:sldIdLst>
    <p:sldId id="27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A532CB5-031E-B651-3190-9BF30918BEFB}" name="Rafferty Leung" initials="RL" userId="S::rafleung@ucdavis.edu::f86cb76e-1a11-4604-ac9a-924b40e892f6"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755" autoAdjust="0"/>
    <p:restoredTop sz="95508" autoAdjust="0"/>
  </p:normalViewPr>
  <p:slideViewPr>
    <p:cSldViewPr snapToGrid="0">
      <p:cViewPr>
        <p:scale>
          <a:sx n="140" d="100"/>
          <a:sy n="140" d="100"/>
        </p:scale>
        <p:origin x="336" y="1848"/>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2" d="100"/>
          <a:sy n="62" d="100"/>
        </p:scale>
        <p:origin x="3154" y="7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handoutMaster" Target="handoutMasters/handoutMaster1.xml"/><Relationship Id="rId12" Type="http://schemas.microsoft.com/office/2018/10/relationships/authors" Target="author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EC026C9-4C52-4B60-A858-A50E4BE56DA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A6160113-35DB-4BB4-9269-631D6FEB5E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410D272-305C-421E-A9EF-95D63D599B42}" type="datetimeFigureOut">
              <a:rPr lang="en-US" smtClean="0"/>
              <a:t>3/1/23</a:t>
            </a:fld>
            <a:endParaRPr lang="en-US" dirty="0"/>
          </a:p>
        </p:txBody>
      </p:sp>
      <p:sp>
        <p:nvSpPr>
          <p:cNvPr id="4" name="Footer Placeholder 3">
            <a:extLst>
              <a:ext uri="{FF2B5EF4-FFF2-40B4-BE49-F238E27FC236}">
                <a16:creationId xmlns:a16="http://schemas.microsoft.com/office/drawing/2014/main" id="{FF40E5BB-A291-4B94-8433-B9D3F16854C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5857D678-038E-42A6-961E-EAB034DB470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1DE7DFA-63CC-4ED7-B30E-ACF88B4B8932}" type="slidenum">
              <a:rPr lang="en-US" smtClean="0"/>
              <a:t>‹#›</a:t>
            </a:fld>
            <a:endParaRPr lang="en-US" dirty="0"/>
          </a:p>
        </p:txBody>
      </p:sp>
    </p:spTree>
    <p:extLst>
      <p:ext uri="{BB962C8B-B14F-4D97-AF65-F5344CB8AC3E}">
        <p14:creationId xmlns:p14="http://schemas.microsoft.com/office/powerpoint/2010/main" val="23500912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E16E63-7886-43BC-8DD4-4F14C3DD7360}" type="datetimeFigureOut">
              <a:rPr lang="en-US" smtClean="0"/>
              <a:t>3/1/23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8C5307-140F-447F-BCBA-BB92E3A2906B}" type="slidenum">
              <a:rPr lang="en-US" smtClean="0"/>
              <a:t>‹#›</a:t>
            </a:fld>
            <a:endParaRPr lang="en-US" dirty="0"/>
          </a:p>
        </p:txBody>
      </p:sp>
    </p:spTree>
    <p:extLst>
      <p:ext uri="{BB962C8B-B14F-4D97-AF65-F5344CB8AC3E}">
        <p14:creationId xmlns:p14="http://schemas.microsoft.com/office/powerpoint/2010/main" val="10331543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4FD2957-8595-499F-896A-E9A0888D058B}"/>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9" name="Rectangle 8">
            <a:extLst>
              <a:ext uri="{FF2B5EF4-FFF2-40B4-BE49-F238E27FC236}">
                <a16:creationId xmlns:a16="http://schemas.microsoft.com/office/drawing/2014/main" id="{1C44A184-010C-483F-8B5A-3D1E7E6EF981}"/>
              </a:ext>
              <a:ext uri="{C183D7F6-B498-43B3-948B-1728B52AA6E4}">
                <adec:decorative xmlns:adec="http://schemas.microsoft.com/office/drawing/2017/decorative" val="1"/>
              </a:ext>
            </a:extLst>
          </p:cNvPr>
          <p:cNvSpPr/>
          <p:nvPr userDrawn="1"/>
        </p:nvSpPr>
        <p:spPr>
          <a:xfrm>
            <a:off x="1" y="0"/>
            <a:ext cx="8115300" cy="68580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AB4C3"/>
              </a:solidFill>
              <a:effectLst/>
              <a:uLnTx/>
              <a:uFillTx/>
              <a:latin typeface="Avenir Next LT Pro"/>
              <a:ea typeface="+mn-ea"/>
              <a:cs typeface="+mn-cs"/>
            </a:endParaRPr>
          </a:p>
        </p:txBody>
      </p:sp>
      <p:sp>
        <p:nvSpPr>
          <p:cNvPr id="10" name="Title 1">
            <a:extLst>
              <a:ext uri="{FF2B5EF4-FFF2-40B4-BE49-F238E27FC236}">
                <a16:creationId xmlns:a16="http://schemas.microsoft.com/office/drawing/2014/main" id="{9582A2E2-E6DD-4321-B03A-F6C071C1BB7B}"/>
              </a:ext>
            </a:extLst>
          </p:cNvPr>
          <p:cNvSpPr>
            <a:spLocks noGrp="1"/>
          </p:cNvSpPr>
          <p:nvPr>
            <p:ph type="ctrTitle"/>
          </p:nvPr>
        </p:nvSpPr>
        <p:spPr>
          <a:xfrm>
            <a:off x="649044" y="753034"/>
            <a:ext cx="6815446" cy="3887390"/>
          </a:xfrm>
        </p:spPr>
        <p:txBody>
          <a:bodyPr anchor="t">
            <a:normAutofit/>
          </a:bodyPr>
          <a:lstStyle>
            <a:lvl1pPr>
              <a:defRPr sz="8500" spc="-20" baseline="0">
                <a:solidFill>
                  <a:schemeClr val="bg1"/>
                </a:solidFill>
              </a:defRPr>
            </a:lvl1pPr>
          </a:lstStyle>
          <a:p>
            <a:endParaRPr lang="en-US" dirty="0"/>
          </a:p>
        </p:txBody>
      </p:sp>
      <p:sp>
        <p:nvSpPr>
          <p:cNvPr id="11" name="Subtitle 2">
            <a:extLst>
              <a:ext uri="{FF2B5EF4-FFF2-40B4-BE49-F238E27FC236}">
                <a16:creationId xmlns:a16="http://schemas.microsoft.com/office/drawing/2014/main" id="{D21B6D9B-E3FB-48D2-A477-5B73E2216682}"/>
              </a:ext>
            </a:extLst>
          </p:cNvPr>
          <p:cNvSpPr>
            <a:spLocks noGrp="1"/>
          </p:cNvSpPr>
          <p:nvPr>
            <p:ph type="subTitle" idx="1"/>
          </p:nvPr>
        </p:nvSpPr>
        <p:spPr>
          <a:xfrm>
            <a:off x="649045" y="4640424"/>
            <a:ext cx="6437555" cy="1303176"/>
          </a:xfrm>
        </p:spPr>
        <p:txBody>
          <a:bodyPr anchor="b">
            <a:normAutofit/>
          </a:bodyPr>
          <a:lstStyle>
            <a:lvl1pPr marL="0" indent="0">
              <a:buNone/>
              <a:defRPr sz="2800" b="0">
                <a:solidFill>
                  <a:schemeClr val="bg1"/>
                </a:solidFill>
              </a:defRPr>
            </a:lvl1pPr>
          </a:lstStyle>
          <a:p>
            <a:endParaRPr lang="en-US" dirty="0"/>
          </a:p>
        </p:txBody>
      </p:sp>
      <p:sp>
        <p:nvSpPr>
          <p:cNvPr id="18" name="Picture Placeholder 16">
            <a:extLst>
              <a:ext uri="{FF2B5EF4-FFF2-40B4-BE49-F238E27FC236}">
                <a16:creationId xmlns:a16="http://schemas.microsoft.com/office/drawing/2014/main" id="{38823550-6B12-4BFD-9C91-668B623E3536}"/>
              </a:ext>
            </a:extLst>
          </p:cNvPr>
          <p:cNvSpPr>
            <a:spLocks noGrp="1"/>
          </p:cNvSpPr>
          <p:nvPr>
            <p:ph type="pic" sz="quarter" idx="13" hasCustomPrompt="1"/>
          </p:nvPr>
        </p:nvSpPr>
        <p:spPr>
          <a:xfrm>
            <a:off x="8113533" y="0"/>
            <a:ext cx="4082983" cy="6858000"/>
          </a:xfrm>
        </p:spPr>
        <p:txBody>
          <a:bodyPr/>
          <a:lstStyle>
            <a:lvl1pPr marL="0" indent="0" algn="ctr">
              <a:buNone/>
              <a:defRPr/>
            </a:lvl1pPr>
          </a:lstStyle>
          <a:p>
            <a:r>
              <a:rPr lang="en-US" dirty="0"/>
              <a:t>Click to add photo</a:t>
            </a:r>
          </a:p>
        </p:txBody>
      </p:sp>
      <p:pic>
        <p:nvPicPr>
          <p:cNvPr id="4" name="Picture 3" descr="Logo&#10;&#10;Description automatically generated with medium confidence">
            <a:extLst>
              <a:ext uri="{FF2B5EF4-FFF2-40B4-BE49-F238E27FC236}">
                <a16:creationId xmlns:a16="http://schemas.microsoft.com/office/drawing/2014/main" id="{85FD5941-8FB7-6B6E-AEC4-8BC8B8062BBD}"/>
              </a:ext>
            </a:extLst>
          </p:cNvPr>
          <p:cNvPicPr>
            <a:picLocks noChangeAspect="1"/>
          </p:cNvPicPr>
          <p:nvPr userDrawn="1"/>
        </p:nvPicPr>
        <p:blipFill>
          <a:blip r:embed="rId2"/>
          <a:stretch>
            <a:fillRect/>
          </a:stretch>
        </p:blipFill>
        <p:spPr>
          <a:xfrm>
            <a:off x="92515" y="6195211"/>
            <a:ext cx="921392" cy="570125"/>
          </a:xfrm>
          <a:prstGeom prst="rect">
            <a:avLst/>
          </a:prstGeom>
        </p:spPr>
      </p:pic>
    </p:spTree>
    <p:extLst>
      <p:ext uri="{BB962C8B-B14F-4D97-AF65-F5344CB8AC3E}">
        <p14:creationId xmlns:p14="http://schemas.microsoft.com/office/powerpoint/2010/main" val="3706224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6F922A0-5527-4314-A2EA-E5CF34EF9434}"/>
              </a:ext>
              <a:ext uri="{C183D7F6-B498-43B3-948B-1728B52AA6E4}">
                <adec:decorative xmlns:adec="http://schemas.microsoft.com/office/drawing/2017/decorative" val="1"/>
              </a:ext>
            </a:extLst>
          </p:cNvPr>
          <p:cNvSpPr/>
          <p:nvPr userDrawn="1"/>
        </p:nvSpPr>
        <p:spPr>
          <a:xfrm>
            <a:off x="0" y="0"/>
            <a:ext cx="12192000" cy="115046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10" name="Title 9">
            <a:extLst>
              <a:ext uri="{FF2B5EF4-FFF2-40B4-BE49-F238E27FC236}">
                <a16:creationId xmlns:a16="http://schemas.microsoft.com/office/drawing/2014/main" id="{96EC4CB6-956E-48EB-86AC-B40D89D74215}"/>
              </a:ext>
            </a:extLst>
          </p:cNvPr>
          <p:cNvSpPr>
            <a:spLocks noGrp="1"/>
          </p:cNvSpPr>
          <p:nvPr>
            <p:ph type="title" hasCustomPrompt="1"/>
          </p:nvPr>
        </p:nvSpPr>
        <p:spPr>
          <a:xfrm>
            <a:off x="1000759" y="194783"/>
            <a:ext cx="10022841" cy="760892"/>
          </a:xfrm>
        </p:spPr>
        <p:txBody>
          <a:bodyPr anchor="ctr"/>
          <a:lstStyle>
            <a:lvl1pPr>
              <a:lnSpc>
                <a:spcPct val="100000"/>
              </a:lnSpc>
              <a:defRPr spc="-20" baseline="0">
                <a:solidFill>
                  <a:schemeClr val="bg1"/>
                </a:solidFill>
              </a:defRPr>
            </a:lvl1pPr>
          </a:lstStyle>
          <a:p>
            <a:r>
              <a:rPr lang="en-US" dirty="0"/>
              <a:t>Click to add title</a:t>
            </a:r>
          </a:p>
        </p:txBody>
      </p:sp>
      <p:sp>
        <p:nvSpPr>
          <p:cNvPr id="9" name="Content Placeholder 8">
            <a:extLst>
              <a:ext uri="{FF2B5EF4-FFF2-40B4-BE49-F238E27FC236}">
                <a16:creationId xmlns:a16="http://schemas.microsoft.com/office/drawing/2014/main" id="{13FA4250-BD33-40AE-934A-A473029C5CA5}"/>
              </a:ext>
            </a:extLst>
          </p:cNvPr>
          <p:cNvSpPr>
            <a:spLocks noGrp="1"/>
          </p:cNvSpPr>
          <p:nvPr>
            <p:ph sz="quarter" idx="14" hasCustomPrompt="1"/>
          </p:nvPr>
        </p:nvSpPr>
        <p:spPr>
          <a:xfrm>
            <a:off x="646112" y="1560513"/>
            <a:ext cx="10899776" cy="4341812"/>
          </a:xfrm>
        </p:spPr>
        <p:txBody>
          <a:bodyPr/>
          <a:lstStyle>
            <a:lvl1pPr>
              <a:defRPr/>
            </a:lvl1pPr>
          </a:lstStyle>
          <a:p>
            <a:pPr lvl="0"/>
            <a:r>
              <a:rPr lang="en-US" dirty="0"/>
              <a:t>Click to add content</a:t>
            </a:r>
          </a:p>
        </p:txBody>
      </p:sp>
    </p:spTree>
    <p:extLst>
      <p:ext uri="{BB962C8B-B14F-4D97-AF65-F5344CB8AC3E}">
        <p14:creationId xmlns:p14="http://schemas.microsoft.com/office/powerpoint/2010/main" val="4190906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2 Columns">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5F516FD-E4AF-4BA2-902A-DA4674655726}"/>
              </a:ext>
              <a:ext uri="{C183D7F6-B498-43B3-948B-1728B52AA6E4}">
                <adec:decorative xmlns:adec="http://schemas.microsoft.com/office/drawing/2017/decorative" val="1"/>
              </a:ext>
            </a:extLst>
          </p:cNvPr>
          <p:cNvSpPr/>
          <p:nvPr userDrawn="1"/>
        </p:nvSpPr>
        <p:spPr>
          <a:xfrm>
            <a:off x="0" y="0"/>
            <a:ext cx="12192000" cy="115046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2" name="Title 1">
            <a:extLst>
              <a:ext uri="{FF2B5EF4-FFF2-40B4-BE49-F238E27FC236}">
                <a16:creationId xmlns:a16="http://schemas.microsoft.com/office/drawing/2014/main" id="{07F0F480-E13D-4322-ADF4-56769DC5AFF3}"/>
              </a:ext>
            </a:extLst>
          </p:cNvPr>
          <p:cNvSpPr>
            <a:spLocks noGrp="1"/>
          </p:cNvSpPr>
          <p:nvPr>
            <p:ph type="title" hasCustomPrompt="1"/>
          </p:nvPr>
        </p:nvSpPr>
        <p:spPr>
          <a:xfrm>
            <a:off x="1249680" y="190500"/>
            <a:ext cx="10036292" cy="773776"/>
          </a:xfrm>
        </p:spPr>
        <p:txBody>
          <a:bodyPr anchor="ctr"/>
          <a:lstStyle>
            <a:lvl1pPr algn="r">
              <a:lnSpc>
                <a:spcPct val="100000"/>
              </a:lnSpc>
              <a:defRPr spc="-20" baseline="0">
                <a:solidFill>
                  <a:schemeClr val="bg1"/>
                </a:solidFill>
              </a:defRPr>
            </a:lvl1pPr>
          </a:lstStyle>
          <a:p>
            <a:r>
              <a:rPr lang="en-US" dirty="0"/>
              <a:t>Click to add title</a:t>
            </a:r>
          </a:p>
        </p:txBody>
      </p:sp>
      <p:sp>
        <p:nvSpPr>
          <p:cNvPr id="12" name="Text Placeholder 30">
            <a:extLst>
              <a:ext uri="{FF2B5EF4-FFF2-40B4-BE49-F238E27FC236}">
                <a16:creationId xmlns:a16="http://schemas.microsoft.com/office/drawing/2014/main" id="{7F0BA818-CA3B-46FD-9A79-7BDC1D9CA710}"/>
              </a:ext>
            </a:extLst>
          </p:cNvPr>
          <p:cNvSpPr>
            <a:spLocks noGrp="1"/>
          </p:cNvSpPr>
          <p:nvPr>
            <p:ph type="body" sz="quarter" idx="14" hasCustomPrompt="1"/>
          </p:nvPr>
        </p:nvSpPr>
        <p:spPr>
          <a:xfrm>
            <a:off x="1209243" y="1764139"/>
            <a:ext cx="4756714"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7" name="Text Placeholder 15">
            <a:extLst>
              <a:ext uri="{FF2B5EF4-FFF2-40B4-BE49-F238E27FC236}">
                <a16:creationId xmlns:a16="http://schemas.microsoft.com/office/drawing/2014/main" id="{4EAD007E-B9BB-4C9F-BDC8-127A77F0F96D}"/>
              </a:ext>
            </a:extLst>
          </p:cNvPr>
          <p:cNvSpPr>
            <a:spLocks noGrp="1"/>
          </p:cNvSpPr>
          <p:nvPr>
            <p:ph type="body" sz="quarter" idx="17" hasCustomPrompt="1"/>
          </p:nvPr>
        </p:nvSpPr>
        <p:spPr>
          <a:xfrm>
            <a:off x="1209243" y="2374900"/>
            <a:ext cx="4756714" cy="3365500"/>
          </a:xfrm>
        </p:spPr>
        <p:txBody>
          <a:bodyPr>
            <a:normAutofit/>
          </a:bodyPr>
          <a:lstStyle>
            <a:lvl1pPr>
              <a:defRPr sz="2000"/>
            </a:lvl1pPr>
          </a:lstStyle>
          <a:p>
            <a:pPr lvl="0"/>
            <a:r>
              <a:rPr lang="en-US" dirty="0"/>
              <a:t>Click to add text</a:t>
            </a:r>
          </a:p>
        </p:txBody>
      </p:sp>
      <p:sp>
        <p:nvSpPr>
          <p:cNvPr id="14" name="Text Placeholder 30">
            <a:extLst>
              <a:ext uri="{FF2B5EF4-FFF2-40B4-BE49-F238E27FC236}">
                <a16:creationId xmlns:a16="http://schemas.microsoft.com/office/drawing/2014/main" id="{9ECBA1DE-781A-4AA7-86CA-0EBE52A9B417}"/>
              </a:ext>
            </a:extLst>
          </p:cNvPr>
          <p:cNvSpPr>
            <a:spLocks noGrp="1"/>
          </p:cNvSpPr>
          <p:nvPr>
            <p:ph type="body" sz="quarter" idx="16" hasCustomPrompt="1"/>
          </p:nvPr>
        </p:nvSpPr>
        <p:spPr>
          <a:xfrm>
            <a:off x="6257467" y="1764031"/>
            <a:ext cx="4756714"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8" name="Text Placeholder 15">
            <a:extLst>
              <a:ext uri="{FF2B5EF4-FFF2-40B4-BE49-F238E27FC236}">
                <a16:creationId xmlns:a16="http://schemas.microsoft.com/office/drawing/2014/main" id="{53A9CA10-3BBC-41E7-A34E-C6CCFEC8205E}"/>
              </a:ext>
            </a:extLst>
          </p:cNvPr>
          <p:cNvSpPr>
            <a:spLocks noGrp="1"/>
          </p:cNvSpPr>
          <p:nvPr>
            <p:ph type="body" sz="quarter" idx="18" hasCustomPrompt="1"/>
          </p:nvPr>
        </p:nvSpPr>
        <p:spPr>
          <a:xfrm>
            <a:off x="6257467" y="2374900"/>
            <a:ext cx="4756714" cy="3365500"/>
          </a:xfrm>
        </p:spPr>
        <p:txBody>
          <a:bodyPr>
            <a:normAutofit/>
          </a:bodyPr>
          <a:lstStyle>
            <a:lvl1pPr>
              <a:defRPr sz="2000"/>
            </a:lvl1pPr>
          </a:lstStyle>
          <a:p>
            <a:pPr lvl="0"/>
            <a:r>
              <a:rPr lang="en-US" dirty="0"/>
              <a:t>Click to add text</a:t>
            </a:r>
          </a:p>
        </p:txBody>
      </p:sp>
    </p:spTree>
    <p:extLst>
      <p:ext uri="{BB962C8B-B14F-4D97-AF65-F5344CB8AC3E}">
        <p14:creationId xmlns:p14="http://schemas.microsoft.com/office/powerpoint/2010/main" val="3093628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E97352E-C52D-43BE-BCE2-2D71FE0353EF}"/>
              </a:ext>
              <a:ext uri="{C183D7F6-B498-43B3-948B-1728B52AA6E4}">
                <adec:decorative xmlns:adec="http://schemas.microsoft.com/office/drawing/2017/decorative" val="1"/>
              </a:ext>
            </a:extLst>
          </p:cNvPr>
          <p:cNvSpPr/>
          <p:nvPr userDrawn="1"/>
        </p:nvSpPr>
        <p:spPr>
          <a:xfrm>
            <a:off x="0" y="0"/>
            <a:ext cx="12192000" cy="115046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7" name="Title 6">
            <a:extLst>
              <a:ext uri="{FF2B5EF4-FFF2-40B4-BE49-F238E27FC236}">
                <a16:creationId xmlns:a16="http://schemas.microsoft.com/office/drawing/2014/main" id="{92051A8D-592F-40C1-A65D-E1F17B07C94A}"/>
              </a:ext>
            </a:extLst>
          </p:cNvPr>
          <p:cNvSpPr>
            <a:spLocks noGrp="1"/>
          </p:cNvSpPr>
          <p:nvPr>
            <p:ph type="title" hasCustomPrompt="1"/>
          </p:nvPr>
        </p:nvSpPr>
        <p:spPr>
          <a:xfrm>
            <a:off x="1879600" y="183988"/>
            <a:ext cx="9406372" cy="803380"/>
          </a:xfrm>
        </p:spPr>
        <p:txBody>
          <a:bodyPr anchor="ctr"/>
          <a:lstStyle>
            <a:lvl1pPr algn="r">
              <a:lnSpc>
                <a:spcPct val="100000"/>
              </a:lnSpc>
              <a:defRPr spc="-20" baseline="0">
                <a:solidFill>
                  <a:schemeClr val="bg1"/>
                </a:solidFill>
              </a:defRPr>
            </a:lvl1pPr>
          </a:lstStyle>
          <a:p>
            <a:r>
              <a:rPr lang="en-US" dirty="0"/>
              <a:t>Click to add title</a:t>
            </a:r>
          </a:p>
        </p:txBody>
      </p:sp>
      <p:sp>
        <p:nvSpPr>
          <p:cNvPr id="8" name="Text Placeholder 30">
            <a:extLst>
              <a:ext uri="{FF2B5EF4-FFF2-40B4-BE49-F238E27FC236}">
                <a16:creationId xmlns:a16="http://schemas.microsoft.com/office/drawing/2014/main" id="{CF4C4703-C9D4-483C-8E41-17BB7193D010}"/>
              </a:ext>
            </a:extLst>
          </p:cNvPr>
          <p:cNvSpPr>
            <a:spLocks noGrp="1"/>
          </p:cNvSpPr>
          <p:nvPr>
            <p:ph type="body" sz="quarter" idx="14" hasCustomPrompt="1"/>
          </p:nvPr>
        </p:nvSpPr>
        <p:spPr>
          <a:xfrm>
            <a:off x="851300" y="1764193"/>
            <a:ext cx="3327366" cy="597604"/>
          </a:xfrm>
          <a:prstGeom prst="rect">
            <a:avLst/>
          </a:prstGeom>
        </p:spPr>
        <p:txBody>
          <a:bodyPr/>
          <a:lstStyle>
            <a:lvl1pPr marL="0" indent="0">
              <a:buNone/>
              <a:defRPr sz="2400" b="0">
                <a:solidFill>
                  <a:schemeClr val="accent2"/>
                </a:solidFill>
              </a:defRPr>
            </a:lvl1pPr>
          </a:lstStyle>
          <a:p>
            <a:pPr lvl="0"/>
            <a:r>
              <a:rPr lang="en-US" dirty="0"/>
              <a:t>Click to add subtitle</a:t>
            </a:r>
          </a:p>
        </p:txBody>
      </p:sp>
      <p:sp>
        <p:nvSpPr>
          <p:cNvPr id="14" name="Text Placeholder 15">
            <a:extLst>
              <a:ext uri="{FF2B5EF4-FFF2-40B4-BE49-F238E27FC236}">
                <a16:creationId xmlns:a16="http://schemas.microsoft.com/office/drawing/2014/main" id="{7393281D-B77A-4BB8-A3E2-49E0F1259DA9}"/>
              </a:ext>
            </a:extLst>
          </p:cNvPr>
          <p:cNvSpPr>
            <a:spLocks noGrp="1"/>
          </p:cNvSpPr>
          <p:nvPr>
            <p:ph type="body" sz="quarter" idx="19" hasCustomPrompt="1"/>
          </p:nvPr>
        </p:nvSpPr>
        <p:spPr>
          <a:xfrm>
            <a:off x="851193" y="2374899"/>
            <a:ext cx="3327366" cy="3485573"/>
          </a:xfrm>
        </p:spPr>
        <p:txBody>
          <a:bodyPr>
            <a:normAutofit/>
          </a:bodyPr>
          <a:lstStyle>
            <a:lvl1pPr>
              <a:defRPr sz="2000"/>
            </a:lvl1pPr>
          </a:lstStyle>
          <a:p>
            <a:pPr lvl="0"/>
            <a:r>
              <a:rPr lang="en-US" dirty="0"/>
              <a:t>Click to add text</a:t>
            </a:r>
          </a:p>
        </p:txBody>
      </p:sp>
      <p:sp>
        <p:nvSpPr>
          <p:cNvPr id="12" name="Text Placeholder 30">
            <a:extLst>
              <a:ext uri="{FF2B5EF4-FFF2-40B4-BE49-F238E27FC236}">
                <a16:creationId xmlns:a16="http://schemas.microsoft.com/office/drawing/2014/main" id="{6B205DED-723B-48E3-AE9F-556696225CAA}"/>
              </a:ext>
            </a:extLst>
          </p:cNvPr>
          <p:cNvSpPr>
            <a:spLocks noGrp="1"/>
          </p:cNvSpPr>
          <p:nvPr>
            <p:ph type="body" sz="quarter" idx="18" hasCustomPrompt="1"/>
          </p:nvPr>
        </p:nvSpPr>
        <p:spPr>
          <a:xfrm>
            <a:off x="4432317" y="1764193"/>
            <a:ext cx="3327366" cy="597604"/>
          </a:xfrm>
          <a:prstGeom prst="rect">
            <a:avLst/>
          </a:prstGeom>
        </p:spPr>
        <p:txBody>
          <a:bodyPr/>
          <a:lstStyle>
            <a:lvl1pPr marL="0" indent="0">
              <a:buNone/>
              <a:defRPr sz="2400" b="0">
                <a:solidFill>
                  <a:schemeClr val="accent2"/>
                </a:solidFill>
              </a:defRPr>
            </a:lvl1pPr>
          </a:lstStyle>
          <a:p>
            <a:pPr lvl="0"/>
            <a:r>
              <a:rPr lang="en-US" dirty="0"/>
              <a:t>Click to add subtitle</a:t>
            </a:r>
          </a:p>
        </p:txBody>
      </p:sp>
      <p:sp>
        <p:nvSpPr>
          <p:cNvPr id="15" name="Text Placeholder 15">
            <a:extLst>
              <a:ext uri="{FF2B5EF4-FFF2-40B4-BE49-F238E27FC236}">
                <a16:creationId xmlns:a16="http://schemas.microsoft.com/office/drawing/2014/main" id="{77D63D24-8466-44F3-898F-5CBC42C7681F}"/>
              </a:ext>
            </a:extLst>
          </p:cNvPr>
          <p:cNvSpPr>
            <a:spLocks noGrp="1"/>
          </p:cNvSpPr>
          <p:nvPr>
            <p:ph type="body" sz="quarter" idx="20" hasCustomPrompt="1"/>
          </p:nvPr>
        </p:nvSpPr>
        <p:spPr>
          <a:xfrm>
            <a:off x="4432317" y="2374899"/>
            <a:ext cx="3327366" cy="3485573"/>
          </a:xfrm>
        </p:spPr>
        <p:txBody>
          <a:bodyPr>
            <a:normAutofit/>
          </a:bodyPr>
          <a:lstStyle>
            <a:lvl1pPr>
              <a:defRPr sz="2000"/>
            </a:lvl1pPr>
          </a:lstStyle>
          <a:p>
            <a:pPr lvl="0"/>
            <a:r>
              <a:rPr lang="en-US" dirty="0"/>
              <a:t>Click to add text</a:t>
            </a:r>
          </a:p>
        </p:txBody>
      </p:sp>
      <p:sp>
        <p:nvSpPr>
          <p:cNvPr id="10" name="Text Placeholder 30">
            <a:extLst>
              <a:ext uri="{FF2B5EF4-FFF2-40B4-BE49-F238E27FC236}">
                <a16:creationId xmlns:a16="http://schemas.microsoft.com/office/drawing/2014/main" id="{F600D1D1-B6A8-4A4E-BC6A-897FE089CBEC}"/>
              </a:ext>
            </a:extLst>
          </p:cNvPr>
          <p:cNvSpPr>
            <a:spLocks noGrp="1"/>
          </p:cNvSpPr>
          <p:nvPr>
            <p:ph type="body" sz="quarter" idx="16" hasCustomPrompt="1"/>
          </p:nvPr>
        </p:nvSpPr>
        <p:spPr>
          <a:xfrm>
            <a:off x="8025393" y="1764193"/>
            <a:ext cx="3327366" cy="597604"/>
          </a:xfrm>
          <a:prstGeom prst="rect">
            <a:avLst/>
          </a:prstGeom>
        </p:spPr>
        <p:txBody>
          <a:bodyPr/>
          <a:lstStyle>
            <a:lvl1pPr marL="0" indent="0">
              <a:buNone/>
              <a:defRPr sz="2400" b="0">
                <a:solidFill>
                  <a:schemeClr val="accent2"/>
                </a:solidFill>
              </a:defRPr>
            </a:lvl1pPr>
          </a:lstStyle>
          <a:p>
            <a:pPr lvl="0"/>
            <a:r>
              <a:rPr lang="en-US" dirty="0"/>
              <a:t>Click to add subtitle</a:t>
            </a:r>
          </a:p>
        </p:txBody>
      </p:sp>
      <p:sp>
        <p:nvSpPr>
          <p:cNvPr id="16" name="Text Placeholder 15">
            <a:extLst>
              <a:ext uri="{FF2B5EF4-FFF2-40B4-BE49-F238E27FC236}">
                <a16:creationId xmlns:a16="http://schemas.microsoft.com/office/drawing/2014/main" id="{A205F643-67E9-4E41-A65F-163C816090B9}"/>
              </a:ext>
            </a:extLst>
          </p:cNvPr>
          <p:cNvSpPr>
            <a:spLocks noGrp="1"/>
          </p:cNvSpPr>
          <p:nvPr>
            <p:ph type="body" sz="quarter" idx="21" hasCustomPrompt="1"/>
          </p:nvPr>
        </p:nvSpPr>
        <p:spPr>
          <a:xfrm>
            <a:off x="8025393" y="2374899"/>
            <a:ext cx="3327366" cy="3485573"/>
          </a:xfrm>
        </p:spPr>
        <p:txBody>
          <a:bodyPr>
            <a:normAutofit/>
          </a:bodyPr>
          <a:lstStyle>
            <a:lvl1pPr>
              <a:defRPr sz="2000"/>
            </a:lvl1pPr>
          </a:lstStyle>
          <a:p>
            <a:pPr lvl="0"/>
            <a:r>
              <a:rPr lang="en-US" dirty="0"/>
              <a:t>Click to add text</a:t>
            </a:r>
          </a:p>
        </p:txBody>
      </p:sp>
    </p:spTree>
    <p:extLst>
      <p:ext uri="{BB962C8B-B14F-4D97-AF65-F5344CB8AC3E}">
        <p14:creationId xmlns:p14="http://schemas.microsoft.com/office/powerpoint/2010/main" val="1209807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F2AAFDE-CB45-46CA-8961-8133FCA5F385}"/>
              </a:ext>
              <a:ext uri="{C183D7F6-B498-43B3-948B-1728B52AA6E4}">
                <adec:decorative xmlns:adec="http://schemas.microsoft.com/office/drawing/2017/decorative" val="1"/>
              </a:ext>
            </a:extLst>
          </p:cNvPr>
          <p:cNvSpPr/>
          <p:nvPr userDrawn="1"/>
        </p:nvSpPr>
        <p:spPr>
          <a:xfrm>
            <a:off x="0" y="0"/>
            <a:ext cx="4076700" cy="68580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9" name="Title 1">
            <a:extLst>
              <a:ext uri="{FF2B5EF4-FFF2-40B4-BE49-F238E27FC236}">
                <a16:creationId xmlns:a16="http://schemas.microsoft.com/office/drawing/2014/main" id="{B209C30D-AB58-482B-B553-F71367094EB9}"/>
              </a:ext>
            </a:extLst>
          </p:cNvPr>
          <p:cNvSpPr>
            <a:spLocks noGrp="1"/>
          </p:cNvSpPr>
          <p:nvPr>
            <p:ph type="title"/>
          </p:nvPr>
        </p:nvSpPr>
        <p:spPr>
          <a:xfrm>
            <a:off x="532264" y="776941"/>
            <a:ext cx="3209008" cy="5166659"/>
          </a:xfrm>
        </p:spPr>
        <p:txBody>
          <a:bodyPr anchor="b"/>
          <a:lstStyle>
            <a:lvl1pPr>
              <a:defRPr spc="-20" baseline="0">
                <a:solidFill>
                  <a:schemeClr val="bg1"/>
                </a:solidFill>
              </a:defRPr>
            </a:lvl1pPr>
          </a:lstStyle>
          <a:p>
            <a:endParaRPr lang="en-US" dirty="0">
              <a:solidFill>
                <a:srgbClr val="FFFFFF"/>
              </a:solidFill>
            </a:endParaRPr>
          </a:p>
        </p:txBody>
      </p:sp>
      <p:sp>
        <p:nvSpPr>
          <p:cNvPr id="19" name="Picture Placeholder 16">
            <a:extLst>
              <a:ext uri="{FF2B5EF4-FFF2-40B4-BE49-F238E27FC236}">
                <a16:creationId xmlns:a16="http://schemas.microsoft.com/office/drawing/2014/main" id="{B1A8891C-A2D4-4238-ABCE-62AB3A9121A5}"/>
              </a:ext>
            </a:extLst>
          </p:cNvPr>
          <p:cNvSpPr>
            <a:spLocks noGrp="1"/>
          </p:cNvSpPr>
          <p:nvPr>
            <p:ph type="pic" sz="quarter" idx="13" hasCustomPrompt="1"/>
          </p:nvPr>
        </p:nvSpPr>
        <p:spPr>
          <a:xfrm>
            <a:off x="4076700" y="0"/>
            <a:ext cx="4038600" cy="3429000"/>
          </a:xfrm>
        </p:spPr>
        <p:txBody>
          <a:bodyPr/>
          <a:lstStyle>
            <a:lvl1pPr marL="0" indent="0" algn="ctr">
              <a:buNone/>
              <a:defRPr/>
            </a:lvl1pPr>
          </a:lstStyle>
          <a:p>
            <a:r>
              <a:rPr lang="en-US" dirty="0"/>
              <a:t>Click to add photo</a:t>
            </a:r>
          </a:p>
        </p:txBody>
      </p:sp>
      <p:sp>
        <p:nvSpPr>
          <p:cNvPr id="20" name="Picture Placeholder 16">
            <a:extLst>
              <a:ext uri="{FF2B5EF4-FFF2-40B4-BE49-F238E27FC236}">
                <a16:creationId xmlns:a16="http://schemas.microsoft.com/office/drawing/2014/main" id="{7B51DFB6-C977-4551-BE38-57688D7FF0B7}"/>
              </a:ext>
            </a:extLst>
          </p:cNvPr>
          <p:cNvSpPr>
            <a:spLocks noGrp="1"/>
          </p:cNvSpPr>
          <p:nvPr>
            <p:ph type="pic" sz="quarter" idx="14" hasCustomPrompt="1"/>
          </p:nvPr>
        </p:nvSpPr>
        <p:spPr>
          <a:xfrm>
            <a:off x="8115300" y="0"/>
            <a:ext cx="4076701" cy="3429000"/>
          </a:xfrm>
        </p:spPr>
        <p:txBody>
          <a:bodyPr/>
          <a:lstStyle>
            <a:lvl1pPr marL="0" indent="0" algn="ctr">
              <a:buNone/>
              <a:defRPr/>
            </a:lvl1pPr>
          </a:lstStyle>
          <a:p>
            <a:r>
              <a:rPr lang="en-US" dirty="0"/>
              <a:t>Click to add photo</a:t>
            </a:r>
          </a:p>
        </p:txBody>
      </p:sp>
      <p:sp>
        <p:nvSpPr>
          <p:cNvPr id="24" name="Text Placeholder 21">
            <a:extLst>
              <a:ext uri="{FF2B5EF4-FFF2-40B4-BE49-F238E27FC236}">
                <a16:creationId xmlns:a16="http://schemas.microsoft.com/office/drawing/2014/main" id="{DFCFAED4-0A56-424D-BF74-4051B0BDA9A6}"/>
              </a:ext>
            </a:extLst>
          </p:cNvPr>
          <p:cNvSpPr>
            <a:spLocks noGrp="1"/>
          </p:cNvSpPr>
          <p:nvPr>
            <p:ph type="body" sz="quarter" idx="15" hasCustomPrompt="1"/>
          </p:nvPr>
        </p:nvSpPr>
        <p:spPr>
          <a:xfrm>
            <a:off x="4864100" y="3841750"/>
            <a:ext cx="6599238" cy="2296083"/>
          </a:xfrm>
        </p:spPr>
        <p:txBody>
          <a:bodyPr>
            <a:normAutofit/>
          </a:bodyPr>
          <a:lstStyle>
            <a:lvl1pPr marL="342900" indent="-342900">
              <a:buFont typeface="Arial" panose="020B0604020202020204" pitchFamily="34" charset="0"/>
              <a:buChar char="•"/>
              <a:defRPr sz="2000"/>
            </a:lvl1pPr>
          </a:lstStyle>
          <a:p>
            <a:pPr lvl="0"/>
            <a:r>
              <a:rPr lang="en-US" dirty="0"/>
              <a:t>Click to add text</a:t>
            </a:r>
          </a:p>
        </p:txBody>
      </p:sp>
    </p:spTree>
    <p:extLst>
      <p:ext uri="{BB962C8B-B14F-4D97-AF65-F5344CB8AC3E}">
        <p14:creationId xmlns:p14="http://schemas.microsoft.com/office/powerpoint/2010/main" val="643672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83698AF-A86A-4D69-8272-76C9C1914A3B}"/>
              </a:ext>
              <a:ext uri="{C183D7F6-B498-43B3-948B-1728B52AA6E4}">
                <adec:decorative xmlns:adec="http://schemas.microsoft.com/office/drawing/2017/decorative" val="1"/>
              </a:ext>
            </a:extLst>
          </p:cNvPr>
          <p:cNvSpPr/>
          <p:nvPr userDrawn="1"/>
        </p:nvSpPr>
        <p:spPr>
          <a:xfrm>
            <a:off x="0" y="0"/>
            <a:ext cx="12192000" cy="22860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4" name="Title 1">
            <a:extLst>
              <a:ext uri="{FF2B5EF4-FFF2-40B4-BE49-F238E27FC236}">
                <a16:creationId xmlns:a16="http://schemas.microsoft.com/office/drawing/2014/main" id="{F9E2DC86-4009-449C-8F4E-779A8C762B26}"/>
              </a:ext>
            </a:extLst>
          </p:cNvPr>
          <p:cNvSpPr>
            <a:spLocks noGrp="1"/>
          </p:cNvSpPr>
          <p:nvPr>
            <p:ph type="title"/>
          </p:nvPr>
        </p:nvSpPr>
        <p:spPr>
          <a:xfrm>
            <a:off x="649045" y="365124"/>
            <a:ext cx="9523655" cy="1501327"/>
          </a:xfrm>
        </p:spPr>
        <p:txBody>
          <a:bodyPr/>
          <a:lstStyle>
            <a:lvl1pPr>
              <a:defRPr spc="-20" baseline="0">
                <a:solidFill>
                  <a:schemeClr val="bg1"/>
                </a:solidFill>
              </a:defRPr>
            </a:lvl1pPr>
          </a:lstStyle>
          <a:p>
            <a:endParaRPr lang="en-US" dirty="0">
              <a:solidFill>
                <a:srgbClr val="FFFFFF"/>
              </a:solidFill>
            </a:endParaRPr>
          </a:p>
        </p:txBody>
      </p:sp>
      <p:sp>
        <p:nvSpPr>
          <p:cNvPr id="12" name="Picture Placeholder 10">
            <a:extLst>
              <a:ext uri="{FF2B5EF4-FFF2-40B4-BE49-F238E27FC236}">
                <a16:creationId xmlns:a16="http://schemas.microsoft.com/office/drawing/2014/main" id="{671630E1-6506-4E93-BB6A-0604E0D04932}"/>
              </a:ext>
            </a:extLst>
          </p:cNvPr>
          <p:cNvSpPr>
            <a:spLocks noGrp="1"/>
          </p:cNvSpPr>
          <p:nvPr>
            <p:ph type="pic" sz="quarter" idx="13" hasCustomPrompt="1"/>
          </p:nvPr>
        </p:nvSpPr>
        <p:spPr>
          <a:xfrm>
            <a:off x="0" y="2286000"/>
            <a:ext cx="5067300" cy="4572000"/>
          </a:xfrm>
        </p:spPr>
        <p:txBody>
          <a:bodyPr/>
          <a:lstStyle>
            <a:lvl1pPr marL="0" indent="0" algn="ctr">
              <a:buNone/>
              <a:defRPr/>
            </a:lvl1pPr>
          </a:lstStyle>
          <a:p>
            <a:r>
              <a:rPr lang="en-US" dirty="0"/>
              <a:t>Click to add photo</a:t>
            </a:r>
          </a:p>
        </p:txBody>
      </p:sp>
      <p:sp>
        <p:nvSpPr>
          <p:cNvPr id="6" name="Content Placeholder 2">
            <a:extLst>
              <a:ext uri="{FF2B5EF4-FFF2-40B4-BE49-F238E27FC236}">
                <a16:creationId xmlns:a16="http://schemas.microsoft.com/office/drawing/2014/main" id="{CFE115BC-4A4C-4385-82D5-106D1FAC359A}"/>
              </a:ext>
            </a:extLst>
          </p:cNvPr>
          <p:cNvSpPr>
            <a:spLocks noGrp="1"/>
          </p:cNvSpPr>
          <p:nvPr>
            <p:ph idx="1"/>
          </p:nvPr>
        </p:nvSpPr>
        <p:spPr>
          <a:xfrm>
            <a:off x="5819887" y="2899186"/>
            <a:ext cx="5610113" cy="3284359"/>
          </a:xfrm>
        </p:spPr>
        <p:txBody>
          <a:bodyPr>
            <a:normAutofit/>
          </a:bodyPr>
          <a:lstStyle>
            <a:lvl1pPr marL="0" indent="0">
              <a:buNone/>
              <a:defRPr/>
            </a:lvl1pPr>
          </a:lstStyle>
          <a:p>
            <a:endParaRPr lang="en-US" dirty="0"/>
          </a:p>
        </p:txBody>
      </p:sp>
    </p:spTree>
    <p:extLst>
      <p:ext uri="{BB962C8B-B14F-4D97-AF65-F5344CB8AC3E}">
        <p14:creationId xmlns:p14="http://schemas.microsoft.com/office/powerpoint/2010/main" val="1799930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46EB31F-C5DF-49FF-8DEA-86AC0C1860A0}"/>
              </a:ext>
              <a:ext uri="{C183D7F6-B498-43B3-948B-1728B52AA6E4}">
                <adec:decorative xmlns:adec="http://schemas.microsoft.com/office/drawing/2017/decorative" val="1"/>
              </a:ext>
            </a:extLst>
          </p:cNvPr>
          <p:cNvSpPr/>
          <p:nvPr userDrawn="1"/>
        </p:nvSpPr>
        <p:spPr>
          <a:xfrm>
            <a:off x="1" y="0"/>
            <a:ext cx="7086599" cy="45339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AB4C3"/>
              </a:solidFill>
              <a:effectLst/>
              <a:uLnTx/>
              <a:uFillTx/>
              <a:latin typeface="Avenir Next LT Pro"/>
              <a:ea typeface="+mn-ea"/>
              <a:cs typeface="+mn-cs"/>
            </a:endParaRPr>
          </a:p>
        </p:txBody>
      </p:sp>
      <p:sp>
        <p:nvSpPr>
          <p:cNvPr id="4" name="Title 1">
            <a:extLst>
              <a:ext uri="{FF2B5EF4-FFF2-40B4-BE49-F238E27FC236}">
                <a16:creationId xmlns:a16="http://schemas.microsoft.com/office/drawing/2014/main" id="{ACFE912F-46EC-49B0-9C9A-DE9CBDF9FBBF}"/>
              </a:ext>
            </a:extLst>
          </p:cNvPr>
          <p:cNvSpPr>
            <a:spLocks noGrp="1"/>
          </p:cNvSpPr>
          <p:nvPr>
            <p:ph type="ctrTitle"/>
          </p:nvPr>
        </p:nvSpPr>
        <p:spPr>
          <a:xfrm>
            <a:off x="649045" y="753035"/>
            <a:ext cx="5945393" cy="2366683"/>
          </a:xfrm>
        </p:spPr>
        <p:txBody>
          <a:bodyPr>
            <a:normAutofit/>
          </a:bodyPr>
          <a:lstStyle>
            <a:lvl1pPr>
              <a:defRPr spc="-20" baseline="0">
                <a:solidFill>
                  <a:schemeClr val="bg1"/>
                </a:solidFill>
              </a:defRPr>
            </a:lvl1pPr>
          </a:lstStyle>
          <a:p>
            <a:endParaRPr lang="en-US" sz="6000" dirty="0"/>
          </a:p>
        </p:txBody>
      </p:sp>
      <p:sp>
        <p:nvSpPr>
          <p:cNvPr id="5" name="Subtitle 2">
            <a:extLst>
              <a:ext uri="{FF2B5EF4-FFF2-40B4-BE49-F238E27FC236}">
                <a16:creationId xmlns:a16="http://schemas.microsoft.com/office/drawing/2014/main" id="{9BF32D81-1E24-45B8-A09D-EEAD404D8F31}"/>
              </a:ext>
            </a:extLst>
          </p:cNvPr>
          <p:cNvSpPr>
            <a:spLocks noGrp="1"/>
          </p:cNvSpPr>
          <p:nvPr>
            <p:ph type="subTitle" idx="1"/>
          </p:nvPr>
        </p:nvSpPr>
        <p:spPr>
          <a:xfrm>
            <a:off x="649045" y="3075868"/>
            <a:ext cx="5945393" cy="1108335"/>
          </a:xfrm>
        </p:spPr>
        <p:txBody>
          <a:bodyPr>
            <a:normAutofit/>
          </a:bodyPr>
          <a:lstStyle>
            <a:lvl1pPr marL="0" indent="0">
              <a:buNone/>
              <a:defRPr sz="2400">
                <a:solidFill>
                  <a:schemeClr val="bg1"/>
                </a:solidFill>
              </a:defRPr>
            </a:lvl1pPr>
          </a:lstStyle>
          <a:p>
            <a:endParaRPr lang="en-US" dirty="0"/>
          </a:p>
        </p:txBody>
      </p:sp>
      <p:sp>
        <p:nvSpPr>
          <p:cNvPr id="16" name="Picture Placeholder 15">
            <a:extLst>
              <a:ext uri="{FF2B5EF4-FFF2-40B4-BE49-F238E27FC236}">
                <a16:creationId xmlns:a16="http://schemas.microsoft.com/office/drawing/2014/main" id="{9F9C7900-0694-4FDF-B29C-24016C0B9C60}"/>
              </a:ext>
            </a:extLst>
          </p:cNvPr>
          <p:cNvSpPr>
            <a:spLocks noGrp="1"/>
          </p:cNvSpPr>
          <p:nvPr>
            <p:ph type="pic" sz="quarter" idx="14" hasCustomPrompt="1"/>
          </p:nvPr>
        </p:nvSpPr>
        <p:spPr>
          <a:xfrm>
            <a:off x="0" y="4533900"/>
            <a:ext cx="7086598" cy="2324100"/>
          </a:xfrm>
        </p:spPr>
        <p:txBody>
          <a:bodyPr/>
          <a:lstStyle>
            <a:lvl1pPr marL="0" indent="0" algn="l">
              <a:buNone/>
              <a:defRPr/>
            </a:lvl1pPr>
          </a:lstStyle>
          <a:p>
            <a:r>
              <a:rPr lang="en-US" dirty="0"/>
              <a:t>Click to add photo</a:t>
            </a:r>
          </a:p>
        </p:txBody>
      </p:sp>
      <p:sp>
        <p:nvSpPr>
          <p:cNvPr id="14" name="Picture Placeholder 12">
            <a:extLst>
              <a:ext uri="{FF2B5EF4-FFF2-40B4-BE49-F238E27FC236}">
                <a16:creationId xmlns:a16="http://schemas.microsoft.com/office/drawing/2014/main" id="{D71BA6F2-2182-4910-8DA6-71E5AB274588}"/>
              </a:ext>
            </a:extLst>
          </p:cNvPr>
          <p:cNvSpPr>
            <a:spLocks noGrp="1"/>
          </p:cNvSpPr>
          <p:nvPr>
            <p:ph type="pic" sz="quarter" idx="13" hasCustomPrompt="1"/>
          </p:nvPr>
        </p:nvSpPr>
        <p:spPr>
          <a:xfrm>
            <a:off x="7086600" y="0"/>
            <a:ext cx="5105400" cy="4533900"/>
          </a:xfrm>
        </p:spPr>
        <p:txBody>
          <a:bodyPr/>
          <a:lstStyle>
            <a:lvl1pPr marL="0" indent="0" algn="ctr">
              <a:buNone/>
              <a:defRPr/>
            </a:lvl1pPr>
          </a:lstStyle>
          <a:p>
            <a:r>
              <a:rPr lang="en-US" dirty="0"/>
              <a:t>Click to add photo</a:t>
            </a:r>
          </a:p>
        </p:txBody>
      </p:sp>
      <p:sp>
        <p:nvSpPr>
          <p:cNvPr id="17" name="Picture Placeholder 15">
            <a:extLst>
              <a:ext uri="{FF2B5EF4-FFF2-40B4-BE49-F238E27FC236}">
                <a16:creationId xmlns:a16="http://schemas.microsoft.com/office/drawing/2014/main" id="{83DCD7D2-7B94-48E9-9DCA-E72E1BCE4375}"/>
              </a:ext>
            </a:extLst>
          </p:cNvPr>
          <p:cNvSpPr>
            <a:spLocks noGrp="1"/>
          </p:cNvSpPr>
          <p:nvPr>
            <p:ph type="pic" sz="quarter" idx="15" hasCustomPrompt="1"/>
          </p:nvPr>
        </p:nvSpPr>
        <p:spPr>
          <a:xfrm>
            <a:off x="7086598" y="4533900"/>
            <a:ext cx="5105402" cy="2324100"/>
          </a:xfrm>
        </p:spPr>
        <p:txBody>
          <a:bodyPr/>
          <a:lstStyle>
            <a:lvl1pPr marL="0" indent="0">
              <a:buNone/>
              <a:defRPr/>
            </a:lvl1pPr>
          </a:lstStyle>
          <a:p>
            <a:r>
              <a:rPr lang="en-US" dirty="0"/>
              <a:t>Click to add photo</a:t>
            </a:r>
          </a:p>
        </p:txBody>
      </p:sp>
    </p:spTree>
    <p:extLst>
      <p:ext uri="{BB962C8B-B14F-4D97-AF65-F5344CB8AC3E}">
        <p14:creationId xmlns:p14="http://schemas.microsoft.com/office/powerpoint/2010/main" val="1578407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4F4DD58-525D-4728-A769-9F38711D57DA}"/>
              </a:ext>
              <a:ext uri="{C183D7F6-B498-43B3-948B-1728B52AA6E4}">
                <adec:decorative xmlns:adec="http://schemas.microsoft.com/office/drawing/2017/decorative" val="1"/>
              </a:ext>
            </a:extLst>
          </p:cNvPr>
          <p:cNvSpPr/>
          <p:nvPr userDrawn="1"/>
        </p:nvSpPr>
        <p:spPr>
          <a:xfrm>
            <a:off x="0" y="0"/>
            <a:ext cx="3048000" cy="68580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4" name="Title 3">
            <a:extLst>
              <a:ext uri="{FF2B5EF4-FFF2-40B4-BE49-F238E27FC236}">
                <a16:creationId xmlns:a16="http://schemas.microsoft.com/office/drawing/2014/main" id="{C1F862FE-7A72-432B-9888-FB389D35BDF2}"/>
              </a:ext>
            </a:extLst>
          </p:cNvPr>
          <p:cNvSpPr>
            <a:spLocks noGrp="1"/>
          </p:cNvSpPr>
          <p:nvPr>
            <p:ph type="title" hasCustomPrompt="1"/>
          </p:nvPr>
        </p:nvSpPr>
        <p:spPr>
          <a:xfrm>
            <a:off x="331788" y="875030"/>
            <a:ext cx="2384425" cy="5068570"/>
          </a:xfrm>
        </p:spPr>
        <p:txBody>
          <a:bodyPr/>
          <a:lstStyle>
            <a:lvl1pPr>
              <a:lnSpc>
                <a:spcPct val="100000"/>
              </a:lnSpc>
              <a:defRPr spc="-20" baseline="0">
                <a:solidFill>
                  <a:schemeClr val="bg1"/>
                </a:solidFill>
              </a:defRPr>
            </a:lvl1pPr>
          </a:lstStyle>
          <a:p>
            <a:r>
              <a:rPr lang="en-US" dirty="0"/>
              <a:t>Click  to add text</a:t>
            </a:r>
          </a:p>
        </p:txBody>
      </p:sp>
      <p:sp>
        <p:nvSpPr>
          <p:cNvPr id="3" name="Content Placeholder 2">
            <a:extLst>
              <a:ext uri="{FF2B5EF4-FFF2-40B4-BE49-F238E27FC236}">
                <a16:creationId xmlns:a16="http://schemas.microsoft.com/office/drawing/2014/main" id="{99D33DA1-34CB-434E-99AF-EA31D28A1941}"/>
              </a:ext>
            </a:extLst>
          </p:cNvPr>
          <p:cNvSpPr>
            <a:spLocks noGrp="1"/>
          </p:cNvSpPr>
          <p:nvPr>
            <p:ph sz="quarter" idx="14" hasCustomPrompt="1"/>
          </p:nvPr>
        </p:nvSpPr>
        <p:spPr>
          <a:xfrm>
            <a:off x="3302000" y="876300"/>
            <a:ext cx="8607425" cy="4749800"/>
          </a:xfrm>
        </p:spPr>
        <p:txBody>
          <a:bodyPr/>
          <a:lstStyle>
            <a:lvl1pPr>
              <a:defRPr/>
            </a:lvl1pPr>
          </a:lstStyle>
          <a:p>
            <a:pPr lvl="0"/>
            <a:r>
              <a:rPr lang="en-US" dirty="0"/>
              <a:t>Click to add content</a:t>
            </a:r>
          </a:p>
        </p:txBody>
      </p:sp>
    </p:spTree>
    <p:extLst>
      <p:ext uri="{BB962C8B-B14F-4D97-AF65-F5344CB8AC3E}">
        <p14:creationId xmlns:p14="http://schemas.microsoft.com/office/powerpoint/2010/main" val="3589216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83FEABB-56CC-491D-830B-02C0466DABB6}"/>
              </a:ext>
              <a:ext uri="{C183D7F6-B498-43B3-948B-1728B52AA6E4}">
                <adec:decorative xmlns:adec="http://schemas.microsoft.com/office/drawing/2017/decorative" val="1"/>
              </a:ext>
            </a:extLst>
          </p:cNvPr>
          <p:cNvSpPr/>
          <p:nvPr userDrawn="1"/>
        </p:nvSpPr>
        <p:spPr>
          <a:xfrm>
            <a:off x="0" y="0"/>
            <a:ext cx="3048000" cy="68580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4" name="Title 3">
            <a:extLst>
              <a:ext uri="{FF2B5EF4-FFF2-40B4-BE49-F238E27FC236}">
                <a16:creationId xmlns:a16="http://schemas.microsoft.com/office/drawing/2014/main" id="{34F3EF5A-453C-4D68-BA86-2FB1DE61C17C}"/>
              </a:ext>
            </a:extLst>
          </p:cNvPr>
          <p:cNvSpPr>
            <a:spLocks noGrp="1"/>
          </p:cNvSpPr>
          <p:nvPr>
            <p:ph type="title" hasCustomPrompt="1"/>
          </p:nvPr>
        </p:nvSpPr>
        <p:spPr>
          <a:xfrm>
            <a:off x="331787" y="996950"/>
            <a:ext cx="2384425" cy="4946650"/>
          </a:xfrm>
        </p:spPr>
        <p:txBody>
          <a:bodyPr/>
          <a:lstStyle>
            <a:lvl1pPr>
              <a:lnSpc>
                <a:spcPct val="100000"/>
              </a:lnSpc>
              <a:defRPr spc="-20" baseline="0">
                <a:solidFill>
                  <a:schemeClr val="bg1"/>
                </a:solidFill>
              </a:defRPr>
            </a:lvl1pPr>
          </a:lstStyle>
          <a:p>
            <a:r>
              <a:rPr lang="en-US" dirty="0"/>
              <a:t>Click  to add text</a:t>
            </a:r>
          </a:p>
        </p:txBody>
      </p:sp>
      <p:sp>
        <p:nvSpPr>
          <p:cNvPr id="3" name="Content Placeholder 2">
            <a:extLst>
              <a:ext uri="{FF2B5EF4-FFF2-40B4-BE49-F238E27FC236}">
                <a16:creationId xmlns:a16="http://schemas.microsoft.com/office/drawing/2014/main" id="{3671CEA4-8F84-4893-8A45-28DB0AE2068C}"/>
              </a:ext>
            </a:extLst>
          </p:cNvPr>
          <p:cNvSpPr>
            <a:spLocks noGrp="1"/>
          </p:cNvSpPr>
          <p:nvPr>
            <p:ph sz="quarter" idx="14" hasCustomPrompt="1"/>
          </p:nvPr>
        </p:nvSpPr>
        <p:spPr>
          <a:xfrm>
            <a:off x="3422650" y="996950"/>
            <a:ext cx="8367713" cy="4545013"/>
          </a:xfrm>
        </p:spPr>
        <p:txBody>
          <a:bodyPr/>
          <a:lstStyle>
            <a:lvl1pPr>
              <a:defRPr/>
            </a:lvl1pPr>
          </a:lstStyle>
          <a:p>
            <a:pPr lvl="0"/>
            <a:r>
              <a:rPr lang="en-US" dirty="0"/>
              <a:t>Click to add content</a:t>
            </a:r>
          </a:p>
        </p:txBody>
      </p:sp>
    </p:spTree>
    <p:extLst>
      <p:ext uri="{BB962C8B-B14F-4D97-AF65-F5344CB8AC3E}">
        <p14:creationId xmlns:p14="http://schemas.microsoft.com/office/powerpoint/2010/main" val="1773759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F81B040C-8943-4433-BFE9-AFB1F7C9ED4F}"/>
              </a:ext>
            </a:extLst>
          </p:cNvPr>
          <p:cNvSpPr>
            <a:spLocks noGrp="1"/>
          </p:cNvSpPr>
          <p:nvPr>
            <p:ph type="ctrTitle"/>
          </p:nvPr>
        </p:nvSpPr>
        <p:spPr>
          <a:xfrm>
            <a:off x="1177636" y="-2"/>
            <a:ext cx="11014364" cy="4100947"/>
          </a:xfrm>
          <a:gradFill>
            <a:gsLst>
              <a:gs pos="77000">
                <a:srgbClr val="000000">
                  <a:alpha val="30000"/>
                </a:srgbClr>
              </a:gs>
              <a:gs pos="38000">
                <a:srgbClr val="000000">
                  <a:alpha val="20000"/>
                </a:srgbClr>
              </a:gs>
              <a:gs pos="0">
                <a:srgbClr val="000000">
                  <a:alpha val="0"/>
                </a:srgbClr>
              </a:gs>
              <a:gs pos="20000">
                <a:srgbClr val="000000">
                  <a:alpha val="0"/>
                </a:srgbClr>
              </a:gs>
              <a:gs pos="100000">
                <a:srgbClr val="000000">
                  <a:alpha val="30000"/>
                </a:srgbClr>
              </a:gs>
            </a:gsLst>
            <a:lin ang="21594000" scaled="0"/>
          </a:gradFill>
        </p:spPr>
        <p:txBody>
          <a:bodyPr rIns="731520">
            <a:normAutofit/>
          </a:bodyPr>
          <a:lstStyle>
            <a:lvl1pPr algn="r">
              <a:defRPr sz="6000">
                <a:solidFill>
                  <a:schemeClr val="bg1"/>
                </a:solidFill>
              </a:defRPr>
            </a:lvl1pPr>
          </a:lstStyle>
          <a:p>
            <a:pPr algn="r"/>
            <a:endParaRPr lang="en-US" dirty="0">
              <a:solidFill>
                <a:srgbClr val="FFFFFF"/>
              </a:solidFill>
              <a:effectLst>
                <a:outerShdw blurRad="38100" dist="38100" dir="2700000" algn="tl">
                  <a:srgbClr val="000000">
                    <a:alpha val="43137"/>
                  </a:srgbClr>
                </a:outerShdw>
              </a:effectLst>
            </a:endParaRPr>
          </a:p>
        </p:txBody>
      </p:sp>
      <p:sp>
        <p:nvSpPr>
          <p:cNvPr id="18" name="Subtitle 2">
            <a:extLst>
              <a:ext uri="{FF2B5EF4-FFF2-40B4-BE49-F238E27FC236}">
                <a16:creationId xmlns:a16="http://schemas.microsoft.com/office/drawing/2014/main" id="{741A6711-44B3-4723-90E5-802B2DBD8616}"/>
              </a:ext>
            </a:extLst>
          </p:cNvPr>
          <p:cNvSpPr>
            <a:spLocks noGrp="1"/>
          </p:cNvSpPr>
          <p:nvPr>
            <p:ph type="subTitle" idx="1"/>
          </p:nvPr>
        </p:nvSpPr>
        <p:spPr>
          <a:xfrm>
            <a:off x="3241963" y="4089656"/>
            <a:ext cx="8950035" cy="2768344"/>
          </a:xfrm>
          <a:gradFill>
            <a:gsLst>
              <a:gs pos="77000">
                <a:srgbClr val="000000">
                  <a:alpha val="30000"/>
                </a:srgbClr>
              </a:gs>
              <a:gs pos="33000">
                <a:srgbClr val="000000">
                  <a:alpha val="20000"/>
                </a:srgbClr>
              </a:gs>
              <a:gs pos="0">
                <a:srgbClr val="000000">
                  <a:alpha val="0"/>
                </a:srgbClr>
              </a:gs>
              <a:gs pos="100000">
                <a:srgbClr val="000000">
                  <a:alpha val="30000"/>
                </a:srgbClr>
              </a:gs>
            </a:gsLst>
            <a:lin ang="21594000" scaled="0"/>
          </a:gradFill>
        </p:spPr>
        <p:txBody>
          <a:bodyPr tIns="640080" rIns="731520" anchor="t">
            <a:normAutofit/>
          </a:bodyPr>
          <a:lstStyle>
            <a:lvl1pPr marL="0" indent="0" algn="r">
              <a:buNone/>
              <a:defRPr sz="2800" b="1" baseline="0">
                <a:solidFill>
                  <a:schemeClr val="bg1"/>
                </a:solidFill>
              </a:defRPr>
            </a:lvl1pPr>
          </a:lstStyle>
          <a:p>
            <a:pPr algn="r"/>
            <a:endParaRPr lang="en-US" dirty="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067047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4A42DEE-636F-4A79-B56A-5AF989E1FDC5}"/>
              </a:ext>
              <a:ext uri="{C183D7F6-B498-43B3-948B-1728B52AA6E4}">
                <adec:decorative xmlns:adec="http://schemas.microsoft.com/office/drawing/2017/decorative" val="1"/>
              </a:ext>
            </a:extLst>
          </p:cNvPr>
          <p:cNvSpPr/>
          <p:nvPr userDrawn="1"/>
        </p:nvSpPr>
        <p:spPr>
          <a:xfrm>
            <a:off x="0" y="0"/>
            <a:ext cx="12192000" cy="115046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10" name="Title 9">
            <a:extLst>
              <a:ext uri="{FF2B5EF4-FFF2-40B4-BE49-F238E27FC236}">
                <a16:creationId xmlns:a16="http://schemas.microsoft.com/office/drawing/2014/main" id="{B75C9195-04C9-4D9A-B613-44A5F5900DBD}"/>
              </a:ext>
            </a:extLst>
          </p:cNvPr>
          <p:cNvSpPr>
            <a:spLocks noGrp="1"/>
          </p:cNvSpPr>
          <p:nvPr>
            <p:ph type="title" hasCustomPrompt="1"/>
          </p:nvPr>
        </p:nvSpPr>
        <p:spPr>
          <a:xfrm>
            <a:off x="1002983" y="194783"/>
            <a:ext cx="9421177" cy="769493"/>
          </a:xfrm>
        </p:spPr>
        <p:txBody>
          <a:bodyPr anchor="ctr"/>
          <a:lstStyle>
            <a:lvl1pPr>
              <a:lnSpc>
                <a:spcPct val="100000"/>
              </a:lnSpc>
              <a:defRPr spc="-20" baseline="0">
                <a:solidFill>
                  <a:schemeClr val="bg1"/>
                </a:solidFill>
              </a:defRPr>
            </a:lvl1pPr>
          </a:lstStyle>
          <a:p>
            <a:r>
              <a:rPr lang="en-US" dirty="0"/>
              <a:t>Click to add title</a:t>
            </a:r>
          </a:p>
        </p:txBody>
      </p:sp>
      <p:sp>
        <p:nvSpPr>
          <p:cNvPr id="8" name="Content Placeholder 7">
            <a:extLst>
              <a:ext uri="{FF2B5EF4-FFF2-40B4-BE49-F238E27FC236}">
                <a16:creationId xmlns:a16="http://schemas.microsoft.com/office/drawing/2014/main" id="{4C5A662A-E279-494E-8389-ADC6E870E38D}"/>
              </a:ext>
            </a:extLst>
          </p:cNvPr>
          <p:cNvSpPr>
            <a:spLocks noGrp="1"/>
          </p:cNvSpPr>
          <p:nvPr>
            <p:ph sz="quarter" idx="14" hasCustomPrompt="1"/>
          </p:nvPr>
        </p:nvSpPr>
        <p:spPr>
          <a:xfrm>
            <a:off x="931863" y="1695450"/>
            <a:ext cx="10328275" cy="4314825"/>
          </a:xfrm>
        </p:spPr>
        <p:txBody>
          <a:bodyPr/>
          <a:lstStyle>
            <a:lvl1pPr>
              <a:defRPr/>
            </a:lvl1pPr>
          </a:lstStyle>
          <a:p>
            <a:pPr lvl="0"/>
            <a:r>
              <a:rPr lang="en-US" dirty="0"/>
              <a:t>Click to add content</a:t>
            </a:r>
          </a:p>
        </p:txBody>
      </p:sp>
    </p:spTree>
    <p:extLst>
      <p:ext uri="{BB962C8B-B14F-4D97-AF65-F5344CB8AC3E}">
        <p14:creationId xmlns:p14="http://schemas.microsoft.com/office/powerpoint/2010/main" val="4271998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eam">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4A42DEE-636F-4A79-B56A-5AF989E1FDC5}"/>
              </a:ext>
              <a:ext uri="{C183D7F6-B498-43B3-948B-1728B52AA6E4}">
                <adec:decorative xmlns:adec="http://schemas.microsoft.com/office/drawing/2017/decorative" val="1"/>
              </a:ext>
            </a:extLst>
          </p:cNvPr>
          <p:cNvSpPr/>
          <p:nvPr userDrawn="1"/>
        </p:nvSpPr>
        <p:spPr>
          <a:xfrm>
            <a:off x="0" y="0"/>
            <a:ext cx="12192000" cy="115046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10" name="Title 9">
            <a:extLst>
              <a:ext uri="{FF2B5EF4-FFF2-40B4-BE49-F238E27FC236}">
                <a16:creationId xmlns:a16="http://schemas.microsoft.com/office/drawing/2014/main" id="{B75C9195-04C9-4D9A-B613-44A5F5900DBD}"/>
              </a:ext>
            </a:extLst>
          </p:cNvPr>
          <p:cNvSpPr>
            <a:spLocks noGrp="1"/>
          </p:cNvSpPr>
          <p:nvPr>
            <p:ph type="title" hasCustomPrompt="1"/>
          </p:nvPr>
        </p:nvSpPr>
        <p:spPr>
          <a:xfrm>
            <a:off x="1002983" y="194783"/>
            <a:ext cx="9421177" cy="769493"/>
          </a:xfrm>
        </p:spPr>
        <p:txBody>
          <a:bodyPr anchor="ctr"/>
          <a:lstStyle>
            <a:lvl1pPr>
              <a:lnSpc>
                <a:spcPct val="100000"/>
              </a:lnSpc>
              <a:defRPr spc="-20" baseline="0">
                <a:solidFill>
                  <a:schemeClr val="bg1"/>
                </a:solidFill>
              </a:defRPr>
            </a:lvl1pPr>
          </a:lstStyle>
          <a:p>
            <a:r>
              <a:rPr lang="en-US" dirty="0"/>
              <a:t>Click to add title</a:t>
            </a:r>
          </a:p>
        </p:txBody>
      </p:sp>
      <p:sp>
        <p:nvSpPr>
          <p:cNvPr id="9" name="Picture Placeholder 23">
            <a:extLst>
              <a:ext uri="{FF2B5EF4-FFF2-40B4-BE49-F238E27FC236}">
                <a16:creationId xmlns:a16="http://schemas.microsoft.com/office/drawing/2014/main" id="{43D59024-D21F-46A9-B65B-C9166E4E30CA}"/>
              </a:ext>
            </a:extLst>
          </p:cNvPr>
          <p:cNvSpPr>
            <a:spLocks noGrp="1"/>
          </p:cNvSpPr>
          <p:nvPr>
            <p:ph type="pic" sz="quarter" idx="13"/>
          </p:nvPr>
        </p:nvSpPr>
        <p:spPr>
          <a:xfrm>
            <a:off x="1046083" y="2339390"/>
            <a:ext cx="2075688" cy="2075688"/>
          </a:xfrm>
        </p:spPr>
        <p:txBody>
          <a:bodyPr/>
          <a:lstStyle/>
          <a:p>
            <a:endParaRPr lang="en-US"/>
          </a:p>
        </p:txBody>
      </p:sp>
      <p:sp>
        <p:nvSpPr>
          <p:cNvPr id="11" name="Picture Placeholder 23">
            <a:extLst>
              <a:ext uri="{FF2B5EF4-FFF2-40B4-BE49-F238E27FC236}">
                <a16:creationId xmlns:a16="http://schemas.microsoft.com/office/drawing/2014/main" id="{C929A99D-6C0C-468B-854A-FF1CC91260EA}"/>
              </a:ext>
            </a:extLst>
          </p:cNvPr>
          <p:cNvSpPr>
            <a:spLocks noGrp="1"/>
          </p:cNvSpPr>
          <p:nvPr>
            <p:ph type="pic" sz="quarter" idx="14"/>
          </p:nvPr>
        </p:nvSpPr>
        <p:spPr>
          <a:xfrm>
            <a:off x="3720384" y="2339390"/>
            <a:ext cx="2075688" cy="2075688"/>
          </a:xfrm>
        </p:spPr>
        <p:txBody>
          <a:bodyPr/>
          <a:lstStyle/>
          <a:p>
            <a:endParaRPr lang="en-US"/>
          </a:p>
        </p:txBody>
      </p:sp>
      <p:sp>
        <p:nvSpPr>
          <p:cNvPr id="12" name="Picture Placeholder 23">
            <a:extLst>
              <a:ext uri="{FF2B5EF4-FFF2-40B4-BE49-F238E27FC236}">
                <a16:creationId xmlns:a16="http://schemas.microsoft.com/office/drawing/2014/main" id="{60F12D74-CCEB-4CE6-A979-072265047F73}"/>
              </a:ext>
            </a:extLst>
          </p:cNvPr>
          <p:cNvSpPr>
            <a:spLocks noGrp="1"/>
          </p:cNvSpPr>
          <p:nvPr>
            <p:ph type="pic" sz="quarter" idx="15"/>
          </p:nvPr>
        </p:nvSpPr>
        <p:spPr>
          <a:xfrm>
            <a:off x="6394685" y="2339390"/>
            <a:ext cx="2075688" cy="2075688"/>
          </a:xfrm>
        </p:spPr>
        <p:txBody>
          <a:bodyPr/>
          <a:lstStyle/>
          <a:p>
            <a:endParaRPr lang="en-US"/>
          </a:p>
        </p:txBody>
      </p:sp>
      <p:sp>
        <p:nvSpPr>
          <p:cNvPr id="13" name="Picture Placeholder 23">
            <a:extLst>
              <a:ext uri="{FF2B5EF4-FFF2-40B4-BE49-F238E27FC236}">
                <a16:creationId xmlns:a16="http://schemas.microsoft.com/office/drawing/2014/main" id="{6A481ED4-1444-4E48-A31E-B2624CF536EC}"/>
              </a:ext>
            </a:extLst>
          </p:cNvPr>
          <p:cNvSpPr>
            <a:spLocks noGrp="1"/>
          </p:cNvSpPr>
          <p:nvPr>
            <p:ph type="pic" sz="quarter" idx="16"/>
          </p:nvPr>
        </p:nvSpPr>
        <p:spPr>
          <a:xfrm>
            <a:off x="9070228" y="2339390"/>
            <a:ext cx="2075688" cy="2075688"/>
          </a:xfrm>
        </p:spPr>
        <p:txBody>
          <a:bodyPr/>
          <a:lstStyle/>
          <a:p>
            <a:endParaRPr lang="en-US"/>
          </a:p>
        </p:txBody>
      </p:sp>
      <p:sp>
        <p:nvSpPr>
          <p:cNvPr id="14" name="Text Placeholder 28">
            <a:extLst>
              <a:ext uri="{FF2B5EF4-FFF2-40B4-BE49-F238E27FC236}">
                <a16:creationId xmlns:a16="http://schemas.microsoft.com/office/drawing/2014/main" id="{1FCF4CD5-BF81-4AEB-BE4A-D07274F666EE}"/>
              </a:ext>
            </a:extLst>
          </p:cNvPr>
          <p:cNvSpPr>
            <a:spLocks noGrp="1"/>
          </p:cNvSpPr>
          <p:nvPr>
            <p:ph type="body" sz="quarter" idx="17" hasCustomPrompt="1"/>
          </p:nvPr>
        </p:nvSpPr>
        <p:spPr>
          <a:xfrm>
            <a:off x="1046083" y="4628543"/>
            <a:ext cx="2075688" cy="347662"/>
          </a:xfrm>
        </p:spPr>
        <p:txBody>
          <a:bodyPr lIns="0" tIns="0" rIns="0" bIns="0">
            <a:noAutofit/>
          </a:bodyPr>
          <a:lstStyle>
            <a:lvl1pPr marL="0" indent="0" algn="ctr">
              <a:lnSpc>
                <a:spcPct val="100000"/>
              </a:lnSpc>
              <a:spcBef>
                <a:spcPts val="0"/>
              </a:spcBef>
              <a:buNone/>
              <a:defRPr sz="2000" b="1" spc="20" baseline="0">
                <a:solidFill>
                  <a:schemeClr val="accent5"/>
                </a:solidFill>
                <a:latin typeface="+mj-lt"/>
              </a:defRPr>
            </a:lvl1pPr>
          </a:lstStyle>
          <a:p>
            <a:pPr lvl="0"/>
            <a:r>
              <a:rPr lang="en-US" dirty="0"/>
              <a:t>Name</a:t>
            </a:r>
          </a:p>
        </p:txBody>
      </p:sp>
      <p:sp>
        <p:nvSpPr>
          <p:cNvPr id="15" name="Text Placeholder 28">
            <a:extLst>
              <a:ext uri="{FF2B5EF4-FFF2-40B4-BE49-F238E27FC236}">
                <a16:creationId xmlns:a16="http://schemas.microsoft.com/office/drawing/2014/main" id="{68146790-CD56-4671-AD13-89B30FAF556E}"/>
              </a:ext>
            </a:extLst>
          </p:cNvPr>
          <p:cNvSpPr>
            <a:spLocks noGrp="1"/>
          </p:cNvSpPr>
          <p:nvPr>
            <p:ph type="body" sz="quarter" idx="18" hasCustomPrompt="1"/>
          </p:nvPr>
        </p:nvSpPr>
        <p:spPr>
          <a:xfrm>
            <a:off x="1046083" y="4934031"/>
            <a:ext cx="2075688" cy="347662"/>
          </a:xfrm>
        </p:spPr>
        <p:txBody>
          <a:bodyPr lIns="0" tIns="0" rIns="0" bIns="0">
            <a:noAutofit/>
          </a:bodyPr>
          <a:lstStyle>
            <a:lvl1pPr marL="0" indent="0" algn="ctr">
              <a:lnSpc>
                <a:spcPct val="100000"/>
              </a:lnSpc>
              <a:spcBef>
                <a:spcPts val="0"/>
              </a:spcBef>
              <a:buNone/>
              <a:defRPr sz="1600" b="0" spc="20" baseline="0">
                <a:solidFill>
                  <a:schemeClr val="tx1"/>
                </a:solidFill>
              </a:defRPr>
            </a:lvl1pPr>
          </a:lstStyle>
          <a:p>
            <a:pPr lvl="0"/>
            <a:r>
              <a:rPr lang="en-US" dirty="0"/>
              <a:t>Title</a:t>
            </a:r>
          </a:p>
        </p:txBody>
      </p:sp>
      <p:sp>
        <p:nvSpPr>
          <p:cNvPr id="16" name="Text Placeholder 28">
            <a:extLst>
              <a:ext uri="{FF2B5EF4-FFF2-40B4-BE49-F238E27FC236}">
                <a16:creationId xmlns:a16="http://schemas.microsoft.com/office/drawing/2014/main" id="{305877BA-4DF5-499D-9288-3956FC9B1BCE}"/>
              </a:ext>
            </a:extLst>
          </p:cNvPr>
          <p:cNvSpPr>
            <a:spLocks noGrp="1"/>
          </p:cNvSpPr>
          <p:nvPr>
            <p:ph type="body" sz="quarter" idx="19" hasCustomPrompt="1"/>
          </p:nvPr>
        </p:nvSpPr>
        <p:spPr>
          <a:xfrm>
            <a:off x="3720384" y="4628543"/>
            <a:ext cx="2075688" cy="347662"/>
          </a:xfrm>
        </p:spPr>
        <p:txBody>
          <a:bodyPr lIns="0" tIns="0" rIns="0" bIns="0">
            <a:noAutofit/>
          </a:bodyPr>
          <a:lstStyle>
            <a:lvl1pPr marL="0" indent="0" algn="ctr">
              <a:lnSpc>
                <a:spcPct val="100000"/>
              </a:lnSpc>
              <a:spcBef>
                <a:spcPts val="0"/>
              </a:spcBef>
              <a:buNone/>
              <a:defRPr sz="2000" b="1" spc="20" baseline="0">
                <a:solidFill>
                  <a:schemeClr val="accent5"/>
                </a:solidFill>
                <a:latin typeface="+mj-lt"/>
              </a:defRPr>
            </a:lvl1pPr>
          </a:lstStyle>
          <a:p>
            <a:pPr lvl="0"/>
            <a:r>
              <a:rPr lang="en-US" dirty="0"/>
              <a:t>Name</a:t>
            </a:r>
          </a:p>
        </p:txBody>
      </p:sp>
      <p:sp>
        <p:nvSpPr>
          <p:cNvPr id="17" name="Text Placeholder 28">
            <a:extLst>
              <a:ext uri="{FF2B5EF4-FFF2-40B4-BE49-F238E27FC236}">
                <a16:creationId xmlns:a16="http://schemas.microsoft.com/office/drawing/2014/main" id="{22E6E064-1B6D-455F-98A9-1A851E3FE16F}"/>
              </a:ext>
            </a:extLst>
          </p:cNvPr>
          <p:cNvSpPr>
            <a:spLocks noGrp="1"/>
          </p:cNvSpPr>
          <p:nvPr>
            <p:ph type="body" sz="quarter" idx="20" hasCustomPrompt="1"/>
          </p:nvPr>
        </p:nvSpPr>
        <p:spPr>
          <a:xfrm>
            <a:off x="3720384" y="4934031"/>
            <a:ext cx="2075688" cy="347662"/>
          </a:xfrm>
        </p:spPr>
        <p:txBody>
          <a:bodyPr lIns="0" tIns="0" rIns="0" bIns="0">
            <a:noAutofit/>
          </a:bodyPr>
          <a:lstStyle>
            <a:lvl1pPr marL="0" indent="0" algn="ctr">
              <a:lnSpc>
                <a:spcPct val="100000"/>
              </a:lnSpc>
              <a:spcBef>
                <a:spcPts val="0"/>
              </a:spcBef>
              <a:buNone/>
              <a:defRPr sz="1600" b="0" spc="20" baseline="0">
                <a:solidFill>
                  <a:schemeClr val="tx1"/>
                </a:solidFill>
              </a:defRPr>
            </a:lvl1pPr>
          </a:lstStyle>
          <a:p>
            <a:pPr lvl="0"/>
            <a:r>
              <a:rPr lang="en-US" dirty="0"/>
              <a:t>Title</a:t>
            </a:r>
          </a:p>
        </p:txBody>
      </p:sp>
      <p:sp>
        <p:nvSpPr>
          <p:cNvPr id="18" name="Text Placeholder 28">
            <a:extLst>
              <a:ext uri="{FF2B5EF4-FFF2-40B4-BE49-F238E27FC236}">
                <a16:creationId xmlns:a16="http://schemas.microsoft.com/office/drawing/2014/main" id="{76F0A93D-9B44-4CF6-87AF-4B5200AF2C65}"/>
              </a:ext>
            </a:extLst>
          </p:cNvPr>
          <p:cNvSpPr>
            <a:spLocks noGrp="1"/>
          </p:cNvSpPr>
          <p:nvPr>
            <p:ph type="body" sz="quarter" idx="21" hasCustomPrompt="1"/>
          </p:nvPr>
        </p:nvSpPr>
        <p:spPr>
          <a:xfrm>
            <a:off x="6394685" y="4628543"/>
            <a:ext cx="2075688" cy="347662"/>
          </a:xfrm>
        </p:spPr>
        <p:txBody>
          <a:bodyPr lIns="0" tIns="0" rIns="0" bIns="0">
            <a:noAutofit/>
          </a:bodyPr>
          <a:lstStyle>
            <a:lvl1pPr marL="0" indent="0" algn="ctr">
              <a:lnSpc>
                <a:spcPct val="100000"/>
              </a:lnSpc>
              <a:spcBef>
                <a:spcPts val="0"/>
              </a:spcBef>
              <a:buNone/>
              <a:defRPr sz="2000" b="1" spc="20" baseline="0">
                <a:solidFill>
                  <a:schemeClr val="accent5"/>
                </a:solidFill>
                <a:latin typeface="+mj-lt"/>
              </a:defRPr>
            </a:lvl1pPr>
          </a:lstStyle>
          <a:p>
            <a:pPr lvl="0"/>
            <a:r>
              <a:rPr lang="en-US" dirty="0"/>
              <a:t>Name</a:t>
            </a:r>
          </a:p>
        </p:txBody>
      </p:sp>
      <p:sp>
        <p:nvSpPr>
          <p:cNvPr id="19" name="Text Placeholder 28">
            <a:extLst>
              <a:ext uri="{FF2B5EF4-FFF2-40B4-BE49-F238E27FC236}">
                <a16:creationId xmlns:a16="http://schemas.microsoft.com/office/drawing/2014/main" id="{550B9205-0F01-47B9-9C79-42EB1E22C958}"/>
              </a:ext>
            </a:extLst>
          </p:cNvPr>
          <p:cNvSpPr>
            <a:spLocks noGrp="1"/>
          </p:cNvSpPr>
          <p:nvPr>
            <p:ph type="body" sz="quarter" idx="22" hasCustomPrompt="1"/>
          </p:nvPr>
        </p:nvSpPr>
        <p:spPr>
          <a:xfrm>
            <a:off x="6394685" y="4934031"/>
            <a:ext cx="2075688" cy="347662"/>
          </a:xfrm>
        </p:spPr>
        <p:txBody>
          <a:bodyPr lIns="0" tIns="0" rIns="0" bIns="0">
            <a:noAutofit/>
          </a:bodyPr>
          <a:lstStyle>
            <a:lvl1pPr marL="0" indent="0" algn="ctr">
              <a:lnSpc>
                <a:spcPct val="100000"/>
              </a:lnSpc>
              <a:spcBef>
                <a:spcPts val="0"/>
              </a:spcBef>
              <a:buNone/>
              <a:defRPr sz="1600" b="0" spc="20" baseline="0">
                <a:solidFill>
                  <a:schemeClr val="tx1"/>
                </a:solidFill>
              </a:defRPr>
            </a:lvl1pPr>
          </a:lstStyle>
          <a:p>
            <a:pPr lvl="0"/>
            <a:r>
              <a:rPr lang="en-US" dirty="0"/>
              <a:t>Title</a:t>
            </a:r>
          </a:p>
        </p:txBody>
      </p:sp>
      <p:sp>
        <p:nvSpPr>
          <p:cNvPr id="20" name="Text Placeholder 28">
            <a:extLst>
              <a:ext uri="{FF2B5EF4-FFF2-40B4-BE49-F238E27FC236}">
                <a16:creationId xmlns:a16="http://schemas.microsoft.com/office/drawing/2014/main" id="{8FC1F3E1-C69F-4835-A5CD-929BD175AF10}"/>
              </a:ext>
            </a:extLst>
          </p:cNvPr>
          <p:cNvSpPr>
            <a:spLocks noGrp="1"/>
          </p:cNvSpPr>
          <p:nvPr>
            <p:ph type="body" sz="quarter" idx="23" hasCustomPrompt="1"/>
          </p:nvPr>
        </p:nvSpPr>
        <p:spPr>
          <a:xfrm>
            <a:off x="9070228" y="4628543"/>
            <a:ext cx="2075688" cy="347662"/>
          </a:xfrm>
        </p:spPr>
        <p:txBody>
          <a:bodyPr lIns="0" tIns="0" rIns="0" bIns="0">
            <a:noAutofit/>
          </a:bodyPr>
          <a:lstStyle>
            <a:lvl1pPr marL="0" indent="0" algn="ctr">
              <a:lnSpc>
                <a:spcPct val="100000"/>
              </a:lnSpc>
              <a:spcBef>
                <a:spcPts val="0"/>
              </a:spcBef>
              <a:buNone/>
              <a:defRPr sz="2000" b="1" spc="20" baseline="0">
                <a:solidFill>
                  <a:schemeClr val="accent5"/>
                </a:solidFill>
                <a:latin typeface="+mj-lt"/>
              </a:defRPr>
            </a:lvl1pPr>
          </a:lstStyle>
          <a:p>
            <a:pPr lvl="0"/>
            <a:r>
              <a:rPr lang="en-US" dirty="0"/>
              <a:t>Name</a:t>
            </a:r>
          </a:p>
        </p:txBody>
      </p:sp>
      <p:sp>
        <p:nvSpPr>
          <p:cNvPr id="21" name="Text Placeholder 28">
            <a:extLst>
              <a:ext uri="{FF2B5EF4-FFF2-40B4-BE49-F238E27FC236}">
                <a16:creationId xmlns:a16="http://schemas.microsoft.com/office/drawing/2014/main" id="{457972FF-3484-4C00-A636-0F208F816CB1}"/>
              </a:ext>
            </a:extLst>
          </p:cNvPr>
          <p:cNvSpPr>
            <a:spLocks noGrp="1"/>
          </p:cNvSpPr>
          <p:nvPr>
            <p:ph type="body" sz="quarter" idx="24" hasCustomPrompt="1"/>
          </p:nvPr>
        </p:nvSpPr>
        <p:spPr>
          <a:xfrm>
            <a:off x="9070228" y="4934031"/>
            <a:ext cx="2075688" cy="347662"/>
          </a:xfrm>
        </p:spPr>
        <p:txBody>
          <a:bodyPr lIns="0" tIns="0" rIns="0" bIns="0">
            <a:noAutofit/>
          </a:bodyPr>
          <a:lstStyle>
            <a:lvl1pPr marL="0" indent="0" algn="ctr">
              <a:lnSpc>
                <a:spcPct val="100000"/>
              </a:lnSpc>
              <a:spcBef>
                <a:spcPts val="0"/>
              </a:spcBef>
              <a:buNone/>
              <a:defRPr sz="1600" b="0" spc="20" baseline="0">
                <a:solidFill>
                  <a:schemeClr val="tx1"/>
                </a:solidFill>
              </a:defRPr>
            </a:lvl1pPr>
          </a:lstStyle>
          <a:p>
            <a:pPr lvl="0"/>
            <a:r>
              <a:rPr lang="en-US" dirty="0"/>
              <a:t>Title</a:t>
            </a:r>
          </a:p>
        </p:txBody>
      </p:sp>
    </p:spTree>
    <p:extLst>
      <p:ext uri="{BB962C8B-B14F-4D97-AF65-F5344CB8AC3E}">
        <p14:creationId xmlns:p14="http://schemas.microsoft.com/office/powerpoint/2010/main" val="873618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33E30A8-0D9C-47BB-8249-8A2EEEFC72DD}"/>
              </a:ext>
            </a:extLst>
          </p:cNvPr>
          <p:cNvSpPr>
            <a:spLocks noGrp="1"/>
          </p:cNvSpPr>
          <p:nvPr>
            <p:ph type="title"/>
          </p:nvPr>
        </p:nvSpPr>
        <p:spPr>
          <a:xfrm>
            <a:off x="649224" y="365124"/>
            <a:ext cx="10552176" cy="1499616"/>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2FE93687-61FE-460F-A66F-4DF17994F394}"/>
              </a:ext>
            </a:extLst>
          </p:cNvPr>
          <p:cNvSpPr>
            <a:spLocks noGrp="1"/>
          </p:cNvSpPr>
          <p:nvPr>
            <p:ph type="body" idx="1"/>
          </p:nvPr>
        </p:nvSpPr>
        <p:spPr>
          <a:xfrm>
            <a:off x="649224" y="1984248"/>
            <a:ext cx="10552176" cy="419709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8" name="Picture 7" descr="Shape&#10;&#10;Description automatically generated with medium confidence">
            <a:extLst>
              <a:ext uri="{FF2B5EF4-FFF2-40B4-BE49-F238E27FC236}">
                <a16:creationId xmlns:a16="http://schemas.microsoft.com/office/drawing/2014/main" id="{F160B22D-8002-AB03-CF59-E5405459D34C}"/>
              </a:ext>
            </a:extLst>
          </p:cNvPr>
          <p:cNvPicPr>
            <a:picLocks noChangeAspect="1"/>
          </p:cNvPicPr>
          <p:nvPr userDrawn="1"/>
        </p:nvPicPr>
        <p:blipFill>
          <a:blip r:embed="rId14"/>
          <a:stretch>
            <a:fillRect/>
          </a:stretch>
        </p:blipFill>
        <p:spPr>
          <a:xfrm>
            <a:off x="11201400" y="6219375"/>
            <a:ext cx="921392" cy="570125"/>
          </a:xfrm>
          <a:prstGeom prst="rect">
            <a:avLst/>
          </a:prstGeom>
        </p:spPr>
      </p:pic>
    </p:spTree>
    <p:extLst>
      <p:ext uri="{BB962C8B-B14F-4D97-AF65-F5344CB8AC3E}">
        <p14:creationId xmlns:p14="http://schemas.microsoft.com/office/powerpoint/2010/main" val="38998404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86" r:id="rId9"/>
    <p:sldLayoutId id="2147483657" r:id="rId10"/>
    <p:sldLayoutId id="2147483658" r:id="rId11"/>
    <p:sldLayoutId id="2147483659" r:id="rId12"/>
  </p:sldLayoutIdLst>
  <p:hf hdr="0" ftr="0" dt="0"/>
  <p:txStyles>
    <p:titleStyle>
      <a:lvl1pPr algn="l" defTabSz="914400" rtl="0" eaLnBrk="1" latinLnBrk="0" hangingPunct="1">
        <a:lnSpc>
          <a:spcPct val="90000"/>
        </a:lnSpc>
        <a:spcBef>
          <a:spcPct val="0"/>
        </a:spcBef>
        <a:buNone/>
        <a:defRPr sz="4800" b="0" kern="1200" spc="-40" baseline="0">
          <a:solidFill>
            <a:schemeClr val="bg1">
              <a:lumMod val="50000"/>
            </a:schemeClr>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spc="-20" baseline="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20" baseline="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20" baseline="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94BED-13CB-9378-E6D9-6A7EADDCF9DD}"/>
              </a:ext>
            </a:extLst>
          </p:cNvPr>
          <p:cNvSpPr>
            <a:spLocks noGrp="1"/>
          </p:cNvSpPr>
          <p:nvPr>
            <p:ph type="title"/>
          </p:nvPr>
        </p:nvSpPr>
        <p:spPr/>
        <p:txBody>
          <a:bodyPr>
            <a:normAutofit fontScale="90000"/>
          </a:bodyPr>
          <a:lstStyle/>
          <a:p>
            <a:r>
              <a:rPr lang="en-US" dirty="0"/>
              <a:t>Persona 3</a:t>
            </a:r>
          </a:p>
        </p:txBody>
      </p:sp>
      <p:sp>
        <p:nvSpPr>
          <p:cNvPr id="3" name="Content Placeholder 2">
            <a:extLst>
              <a:ext uri="{FF2B5EF4-FFF2-40B4-BE49-F238E27FC236}">
                <a16:creationId xmlns:a16="http://schemas.microsoft.com/office/drawing/2014/main" id="{ED4CDCB9-F411-4261-A73F-40D961E81238}"/>
              </a:ext>
            </a:extLst>
          </p:cNvPr>
          <p:cNvSpPr>
            <a:spLocks noGrp="1"/>
          </p:cNvSpPr>
          <p:nvPr>
            <p:ph sz="quarter" idx="14"/>
          </p:nvPr>
        </p:nvSpPr>
        <p:spPr/>
        <p:txBody>
          <a:bodyPr>
            <a:normAutofit fontScale="55000" lnSpcReduction="20000"/>
          </a:bodyPr>
          <a:lstStyle/>
          <a:p>
            <a:pPr marL="0" indent="0">
              <a:buNone/>
            </a:pPr>
            <a:r>
              <a:rPr lang="en-US" dirty="0"/>
              <a:t>Name: Thomas Lee</a:t>
            </a:r>
          </a:p>
          <a:p>
            <a:pPr marL="0" indent="0">
              <a:buNone/>
            </a:pPr>
            <a:r>
              <a:rPr lang="en-US" dirty="0"/>
              <a:t>Age: 45</a:t>
            </a:r>
          </a:p>
          <a:p>
            <a:pPr marL="0" indent="0">
              <a:buNone/>
            </a:pPr>
            <a:r>
              <a:rPr lang="en-US" dirty="0"/>
              <a:t>Occupation: Sales Manager</a:t>
            </a:r>
          </a:p>
          <a:p>
            <a:pPr marL="0" indent="0">
              <a:buNone/>
            </a:pPr>
            <a:r>
              <a:rPr lang="en-US" dirty="0"/>
              <a:t>Education: Bachelor's degree in Marketing</a:t>
            </a:r>
          </a:p>
          <a:p>
            <a:pPr marL="0" indent="0">
              <a:buNone/>
            </a:pPr>
            <a:r>
              <a:rPr lang="en-US" dirty="0"/>
              <a:t>Personality: Thomas is a confident and charismatic person who enjoys interacting with people. He is skilled at building relationships and is always looking for ways to improve his sales numbers. He is also health-conscious and takes his sun safety seriously.</a:t>
            </a:r>
          </a:p>
          <a:p>
            <a:pPr marL="0" indent="0">
              <a:buNone/>
            </a:pPr>
            <a:endParaRPr lang="en-US" dirty="0"/>
          </a:p>
          <a:p>
            <a:pPr marL="0" indent="0">
              <a:buNone/>
            </a:pPr>
            <a:r>
              <a:rPr lang="en-US" dirty="0"/>
              <a:t>Interests: Thomas enjoys playing golf and is a member of a local golf club. He also enjoys traveling with his family and experiencing new cultures. He is interested in technology and is always looking for ways to use it to improve his work and personal life.</a:t>
            </a:r>
          </a:p>
          <a:p>
            <a:pPr marL="0" indent="0">
              <a:buNone/>
            </a:pPr>
            <a:endParaRPr lang="en-US" dirty="0"/>
          </a:p>
          <a:p>
            <a:pPr marL="0" indent="0">
              <a:buNone/>
            </a:pPr>
            <a:r>
              <a:rPr lang="en-US" dirty="0"/>
              <a:t>Goals: Thomas's main goal is to increase his sales and advance in his career. He also hopes to use technology to help him monitor his skin health and catch any potential issues early on. Additionally, he wants to continue playing golf and spending time with his family.</a:t>
            </a:r>
          </a:p>
          <a:p>
            <a:pPr marL="0" indent="0">
              <a:buNone/>
            </a:pPr>
            <a:endParaRPr lang="en-US" dirty="0"/>
          </a:p>
          <a:p>
            <a:pPr marL="0" indent="0">
              <a:buNone/>
            </a:pPr>
            <a:r>
              <a:rPr lang="en-US" dirty="0"/>
              <a:t>Challenges: Thomas faces challenges in keeping track of his skin health while spending long hours outdoors meeting with clients. He hopes to use a skin cancer detection app to help him monitor any changes in his skin, but is concerned about the accuracy of such tools. He also struggles with work-life balance at times, as his job requires him to travel frequently and spend long hours working.</a:t>
            </a:r>
          </a:p>
        </p:txBody>
      </p:sp>
      <p:pic>
        <p:nvPicPr>
          <p:cNvPr id="4" name="Picture 4" descr="350+ Men Pictures | Download Free Images &amp; Stock Photos on Unsplash">
            <a:extLst>
              <a:ext uri="{FF2B5EF4-FFF2-40B4-BE49-F238E27FC236}">
                <a16:creationId xmlns:a16="http://schemas.microsoft.com/office/drawing/2014/main" id="{5E3AA2AD-F30A-99FB-98E6-DB161E25AB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21995" y="1326185"/>
            <a:ext cx="2138142" cy="14240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1911325"/>
      </p:ext>
    </p:extLst>
  </p:cSld>
  <p:clrMapOvr>
    <a:masterClrMapping/>
  </p:clrMapOvr>
</p:sld>
</file>

<file path=ppt/theme/theme1.xml><?xml version="1.0" encoding="utf-8"?>
<a:theme xmlns:a="http://schemas.openxmlformats.org/drawingml/2006/main" name="ColorBlockVTI">
  <a:themeElements>
    <a:clrScheme name="ColorBlock Color Scheme">
      <a:dk1>
        <a:sysClr val="windowText" lastClr="000000"/>
      </a:dk1>
      <a:lt1>
        <a:sysClr val="window" lastClr="FFFFFF"/>
      </a:lt1>
      <a:dk2>
        <a:srgbClr val="002044"/>
      </a:dk2>
      <a:lt2>
        <a:srgbClr val="F5F0F3"/>
      </a:lt2>
      <a:accent1>
        <a:srgbClr val="4A41C5"/>
      </a:accent1>
      <a:accent2>
        <a:srgbClr val="37997B"/>
      </a:accent2>
      <a:accent3>
        <a:srgbClr val="17B4DF"/>
      </a:accent3>
      <a:accent4>
        <a:srgbClr val="E69500"/>
      </a:accent4>
      <a:accent5>
        <a:srgbClr val="276D77"/>
      </a:accent5>
      <a:accent6>
        <a:srgbClr val="386ECE"/>
      </a:accent6>
      <a:hlink>
        <a:srgbClr val="AF1DAF"/>
      </a:hlink>
      <a:folHlink>
        <a:srgbClr val="FE5C68"/>
      </a:folHlink>
    </a:clrScheme>
    <a:fontScheme name="Custom 1">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lorBlockVTI" id="{733CB85B-8F47-42FB-9326-9FF507018D27}" vid="{069BD9C2-DF61-4F2B-A577-A59C7FC2FF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D1F2201-AEB8-4954-A8CB-3AC4242CC7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2A742F3-D2BE-4CC5-9066-2DB838FE2FFD}">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959152A6-D9F2-46C7-B217-D613495E7AFF}">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
  <TotalTime>0</TotalTime>
  <Words>238</Words>
  <Application>Microsoft Macintosh PowerPoint</Application>
  <PresentationFormat>Widescreen</PresentationFormat>
  <Paragraphs>12</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Avenir Next LT Pro</vt:lpstr>
      <vt:lpstr>Calibri</vt:lpstr>
      <vt:lpstr>ColorBlockVTI</vt:lpstr>
      <vt:lpstr>Persona 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2021-05-05T19:03:05Z</dcterms:created>
  <dcterms:modified xsi:type="dcterms:W3CDTF">2023-03-03T19:31:26Z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