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6"/>
  </p:handoutMasterIdLst>
  <p:sldIdLst>
    <p:sldId id="375" r:id="rId2"/>
    <p:sldId id="305" r:id="rId3"/>
    <p:sldId id="407" r:id="rId4"/>
    <p:sldId id="408" r:id="rId5"/>
    <p:sldId id="410" r:id="rId6"/>
    <p:sldId id="411" r:id="rId7"/>
    <p:sldId id="384" r:id="rId8"/>
    <p:sldId id="412" r:id="rId9"/>
    <p:sldId id="413" r:id="rId10"/>
    <p:sldId id="414" r:id="rId11"/>
    <p:sldId id="415" r:id="rId12"/>
    <p:sldId id="416" r:id="rId13"/>
    <p:sldId id="417" r:id="rId14"/>
    <p:sldId id="419" r:id="rId15"/>
    <p:sldId id="420" r:id="rId16"/>
    <p:sldId id="421" r:id="rId17"/>
    <p:sldId id="422" r:id="rId18"/>
    <p:sldId id="424" r:id="rId19"/>
    <p:sldId id="425" r:id="rId20"/>
    <p:sldId id="423"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2" r:id="rId36"/>
    <p:sldId id="443" r:id="rId37"/>
    <p:sldId id="444" r:id="rId38"/>
    <p:sldId id="445" r:id="rId39"/>
    <p:sldId id="446" r:id="rId40"/>
    <p:sldId id="447" r:id="rId41"/>
    <p:sldId id="449" r:id="rId42"/>
    <p:sldId id="452" r:id="rId43"/>
    <p:sldId id="451"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9B73"/>
    <a:srgbClr val="BE5910"/>
    <a:srgbClr val="FFA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993" autoAdjust="0"/>
  </p:normalViewPr>
  <p:slideViewPr>
    <p:cSldViewPr snapToGrid="0" snapToObjects="1">
      <p:cViewPr varScale="1">
        <p:scale>
          <a:sx n="82" d="100"/>
          <a:sy n="82" d="100"/>
        </p:scale>
        <p:origin x="720"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FEB32-B272-4F25-A301-6C878A9B7A8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C781AFA-0EE1-46DE-B109-1723DDC21A67}">
      <dgm:prSet phldrT="[Text]" custT="1"/>
      <dgm:spPr>
        <a:solidFill>
          <a:srgbClr val="BE5910"/>
        </a:solidFill>
        <a:ln>
          <a:solidFill>
            <a:srgbClr val="FFAA2E"/>
          </a:solidFill>
        </a:ln>
      </dgm:spPr>
      <dgm:t>
        <a:bodyPr/>
        <a:lstStyle/>
        <a:p>
          <a:pPr algn="ctr"/>
          <a:r>
            <a:rPr lang="en-US" sz="3600" dirty="0">
              <a:latin typeface="Sagona ExtraLight" panose="02020303050505020204" pitchFamily="18" charset="0"/>
            </a:rPr>
            <a:t>1</a:t>
          </a:r>
        </a:p>
      </dgm:t>
    </dgm:pt>
    <dgm:pt modelId="{BE4147D7-81A5-48CF-9077-92A66F8793F1}" type="parTrans" cxnId="{CCAC395E-432F-4225-B35D-949AF8312155}">
      <dgm:prSet/>
      <dgm:spPr/>
      <dgm:t>
        <a:bodyPr/>
        <a:lstStyle/>
        <a:p>
          <a:pPr algn="ctr"/>
          <a:endParaRPr lang="en-US" sz="1600">
            <a:latin typeface="Sagona ExtraLight" panose="02020303050505020204" pitchFamily="18" charset="0"/>
          </a:endParaRPr>
        </a:p>
      </dgm:t>
    </dgm:pt>
    <dgm:pt modelId="{DDBB956B-60F0-4BCE-892F-029664DEE55B}" type="sibTrans" cxnId="{CCAC395E-432F-4225-B35D-949AF8312155}">
      <dgm:prSet/>
      <dgm:spPr/>
      <dgm:t>
        <a:bodyPr/>
        <a:lstStyle/>
        <a:p>
          <a:pPr algn="ctr"/>
          <a:endParaRPr lang="en-US" sz="1600">
            <a:latin typeface="Sagona ExtraLight" panose="02020303050505020204" pitchFamily="18" charset="0"/>
          </a:endParaRPr>
        </a:p>
      </dgm:t>
    </dgm:pt>
    <dgm:pt modelId="{7A8A7ABF-C13A-49E9-A683-F7DC2389EE6B}">
      <dgm:prSet phldrT="[Text]" custT="1"/>
      <dgm:spPr/>
      <dgm:t>
        <a:bodyPr anchor="ctr"/>
        <a:lstStyle/>
        <a:p>
          <a:pPr algn="ctr">
            <a:buFont typeface="Arial" panose="020B0604020202020204" pitchFamily="34" charset="0"/>
            <a:buNone/>
          </a:pPr>
          <a:r>
            <a:rPr lang="en-US" sz="2000" dirty="0">
              <a:latin typeface="Sagona ExtraLight" panose="02020303050505020204" pitchFamily="18" charset="0"/>
            </a:rPr>
            <a:t>Project Description and problem statement</a:t>
          </a:r>
        </a:p>
      </dgm:t>
    </dgm:pt>
    <dgm:pt modelId="{5C2331EA-73FF-483B-93FB-17F39AFD25D1}" type="parTrans" cxnId="{02DAD6C5-DE2D-42C2-B64A-B2789960E822}">
      <dgm:prSet/>
      <dgm:spPr/>
      <dgm:t>
        <a:bodyPr/>
        <a:lstStyle/>
        <a:p>
          <a:pPr algn="ctr"/>
          <a:endParaRPr lang="en-US" sz="1600">
            <a:latin typeface="Sagona ExtraLight" panose="02020303050505020204" pitchFamily="18" charset="0"/>
          </a:endParaRPr>
        </a:p>
      </dgm:t>
    </dgm:pt>
    <dgm:pt modelId="{57BA93B5-0E97-489D-B064-80D1FE874D4E}" type="sibTrans" cxnId="{02DAD6C5-DE2D-42C2-B64A-B2789960E822}">
      <dgm:prSet/>
      <dgm:spPr/>
      <dgm:t>
        <a:bodyPr/>
        <a:lstStyle/>
        <a:p>
          <a:pPr algn="ctr"/>
          <a:endParaRPr lang="en-US" sz="1600">
            <a:latin typeface="Sagona ExtraLight" panose="02020303050505020204" pitchFamily="18" charset="0"/>
          </a:endParaRPr>
        </a:p>
      </dgm:t>
    </dgm:pt>
    <dgm:pt modelId="{B7561FA5-0F37-49A7-B276-D7647298BB65}">
      <dgm:prSet phldrT="[Text]" custT="1"/>
      <dgm:spPr>
        <a:solidFill>
          <a:srgbClr val="BE5910"/>
        </a:solidFill>
        <a:ln>
          <a:solidFill>
            <a:srgbClr val="FFAA2E"/>
          </a:solidFill>
        </a:ln>
      </dgm:spPr>
      <dgm:t>
        <a:bodyPr/>
        <a:lstStyle/>
        <a:p>
          <a:pPr algn="ctr"/>
          <a:r>
            <a:rPr lang="en-US" sz="3600" dirty="0">
              <a:latin typeface="Sagona ExtraLight" panose="02020303050505020204" pitchFamily="18" charset="0"/>
            </a:rPr>
            <a:t>2</a:t>
          </a:r>
        </a:p>
      </dgm:t>
    </dgm:pt>
    <dgm:pt modelId="{40C3B096-7443-434F-97A8-43BBA803D69A}" type="parTrans" cxnId="{1C6B3911-EA36-40DA-9D2D-A5457A0066B5}">
      <dgm:prSet/>
      <dgm:spPr/>
      <dgm:t>
        <a:bodyPr/>
        <a:lstStyle/>
        <a:p>
          <a:pPr algn="ctr"/>
          <a:endParaRPr lang="en-US" sz="1600">
            <a:latin typeface="Sagona ExtraLight" panose="02020303050505020204" pitchFamily="18" charset="0"/>
          </a:endParaRPr>
        </a:p>
      </dgm:t>
    </dgm:pt>
    <dgm:pt modelId="{191155D8-2CCA-4CA5-8C6B-23FDAD0A2C1C}" type="sibTrans" cxnId="{1C6B3911-EA36-40DA-9D2D-A5457A0066B5}">
      <dgm:prSet/>
      <dgm:spPr/>
      <dgm:t>
        <a:bodyPr/>
        <a:lstStyle/>
        <a:p>
          <a:pPr algn="ctr"/>
          <a:endParaRPr lang="en-US" sz="1600">
            <a:latin typeface="Sagona ExtraLight" panose="02020303050505020204" pitchFamily="18" charset="0"/>
          </a:endParaRPr>
        </a:p>
      </dgm:t>
    </dgm:pt>
    <dgm:pt modelId="{D2DBFA0C-45FF-463F-A374-CE36A44D94AF}">
      <dgm:prSet phldrT="[Text]" custT="1"/>
      <dgm:spPr/>
      <dgm:t>
        <a:bodyPr anchor="ctr"/>
        <a:lstStyle/>
        <a:p>
          <a:pPr algn="ctr">
            <a:buFont typeface="Arial" panose="020B0604020202020204" pitchFamily="34" charset="0"/>
            <a:buChar char="•"/>
          </a:pPr>
          <a:r>
            <a:rPr lang="en-US" sz="2000" dirty="0">
              <a:latin typeface="Sagona ExtraLight" panose="02020303050505020204" pitchFamily="18" charset="0"/>
            </a:rPr>
            <a:t>Description of minimal viable product and all attributes, including product backlog</a:t>
          </a:r>
        </a:p>
      </dgm:t>
    </dgm:pt>
    <dgm:pt modelId="{FCD2308C-212C-4E6B-9E7B-2CA7552DCECF}" type="parTrans" cxnId="{71289DC6-614D-4372-A99E-FD791BC6910B}">
      <dgm:prSet/>
      <dgm:spPr/>
      <dgm:t>
        <a:bodyPr/>
        <a:lstStyle/>
        <a:p>
          <a:pPr algn="ctr"/>
          <a:endParaRPr lang="en-US" sz="1600">
            <a:latin typeface="Sagona ExtraLight" panose="02020303050505020204" pitchFamily="18" charset="0"/>
          </a:endParaRPr>
        </a:p>
      </dgm:t>
    </dgm:pt>
    <dgm:pt modelId="{BD2C999D-2F62-45E7-9CD4-88E0B1AD0E08}" type="sibTrans" cxnId="{71289DC6-614D-4372-A99E-FD791BC6910B}">
      <dgm:prSet/>
      <dgm:spPr/>
      <dgm:t>
        <a:bodyPr/>
        <a:lstStyle/>
        <a:p>
          <a:pPr algn="ctr"/>
          <a:endParaRPr lang="en-US" sz="1600">
            <a:latin typeface="Sagona ExtraLight" panose="02020303050505020204" pitchFamily="18" charset="0"/>
          </a:endParaRPr>
        </a:p>
      </dgm:t>
    </dgm:pt>
    <dgm:pt modelId="{50D66B6C-AC23-4F02-A4E0-D709F9FF6E8F}">
      <dgm:prSet phldrT="[Text]" custT="1"/>
      <dgm:spPr>
        <a:solidFill>
          <a:srgbClr val="BE5910"/>
        </a:solidFill>
        <a:ln>
          <a:solidFill>
            <a:srgbClr val="FFAA2E"/>
          </a:solidFill>
        </a:ln>
      </dgm:spPr>
      <dgm:t>
        <a:bodyPr/>
        <a:lstStyle/>
        <a:p>
          <a:pPr algn="ctr"/>
          <a:r>
            <a:rPr lang="en-US" sz="3600" dirty="0">
              <a:latin typeface="Sagona ExtraLight" panose="02020303050505020204" pitchFamily="18" charset="0"/>
            </a:rPr>
            <a:t>3</a:t>
          </a:r>
        </a:p>
      </dgm:t>
    </dgm:pt>
    <dgm:pt modelId="{0F5BA7DE-8C70-406A-BCCD-1FAB17555671}" type="parTrans" cxnId="{93FDBBCC-9056-4ED5-B7F8-D47C67B40359}">
      <dgm:prSet/>
      <dgm:spPr/>
      <dgm:t>
        <a:bodyPr/>
        <a:lstStyle/>
        <a:p>
          <a:pPr algn="ctr"/>
          <a:endParaRPr lang="en-US" sz="1600">
            <a:latin typeface="Sagona ExtraLight" panose="02020303050505020204" pitchFamily="18" charset="0"/>
          </a:endParaRPr>
        </a:p>
      </dgm:t>
    </dgm:pt>
    <dgm:pt modelId="{283DCB5B-3D3C-4D40-BAED-0A69BA7821BE}" type="sibTrans" cxnId="{93FDBBCC-9056-4ED5-B7F8-D47C67B40359}">
      <dgm:prSet/>
      <dgm:spPr/>
      <dgm:t>
        <a:bodyPr/>
        <a:lstStyle/>
        <a:p>
          <a:pPr algn="ctr"/>
          <a:endParaRPr lang="en-US" sz="1600">
            <a:latin typeface="Sagona ExtraLight" panose="02020303050505020204" pitchFamily="18" charset="0"/>
          </a:endParaRPr>
        </a:p>
      </dgm:t>
    </dgm:pt>
    <dgm:pt modelId="{333C096C-44FA-4F07-9EFB-EEF85680CB33}">
      <dgm:prSet phldrT="[Text]" custT="1"/>
      <dgm:spPr/>
      <dgm:t>
        <a:bodyPr anchor="ctr"/>
        <a:lstStyle/>
        <a:p>
          <a:pPr algn="ctr">
            <a:buFont typeface="Arial" panose="020B0604020202020204" pitchFamily="34" charset="0"/>
            <a:buChar char="•"/>
          </a:pPr>
          <a:r>
            <a:rPr lang="en-US" sz="2000" dirty="0">
              <a:latin typeface="Sagona ExtraLight" panose="02020303050505020204" pitchFamily="18" charset="0"/>
            </a:rPr>
            <a:t>Acceptance Criteria &amp; user stories</a:t>
          </a:r>
        </a:p>
      </dgm:t>
    </dgm:pt>
    <dgm:pt modelId="{E06089A2-4F06-4F39-9405-F303171B8E3A}" type="parTrans" cxnId="{75835C94-B7EE-4287-818E-7CC6479880A5}">
      <dgm:prSet/>
      <dgm:spPr/>
      <dgm:t>
        <a:bodyPr/>
        <a:lstStyle/>
        <a:p>
          <a:pPr algn="ctr"/>
          <a:endParaRPr lang="en-US" sz="1600">
            <a:latin typeface="Sagona ExtraLight" panose="02020303050505020204" pitchFamily="18" charset="0"/>
          </a:endParaRPr>
        </a:p>
      </dgm:t>
    </dgm:pt>
    <dgm:pt modelId="{878D361E-2D9A-47A7-9C93-D275FFEB2556}" type="sibTrans" cxnId="{75835C94-B7EE-4287-818E-7CC6479880A5}">
      <dgm:prSet/>
      <dgm:spPr/>
      <dgm:t>
        <a:bodyPr/>
        <a:lstStyle/>
        <a:p>
          <a:pPr algn="ctr"/>
          <a:endParaRPr lang="en-US" sz="1600">
            <a:latin typeface="Sagona ExtraLight" panose="02020303050505020204" pitchFamily="18" charset="0"/>
          </a:endParaRPr>
        </a:p>
      </dgm:t>
    </dgm:pt>
    <dgm:pt modelId="{6891700C-B7CE-46C5-B954-D942CD72EB86}">
      <dgm:prSet phldrT="[Text]" custT="1"/>
      <dgm:spPr>
        <a:solidFill>
          <a:srgbClr val="BE5910"/>
        </a:solidFill>
        <a:ln>
          <a:solidFill>
            <a:srgbClr val="FFAA2E"/>
          </a:solidFill>
        </a:ln>
      </dgm:spPr>
      <dgm:t>
        <a:bodyPr/>
        <a:lstStyle/>
        <a:p>
          <a:pPr algn="ctr"/>
          <a:r>
            <a:rPr lang="en-US" sz="3600" dirty="0">
              <a:latin typeface="Sagona ExtraLight" panose="02020303050505020204" pitchFamily="18" charset="0"/>
            </a:rPr>
            <a:t>4</a:t>
          </a:r>
        </a:p>
      </dgm:t>
    </dgm:pt>
    <dgm:pt modelId="{E34B8205-EF64-40C2-8BEB-91718B6E3D5B}" type="parTrans" cxnId="{AC3F85D6-2E25-4934-B781-F94407FDCF1C}">
      <dgm:prSet/>
      <dgm:spPr/>
      <dgm:t>
        <a:bodyPr/>
        <a:lstStyle/>
        <a:p>
          <a:pPr algn="ctr"/>
          <a:endParaRPr lang="en-US" sz="1600">
            <a:latin typeface="Sagona ExtraLight" panose="02020303050505020204" pitchFamily="18" charset="0"/>
          </a:endParaRPr>
        </a:p>
      </dgm:t>
    </dgm:pt>
    <dgm:pt modelId="{70EF76AE-8D10-4753-9E10-44CC40185957}" type="sibTrans" cxnId="{AC3F85D6-2E25-4934-B781-F94407FDCF1C}">
      <dgm:prSet/>
      <dgm:spPr/>
      <dgm:t>
        <a:bodyPr/>
        <a:lstStyle/>
        <a:p>
          <a:pPr algn="ctr"/>
          <a:endParaRPr lang="en-US" sz="1600">
            <a:latin typeface="Sagona ExtraLight" panose="02020303050505020204" pitchFamily="18" charset="0"/>
          </a:endParaRPr>
        </a:p>
      </dgm:t>
    </dgm:pt>
    <dgm:pt modelId="{134EFBCB-4657-4071-8309-4E181FCBBB61}">
      <dgm:prSet phldrT="[Text]" custT="1"/>
      <dgm:spPr>
        <a:solidFill>
          <a:srgbClr val="BE5910"/>
        </a:solidFill>
        <a:ln>
          <a:solidFill>
            <a:srgbClr val="FFAA2E"/>
          </a:solidFill>
        </a:ln>
      </dgm:spPr>
      <dgm:t>
        <a:bodyPr/>
        <a:lstStyle/>
        <a:p>
          <a:pPr algn="ctr"/>
          <a:r>
            <a:rPr lang="en-US" sz="3600" dirty="0">
              <a:latin typeface="Sagona ExtraLight" panose="02020303050505020204" pitchFamily="18" charset="0"/>
            </a:rPr>
            <a:t>5</a:t>
          </a:r>
        </a:p>
      </dgm:t>
    </dgm:pt>
    <dgm:pt modelId="{B1456DAA-ABBF-4AEA-A74A-324F51E86066}" type="parTrans" cxnId="{171B39BF-88B7-4D23-8304-D1B5A6B56A2E}">
      <dgm:prSet/>
      <dgm:spPr/>
      <dgm:t>
        <a:bodyPr/>
        <a:lstStyle/>
        <a:p>
          <a:pPr algn="ctr"/>
          <a:endParaRPr lang="en-US" sz="1600">
            <a:latin typeface="Sagona ExtraLight" panose="02020303050505020204" pitchFamily="18" charset="0"/>
          </a:endParaRPr>
        </a:p>
      </dgm:t>
    </dgm:pt>
    <dgm:pt modelId="{CDCDED56-4C79-49F7-81E0-7A9FFF68640C}" type="sibTrans" cxnId="{171B39BF-88B7-4D23-8304-D1B5A6B56A2E}">
      <dgm:prSet/>
      <dgm:spPr/>
      <dgm:t>
        <a:bodyPr/>
        <a:lstStyle/>
        <a:p>
          <a:pPr algn="ctr"/>
          <a:endParaRPr lang="en-US" sz="1600">
            <a:latin typeface="Sagona ExtraLight" panose="02020303050505020204" pitchFamily="18" charset="0"/>
          </a:endParaRPr>
        </a:p>
      </dgm:t>
    </dgm:pt>
    <dgm:pt modelId="{451AF7EC-BA18-4A5A-8BE0-75C3B9285060}">
      <dgm:prSet phldrT="[Text]" custT="1"/>
      <dgm:spPr/>
      <dgm:t>
        <a:bodyPr anchor="ctr"/>
        <a:lstStyle/>
        <a:p>
          <a:pPr algn="ctr">
            <a:buFont typeface="Arial" panose="020B0604020202020204" pitchFamily="34" charset="0"/>
            <a:buChar char="•"/>
          </a:pPr>
          <a:r>
            <a:rPr lang="en-US" sz="2000" dirty="0">
              <a:latin typeface="Sagona ExtraLight" panose="02020303050505020204" pitchFamily="18" charset="0"/>
            </a:rPr>
            <a:t>Sprint 5 backlog and test cases </a:t>
          </a:r>
        </a:p>
      </dgm:t>
    </dgm:pt>
    <dgm:pt modelId="{80829575-E647-4CF4-9DD5-0353EB5C3114}" type="parTrans" cxnId="{79476750-C7CB-473E-9E44-59153C1DFD53}">
      <dgm:prSet/>
      <dgm:spPr/>
      <dgm:t>
        <a:bodyPr/>
        <a:lstStyle/>
        <a:p>
          <a:pPr algn="ctr"/>
          <a:endParaRPr lang="en-US" sz="1600">
            <a:latin typeface="Sagona ExtraLight" panose="02020303050505020204" pitchFamily="18" charset="0"/>
          </a:endParaRPr>
        </a:p>
      </dgm:t>
    </dgm:pt>
    <dgm:pt modelId="{40446A05-EEA2-402A-93C4-0B975FB999F9}" type="sibTrans" cxnId="{79476750-C7CB-473E-9E44-59153C1DFD53}">
      <dgm:prSet/>
      <dgm:spPr/>
      <dgm:t>
        <a:bodyPr/>
        <a:lstStyle/>
        <a:p>
          <a:pPr algn="ctr"/>
          <a:endParaRPr lang="en-US" sz="1600">
            <a:latin typeface="Sagona ExtraLight" panose="02020303050505020204" pitchFamily="18" charset="0"/>
          </a:endParaRPr>
        </a:p>
      </dgm:t>
    </dgm:pt>
    <dgm:pt modelId="{AEA04AA5-809F-4402-B61B-D366F914CD21}">
      <dgm:prSet phldrT="[Text]" custT="1"/>
      <dgm:spPr>
        <a:solidFill>
          <a:srgbClr val="BE5910"/>
        </a:solidFill>
        <a:ln>
          <a:solidFill>
            <a:srgbClr val="FFAA2E"/>
          </a:solidFill>
        </a:ln>
      </dgm:spPr>
      <dgm:t>
        <a:bodyPr/>
        <a:lstStyle/>
        <a:p>
          <a:pPr algn="ctr"/>
          <a:r>
            <a:rPr lang="en-US" sz="3600" dirty="0">
              <a:latin typeface="Sagona ExtraLight" panose="02020303050505020204" pitchFamily="18" charset="0"/>
            </a:rPr>
            <a:t>6</a:t>
          </a:r>
        </a:p>
      </dgm:t>
    </dgm:pt>
    <dgm:pt modelId="{EBD975DA-E21C-4DB5-9933-63A2A9BD0E24}" type="parTrans" cxnId="{02CBAF9B-39FB-403B-B996-C85B3D27428D}">
      <dgm:prSet/>
      <dgm:spPr/>
      <dgm:t>
        <a:bodyPr/>
        <a:lstStyle/>
        <a:p>
          <a:pPr algn="ctr"/>
          <a:endParaRPr lang="en-US" sz="1600">
            <a:latin typeface="Sagona ExtraLight" panose="02020303050505020204" pitchFamily="18" charset="0"/>
          </a:endParaRPr>
        </a:p>
      </dgm:t>
    </dgm:pt>
    <dgm:pt modelId="{EC2362A3-2283-4BF1-A922-B815B966358C}" type="sibTrans" cxnId="{02CBAF9B-39FB-403B-B996-C85B3D27428D}">
      <dgm:prSet/>
      <dgm:spPr/>
      <dgm:t>
        <a:bodyPr/>
        <a:lstStyle/>
        <a:p>
          <a:pPr algn="ctr"/>
          <a:endParaRPr lang="en-US" sz="1600">
            <a:latin typeface="Sagona ExtraLight" panose="02020303050505020204" pitchFamily="18" charset="0"/>
          </a:endParaRPr>
        </a:p>
      </dgm:t>
    </dgm:pt>
    <dgm:pt modelId="{ECA2E91A-0675-4469-8D8A-2413CE984E18}">
      <dgm:prSet phldrT="[Text]" custT="1"/>
      <dgm:spPr/>
      <dgm:t>
        <a:bodyPr anchor="ctr"/>
        <a:lstStyle/>
        <a:p>
          <a:pPr algn="ctr">
            <a:buFont typeface="Arial" panose="020B0604020202020204" pitchFamily="34" charset="0"/>
            <a:buChar char="•"/>
          </a:pPr>
          <a:r>
            <a:rPr lang="en-US" sz="2000" dirty="0">
              <a:latin typeface="Sagona ExtraLight" panose="02020303050505020204" pitchFamily="18" charset="0"/>
            </a:rPr>
            <a:t>Team metrics for every sprint &amp; plans for sprint 6</a:t>
          </a:r>
        </a:p>
      </dgm:t>
    </dgm:pt>
    <dgm:pt modelId="{A0F23DDA-59DF-40EB-828A-0F01395675FB}" type="parTrans" cxnId="{17720B26-F435-4D20-8577-3DD28FF11695}">
      <dgm:prSet/>
      <dgm:spPr/>
      <dgm:t>
        <a:bodyPr/>
        <a:lstStyle/>
        <a:p>
          <a:pPr algn="ctr"/>
          <a:endParaRPr lang="en-US" sz="1600">
            <a:latin typeface="Sagona ExtraLight" panose="02020303050505020204" pitchFamily="18" charset="0"/>
          </a:endParaRPr>
        </a:p>
      </dgm:t>
    </dgm:pt>
    <dgm:pt modelId="{1269E7B2-42BD-4E39-8036-E13D5A4D0CD1}" type="sibTrans" cxnId="{17720B26-F435-4D20-8577-3DD28FF11695}">
      <dgm:prSet/>
      <dgm:spPr/>
      <dgm:t>
        <a:bodyPr/>
        <a:lstStyle/>
        <a:p>
          <a:pPr algn="ctr"/>
          <a:endParaRPr lang="en-US" sz="1600">
            <a:latin typeface="Sagona ExtraLight" panose="02020303050505020204" pitchFamily="18" charset="0"/>
          </a:endParaRPr>
        </a:p>
      </dgm:t>
    </dgm:pt>
    <dgm:pt modelId="{4CC8ABE1-4F02-4D00-B0F5-031942FAE28B}">
      <dgm:prSet phldrT="[Text]" custT="1"/>
      <dgm:spPr/>
      <dgm:t>
        <a:bodyPr anchor="ctr"/>
        <a:lstStyle/>
        <a:p>
          <a:pPr algn="ctr">
            <a:buFont typeface="Arial" panose="020B0604020202020204" pitchFamily="34" charset="0"/>
            <a:buChar char="•"/>
          </a:pPr>
          <a:r>
            <a:rPr lang="en-US" sz="2000" dirty="0">
              <a:latin typeface="Sagona ExtraLight" panose="02020303050505020204" pitchFamily="18" charset="0"/>
            </a:rPr>
            <a:t>Application screenshot &amp; ML model description</a:t>
          </a:r>
        </a:p>
      </dgm:t>
    </dgm:pt>
    <dgm:pt modelId="{B2A1000D-458E-4860-AB4F-7A5C81814A50}" type="parTrans" cxnId="{F64B84E5-66AE-4EE8-822D-AA50FAA9B389}">
      <dgm:prSet/>
      <dgm:spPr/>
      <dgm:t>
        <a:bodyPr/>
        <a:lstStyle/>
        <a:p>
          <a:pPr algn="ctr"/>
          <a:endParaRPr lang="en-US" sz="1600">
            <a:latin typeface="Sagona ExtraLight" panose="02020303050505020204" pitchFamily="18" charset="0"/>
          </a:endParaRPr>
        </a:p>
      </dgm:t>
    </dgm:pt>
    <dgm:pt modelId="{B09A8D67-BB18-425E-90A3-B07EBDE4B78F}" type="sibTrans" cxnId="{F64B84E5-66AE-4EE8-822D-AA50FAA9B389}">
      <dgm:prSet/>
      <dgm:spPr/>
      <dgm:t>
        <a:bodyPr/>
        <a:lstStyle/>
        <a:p>
          <a:pPr algn="ctr"/>
          <a:endParaRPr lang="en-US" sz="1600">
            <a:latin typeface="Sagona ExtraLight" panose="02020303050505020204" pitchFamily="18" charset="0"/>
          </a:endParaRPr>
        </a:p>
      </dgm:t>
    </dgm:pt>
    <dgm:pt modelId="{C50482B7-ADE5-4E10-B6BA-BA38C906D1E0}">
      <dgm:prSet phldrT="[Text]" custT="1"/>
      <dgm:spPr>
        <a:solidFill>
          <a:srgbClr val="BE5910"/>
        </a:solidFill>
      </dgm:spPr>
      <dgm:t>
        <a:bodyPr/>
        <a:lstStyle/>
        <a:p>
          <a:pPr algn="ctr">
            <a:buFont typeface="Arial" panose="020B0604020202020204" pitchFamily="34" charset="0"/>
            <a:buChar char="•"/>
          </a:pPr>
          <a:r>
            <a:rPr lang="en-US" sz="3600" dirty="0">
              <a:latin typeface="Sagona ExtraLight" panose="02020303050505020204" pitchFamily="18" charset="0"/>
            </a:rPr>
            <a:t>7</a:t>
          </a:r>
        </a:p>
      </dgm:t>
    </dgm:pt>
    <dgm:pt modelId="{AB8405B0-E1C6-40B9-8471-D219A11CCCC2}" type="parTrans" cxnId="{9C1C0685-3056-4659-B5DD-A05FBAC07277}">
      <dgm:prSet/>
      <dgm:spPr/>
      <dgm:t>
        <a:bodyPr/>
        <a:lstStyle/>
        <a:p>
          <a:endParaRPr lang="en-US">
            <a:latin typeface="Sagona ExtraLight" panose="02020303050505020204" pitchFamily="18" charset="0"/>
          </a:endParaRPr>
        </a:p>
      </dgm:t>
    </dgm:pt>
    <dgm:pt modelId="{0ECEB6F4-E859-48B6-8779-65316DB51763}" type="sibTrans" cxnId="{9C1C0685-3056-4659-B5DD-A05FBAC07277}">
      <dgm:prSet/>
      <dgm:spPr/>
      <dgm:t>
        <a:bodyPr/>
        <a:lstStyle/>
        <a:p>
          <a:endParaRPr lang="en-US">
            <a:latin typeface="Sagona ExtraLight" panose="02020303050505020204" pitchFamily="18" charset="0"/>
          </a:endParaRPr>
        </a:p>
      </dgm:t>
    </dgm:pt>
    <dgm:pt modelId="{F092736C-4C6B-4BF4-89C8-F42AD333353F}">
      <dgm:prSet phldrT="[Text]" custT="1"/>
      <dgm:spPr/>
      <dgm:t>
        <a:bodyPr anchor="ctr"/>
        <a:lstStyle/>
        <a:p>
          <a:pPr algn="ctr">
            <a:buFont typeface="Arial" panose="020B0604020202020204" pitchFamily="34" charset="0"/>
            <a:buChar char="•"/>
          </a:pPr>
          <a:r>
            <a:rPr lang="en-US" sz="2000" dirty="0">
              <a:latin typeface="Sagona ExtraLight" panose="02020303050505020204" pitchFamily="18" charset="0"/>
            </a:rPr>
            <a:t>API and Retrospective</a:t>
          </a:r>
        </a:p>
      </dgm:t>
    </dgm:pt>
    <dgm:pt modelId="{0C807FF5-C3AF-4AC7-B4BD-75F91160BE7B}" type="parTrans" cxnId="{28367B74-C887-446F-B403-AF690057178E}">
      <dgm:prSet/>
      <dgm:spPr/>
      <dgm:t>
        <a:bodyPr/>
        <a:lstStyle/>
        <a:p>
          <a:endParaRPr lang="en-US">
            <a:latin typeface="Sagona ExtraLight" panose="02020303050505020204" pitchFamily="18" charset="0"/>
          </a:endParaRPr>
        </a:p>
      </dgm:t>
    </dgm:pt>
    <dgm:pt modelId="{B9723907-9A67-4157-87FC-92ED8AD56645}" type="sibTrans" cxnId="{28367B74-C887-446F-B403-AF690057178E}">
      <dgm:prSet/>
      <dgm:spPr/>
      <dgm:t>
        <a:bodyPr/>
        <a:lstStyle/>
        <a:p>
          <a:endParaRPr lang="en-US">
            <a:latin typeface="Sagona ExtraLight" panose="02020303050505020204" pitchFamily="18" charset="0"/>
          </a:endParaRPr>
        </a:p>
      </dgm:t>
    </dgm:pt>
    <dgm:pt modelId="{1EA5B11D-5159-41AD-9F98-234B43E5B415}" type="pres">
      <dgm:prSet presAssocID="{854FEB32-B272-4F25-A301-6C878A9B7A81}" presName="Name0" presStyleCnt="0">
        <dgm:presLayoutVars>
          <dgm:chMax/>
          <dgm:chPref val="3"/>
          <dgm:dir/>
          <dgm:animOne val="branch"/>
          <dgm:animLvl val="lvl"/>
        </dgm:presLayoutVars>
      </dgm:prSet>
      <dgm:spPr/>
    </dgm:pt>
    <dgm:pt modelId="{90AE42C5-DADF-44D0-B77B-1793DC22ECBC}" type="pres">
      <dgm:prSet presAssocID="{8C781AFA-0EE1-46DE-B109-1723DDC21A67}" presName="composite" presStyleCnt="0"/>
      <dgm:spPr/>
    </dgm:pt>
    <dgm:pt modelId="{4F813F76-0682-4D15-9F20-945B883BA64C}" type="pres">
      <dgm:prSet presAssocID="{8C781AFA-0EE1-46DE-B109-1723DDC21A67}" presName="FirstChild" presStyleLbl="revTx" presStyleIdx="0" presStyleCnt="7">
        <dgm:presLayoutVars>
          <dgm:chMax val="0"/>
          <dgm:chPref val="0"/>
          <dgm:bulletEnabled val="1"/>
        </dgm:presLayoutVars>
      </dgm:prSet>
      <dgm:spPr/>
    </dgm:pt>
    <dgm:pt modelId="{40580AB5-2A4A-45AE-ABF1-774F95AEDC14}" type="pres">
      <dgm:prSet presAssocID="{8C781AFA-0EE1-46DE-B109-1723DDC21A67}" presName="Parent" presStyleLbl="alignNode1" presStyleIdx="0" presStyleCnt="7" custLinFactNeighborY="-3598">
        <dgm:presLayoutVars>
          <dgm:chMax val="3"/>
          <dgm:chPref val="3"/>
          <dgm:bulletEnabled val="1"/>
        </dgm:presLayoutVars>
      </dgm:prSet>
      <dgm:spPr/>
    </dgm:pt>
    <dgm:pt modelId="{A1D50C47-59E3-4C46-93A2-5B1988B8F492}" type="pres">
      <dgm:prSet presAssocID="{8C781AFA-0EE1-46DE-B109-1723DDC21A67}" presName="Accent" presStyleLbl="parChTrans1D1" presStyleIdx="0" presStyleCnt="7"/>
      <dgm:spPr/>
    </dgm:pt>
    <dgm:pt modelId="{C334EB95-6FA9-4E97-B9BA-5B64F44594B5}" type="pres">
      <dgm:prSet presAssocID="{DDBB956B-60F0-4BCE-892F-029664DEE55B}" presName="sibTrans" presStyleCnt="0"/>
      <dgm:spPr/>
    </dgm:pt>
    <dgm:pt modelId="{BB4EFB76-D894-4A8D-894E-FE7B8011955D}" type="pres">
      <dgm:prSet presAssocID="{B7561FA5-0F37-49A7-B276-D7647298BB65}" presName="composite" presStyleCnt="0"/>
      <dgm:spPr/>
    </dgm:pt>
    <dgm:pt modelId="{F0C1E992-DC1A-44C4-B191-39C2FC1BEC5C}" type="pres">
      <dgm:prSet presAssocID="{B7561FA5-0F37-49A7-B276-D7647298BB65}" presName="FirstChild" presStyleLbl="revTx" presStyleIdx="1" presStyleCnt="7">
        <dgm:presLayoutVars>
          <dgm:chMax val="0"/>
          <dgm:chPref val="0"/>
          <dgm:bulletEnabled val="1"/>
        </dgm:presLayoutVars>
      </dgm:prSet>
      <dgm:spPr/>
    </dgm:pt>
    <dgm:pt modelId="{E6D7F856-DA67-4E13-BA73-B950300BE71B}" type="pres">
      <dgm:prSet presAssocID="{B7561FA5-0F37-49A7-B276-D7647298BB65}" presName="Parent" presStyleLbl="alignNode1" presStyleIdx="1" presStyleCnt="7" custLinFactNeighborY="-315">
        <dgm:presLayoutVars>
          <dgm:chMax val="3"/>
          <dgm:chPref val="3"/>
          <dgm:bulletEnabled val="1"/>
        </dgm:presLayoutVars>
      </dgm:prSet>
      <dgm:spPr/>
    </dgm:pt>
    <dgm:pt modelId="{70BE85D7-8453-4F6D-BD3F-73BFDE507B62}" type="pres">
      <dgm:prSet presAssocID="{B7561FA5-0F37-49A7-B276-D7647298BB65}" presName="Accent" presStyleLbl="parChTrans1D1" presStyleIdx="1" presStyleCnt="7"/>
      <dgm:spPr/>
    </dgm:pt>
    <dgm:pt modelId="{505DCFD8-2207-4076-A9F0-669E96493D95}" type="pres">
      <dgm:prSet presAssocID="{191155D8-2CCA-4CA5-8C6B-23FDAD0A2C1C}" presName="sibTrans" presStyleCnt="0"/>
      <dgm:spPr/>
    </dgm:pt>
    <dgm:pt modelId="{BD7C1764-798D-49CB-97A5-7FC9D39731EA}" type="pres">
      <dgm:prSet presAssocID="{50D66B6C-AC23-4F02-A4E0-D709F9FF6E8F}" presName="composite" presStyleCnt="0"/>
      <dgm:spPr/>
    </dgm:pt>
    <dgm:pt modelId="{5B739097-F312-4C97-90EB-A78B2BFDDC32}" type="pres">
      <dgm:prSet presAssocID="{50D66B6C-AC23-4F02-A4E0-D709F9FF6E8F}" presName="FirstChild" presStyleLbl="revTx" presStyleIdx="2" presStyleCnt="7">
        <dgm:presLayoutVars>
          <dgm:chMax val="0"/>
          <dgm:chPref val="0"/>
          <dgm:bulletEnabled val="1"/>
        </dgm:presLayoutVars>
      </dgm:prSet>
      <dgm:spPr/>
    </dgm:pt>
    <dgm:pt modelId="{63391114-9959-4CD4-AC98-B9462F20046C}" type="pres">
      <dgm:prSet presAssocID="{50D66B6C-AC23-4F02-A4E0-D709F9FF6E8F}" presName="Parent" presStyleLbl="alignNode1" presStyleIdx="2" presStyleCnt="7" custLinFactNeighborY="1872">
        <dgm:presLayoutVars>
          <dgm:chMax val="3"/>
          <dgm:chPref val="3"/>
          <dgm:bulletEnabled val="1"/>
        </dgm:presLayoutVars>
      </dgm:prSet>
      <dgm:spPr/>
    </dgm:pt>
    <dgm:pt modelId="{723AD29E-0847-44BE-997C-E7D79EF223D2}" type="pres">
      <dgm:prSet presAssocID="{50D66B6C-AC23-4F02-A4E0-D709F9FF6E8F}" presName="Accent" presStyleLbl="parChTrans1D1" presStyleIdx="2" presStyleCnt="7"/>
      <dgm:spPr/>
    </dgm:pt>
    <dgm:pt modelId="{A8E6798E-CFB9-47D5-A2D3-3C21DA64F91A}" type="pres">
      <dgm:prSet presAssocID="{283DCB5B-3D3C-4D40-BAED-0A69BA7821BE}" presName="sibTrans" presStyleCnt="0"/>
      <dgm:spPr/>
    </dgm:pt>
    <dgm:pt modelId="{8F6617DF-16A0-4575-ACEF-FD42982109EE}" type="pres">
      <dgm:prSet presAssocID="{6891700C-B7CE-46C5-B954-D942CD72EB86}" presName="composite" presStyleCnt="0"/>
      <dgm:spPr/>
    </dgm:pt>
    <dgm:pt modelId="{7B085DB7-CFF0-4E73-A202-2EE01F09341F}" type="pres">
      <dgm:prSet presAssocID="{6891700C-B7CE-46C5-B954-D942CD72EB86}" presName="FirstChild" presStyleLbl="revTx" presStyleIdx="3" presStyleCnt="7">
        <dgm:presLayoutVars>
          <dgm:chMax val="0"/>
          <dgm:chPref val="0"/>
          <dgm:bulletEnabled val="1"/>
        </dgm:presLayoutVars>
      </dgm:prSet>
      <dgm:spPr/>
    </dgm:pt>
    <dgm:pt modelId="{324A189A-5977-4FEF-9ED2-FDAA873A8B24}" type="pres">
      <dgm:prSet presAssocID="{6891700C-B7CE-46C5-B954-D942CD72EB86}" presName="Parent" presStyleLbl="alignNode1" presStyleIdx="3" presStyleCnt="7" custLinFactNeighborY="2189">
        <dgm:presLayoutVars>
          <dgm:chMax val="3"/>
          <dgm:chPref val="3"/>
          <dgm:bulletEnabled val="1"/>
        </dgm:presLayoutVars>
      </dgm:prSet>
      <dgm:spPr/>
    </dgm:pt>
    <dgm:pt modelId="{81A12433-CDBD-43DE-8EBA-1C9B18DC8851}" type="pres">
      <dgm:prSet presAssocID="{6891700C-B7CE-46C5-B954-D942CD72EB86}" presName="Accent" presStyleLbl="parChTrans1D1" presStyleIdx="3" presStyleCnt="7"/>
      <dgm:spPr/>
    </dgm:pt>
    <dgm:pt modelId="{B3166DA3-5703-4D1A-B8DF-0D4CC48989A7}" type="pres">
      <dgm:prSet presAssocID="{70EF76AE-8D10-4753-9E10-44CC40185957}" presName="sibTrans" presStyleCnt="0"/>
      <dgm:spPr/>
    </dgm:pt>
    <dgm:pt modelId="{D7BD7817-6CCD-490A-AD01-DF804A1F40A2}" type="pres">
      <dgm:prSet presAssocID="{134EFBCB-4657-4071-8309-4E181FCBBB61}" presName="composite" presStyleCnt="0"/>
      <dgm:spPr/>
    </dgm:pt>
    <dgm:pt modelId="{22AB539F-E23F-4E55-9B42-23A1A693384E}" type="pres">
      <dgm:prSet presAssocID="{134EFBCB-4657-4071-8309-4E181FCBBB61}" presName="FirstChild" presStyleLbl="revTx" presStyleIdx="4" presStyleCnt="7">
        <dgm:presLayoutVars>
          <dgm:chMax val="0"/>
          <dgm:chPref val="0"/>
          <dgm:bulletEnabled val="1"/>
        </dgm:presLayoutVars>
      </dgm:prSet>
      <dgm:spPr/>
    </dgm:pt>
    <dgm:pt modelId="{B7FFE451-8F1E-4836-8818-313E130EE7B0}" type="pres">
      <dgm:prSet presAssocID="{134EFBCB-4657-4071-8309-4E181FCBBB61}" presName="Parent" presStyleLbl="alignNode1" presStyleIdx="4" presStyleCnt="7" custLinFactNeighborY="1121">
        <dgm:presLayoutVars>
          <dgm:chMax val="3"/>
          <dgm:chPref val="3"/>
          <dgm:bulletEnabled val="1"/>
        </dgm:presLayoutVars>
      </dgm:prSet>
      <dgm:spPr/>
    </dgm:pt>
    <dgm:pt modelId="{803D2B63-EB7B-4DFB-8D83-C5AD1E07C1F9}" type="pres">
      <dgm:prSet presAssocID="{134EFBCB-4657-4071-8309-4E181FCBBB61}" presName="Accent" presStyleLbl="parChTrans1D1" presStyleIdx="4" presStyleCnt="7"/>
      <dgm:spPr/>
    </dgm:pt>
    <dgm:pt modelId="{B6F31784-6C21-4471-AC58-32102A7B8514}" type="pres">
      <dgm:prSet presAssocID="{CDCDED56-4C79-49F7-81E0-7A9FFF68640C}" presName="sibTrans" presStyleCnt="0"/>
      <dgm:spPr/>
    </dgm:pt>
    <dgm:pt modelId="{3E45F911-1609-4EB1-9BDE-45BC7698B734}" type="pres">
      <dgm:prSet presAssocID="{AEA04AA5-809F-4402-B61B-D366F914CD21}" presName="composite" presStyleCnt="0"/>
      <dgm:spPr/>
    </dgm:pt>
    <dgm:pt modelId="{AB7BE2B3-ABB2-4728-A130-5B686270A9D5}" type="pres">
      <dgm:prSet presAssocID="{AEA04AA5-809F-4402-B61B-D366F914CD21}" presName="FirstChild" presStyleLbl="revTx" presStyleIdx="5" presStyleCnt="7">
        <dgm:presLayoutVars>
          <dgm:chMax val="0"/>
          <dgm:chPref val="0"/>
          <dgm:bulletEnabled val="1"/>
        </dgm:presLayoutVars>
      </dgm:prSet>
      <dgm:spPr/>
    </dgm:pt>
    <dgm:pt modelId="{288C7285-10DC-44E7-9972-79B48F56F409}" type="pres">
      <dgm:prSet presAssocID="{AEA04AA5-809F-4402-B61B-D366F914CD21}" presName="Parent" presStyleLbl="alignNode1" presStyleIdx="5" presStyleCnt="7">
        <dgm:presLayoutVars>
          <dgm:chMax val="3"/>
          <dgm:chPref val="3"/>
          <dgm:bulletEnabled val="1"/>
        </dgm:presLayoutVars>
      </dgm:prSet>
      <dgm:spPr/>
    </dgm:pt>
    <dgm:pt modelId="{63CD5972-C547-4AB2-9C6A-EBA2A0445386}" type="pres">
      <dgm:prSet presAssocID="{AEA04AA5-809F-4402-B61B-D366F914CD21}" presName="Accent" presStyleLbl="parChTrans1D1" presStyleIdx="5" presStyleCnt="7"/>
      <dgm:spPr/>
    </dgm:pt>
    <dgm:pt modelId="{601C9A13-1273-4D92-AAA2-985E96A4B44F}" type="pres">
      <dgm:prSet presAssocID="{EC2362A3-2283-4BF1-A922-B815B966358C}" presName="sibTrans" presStyleCnt="0"/>
      <dgm:spPr/>
    </dgm:pt>
    <dgm:pt modelId="{075267E4-56FE-45AA-BCC1-97EA2DE1395B}" type="pres">
      <dgm:prSet presAssocID="{C50482B7-ADE5-4E10-B6BA-BA38C906D1E0}" presName="composite" presStyleCnt="0"/>
      <dgm:spPr/>
    </dgm:pt>
    <dgm:pt modelId="{D8C2F036-A457-499A-A92C-91DCB8F7E95A}" type="pres">
      <dgm:prSet presAssocID="{C50482B7-ADE5-4E10-B6BA-BA38C906D1E0}" presName="FirstChild" presStyleLbl="revTx" presStyleIdx="6" presStyleCnt="7">
        <dgm:presLayoutVars>
          <dgm:chMax val="0"/>
          <dgm:chPref val="0"/>
          <dgm:bulletEnabled val="1"/>
        </dgm:presLayoutVars>
      </dgm:prSet>
      <dgm:spPr/>
    </dgm:pt>
    <dgm:pt modelId="{9B75068D-6677-4D0F-AB6C-453237429ED5}" type="pres">
      <dgm:prSet presAssocID="{C50482B7-ADE5-4E10-B6BA-BA38C906D1E0}" presName="Parent" presStyleLbl="alignNode1" presStyleIdx="6" presStyleCnt="7">
        <dgm:presLayoutVars>
          <dgm:chMax val="3"/>
          <dgm:chPref val="3"/>
          <dgm:bulletEnabled val="1"/>
        </dgm:presLayoutVars>
      </dgm:prSet>
      <dgm:spPr/>
    </dgm:pt>
    <dgm:pt modelId="{24D4D8CF-DEB8-4F74-9325-4239976BF0D2}" type="pres">
      <dgm:prSet presAssocID="{C50482B7-ADE5-4E10-B6BA-BA38C906D1E0}" presName="Accent" presStyleLbl="parChTrans1D1" presStyleIdx="6" presStyleCnt="7"/>
      <dgm:spPr/>
    </dgm:pt>
  </dgm:ptLst>
  <dgm:cxnLst>
    <dgm:cxn modelId="{E467D804-BF85-465E-A062-6C544E3289F9}" type="presOf" srcId="{4CC8ABE1-4F02-4D00-B0F5-031942FAE28B}" destId="{AB7BE2B3-ABB2-4728-A130-5B686270A9D5}" srcOrd="0" destOrd="0" presId="urn:microsoft.com/office/officeart/2011/layout/TabList"/>
    <dgm:cxn modelId="{1C6B3911-EA36-40DA-9D2D-A5457A0066B5}" srcId="{854FEB32-B272-4F25-A301-6C878A9B7A81}" destId="{B7561FA5-0F37-49A7-B276-D7647298BB65}" srcOrd="1" destOrd="0" parTransId="{40C3B096-7443-434F-97A8-43BBA803D69A}" sibTransId="{191155D8-2CCA-4CA5-8C6B-23FDAD0A2C1C}"/>
    <dgm:cxn modelId="{847E7E20-94F5-43D1-847F-AAADF2AB5864}" type="presOf" srcId="{451AF7EC-BA18-4A5A-8BE0-75C3B9285060}" destId="{7B085DB7-CFF0-4E73-A202-2EE01F09341F}" srcOrd="0" destOrd="0" presId="urn:microsoft.com/office/officeart/2011/layout/TabList"/>
    <dgm:cxn modelId="{17720B26-F435-4D20-8577-3DD28FF11695}" srcId="{134EFBCB-4657-4071-8309-4E181FCBBB61}" destId="{ECA2E91A-0675-4469-8D8A-2413CE984E18}" srcOrd="0" destOrd="0" parTransId="{A0F23DDA-59DF-40EB-828A-0F01395675FB}" sibTransId="{1269E7B2-42BD-4E39-8036-E13D5A4D0CD1}"/>
    <dgm:cxn modelId="{E297413A-1789-4E91-9D3F-2068CA109FB7}" type="presOf" srcId="{D2DBFA0C-45FF-463F-A374-CE36A44D94AF}" destId="{F0C1E992-DC1A-44C4-B191-39C2FC1BEC5C}" srcOrd="0" destOrd="0" presId="urn:microsoft.com/office/officeart/2011/layout/TabList"/>
    <dgm:cxn modelId="{CCAC395E-432F-4225-B35D-949AF8312155}" srcId="{854FEB32-B272-4F25-A301-6C878A9B7A81}" destId="{8C781AFA-0EE1-46DE-B109-1723DDC21A67}" srcOrd="0" destOrd="0" parTransId="{BE4147D7-81A5-48CF-9077-92A66F8793F1}" sibTransId="{DDBB956B-60F0-4BCE-892F-029664DEE55B}"/>
    <dgm:cxn modelId="{19A44069-BC29-4349-B3D4-A07C96188BF2}" type="presOf" srcId="{7A8A7ABF-C13A-49E9-A683-F7DC2389EE6B}" destId="{4F813F76-0682-4D15-9F20-945B883BA64C}" srcOrd="0" destOrd="0" presId="urn:microsoft.com/office/officeart/2011/layout/TabList"/>
    <dgm:cxn modelId="{79476750-C7CB-473E-9E44-59153C1DFD53}" srcId="{6891700C-B7CE-46C5-B954-D942CD72EB86}" destId="{451AF7EC-BA18-4A5A-8BE0-75C3B9285060}" srcOrd="0" destOrd="0" parTransId="{80829575-E647-4CF4-9DD5-0353EB5C3114}" sibTransId="{40446A05-EEA2-402A-93C4-0B975FB999F9}"/>
    <dgm:cxn modelId="{28367B74-C887-446F-B403-AF690057178E}" srcId="{C50482B7-ADE5-4E10-B6BA-BA38C906D1E0}" destId="{F092736C-4C6B-4BF4-89C8-F42AD333353F}" srcOrd="0" destOrd="0" parTransId="{0C807FF5-C3AF-4AC7-B4BD-75F91160BE7B}" sibTransId="{B9723907-9A67-4157-87FC-92ED8AD56645}"/>
    <dgm:cxn modelId="{E0B07575-14CA-4630-B015-99E1913EAE3C}" type="presOf" srcId="{B7561FA5-0F37-49A7-B276-D7647298BB65}" destId="{E6D7F856-DA67-4E13-BA73-B950300BE71B}" srcOrd="0" destOrd="0" presId="urn:microsoft.com/office/officeart/2011/layout/TabList"/>
    <dgm:cxn modelId="{FF2B427C-9EB7-4802-8A64-F244DA99019C}" type="presOf" srcId="{854FEB32-B272-4F25-A301-6C878A9B7A81}" destId="{1EA5B11D-5159-41AD-9F98-234B43E5B415}" srcOrd="0" destOrd="0" presId="urn:microsoft.com/office/officeart/2011/layout/TabList"/>
    <dgm:cxn modelId="{9C1C0685-3056-4659-B5DD-A05FBAC07277}" srcId="{854FEB32-B272-4F25-A301-6C878A9B7A81}" destId="{C50482B7-ADE5-4E10-B6BA-BA38C906D1E0}" srcOrd="6" destOrd="0" parTransId="{AB8405B0-E1C6-40B9-8471-D219A11CCCC2}" sibTransId="{0ECEB6F4-E859-48B6-8779-65316DB51763}"/>
    <dgm:cxn modelId="{131EF58A-B259-4A14-9B49-9B628AE8C6DD}" type="presOf" srcId="{50D66B6C-AC23-4F02-A4E0-D709F9FF6E8F}" destId="{63391114-9959-4CD4-AC98-B9462F20046C}" srcOrd="0" destOrd="0" presId="urn:microsoft.com/office/officeart/2011/layout/TabList"/>
    <dgm:cxn modelId="{75835C94-B7EE-4287-818E-7CC6479880A5}" srcId="{50D66B6C-AC23-4F02-A4E0-D709F9FF6E8F}" destId="{333C096C-44FA-4F07-9EFB-EEF85680CB33}" srcOrd="0" destOrd="0" parTransId="{E06089A2-4F06-4F39-9405-F303171B8E3A}" sibTransId="{878D361E-2D9A-47A7-9C93-D275FFEB2556}"/>
    <dgm:cxn modelId="{02CBAF9B-39FB-403B-B996-C85B3D27428D}" srcId="{854FEB32-B272-4F25-A301-6C878A9B7A81}" destId="{AEA04AA5-809F-4402-B61B-D366F914CD21}" srcOrd="5" destOrd="0" parTransId="{EBD975DA-E21C-4DB5-9933-63A2A9BD0E24}" sibTransId="{EC2362A3-2283-4BF1-A922-B815B966358C}"/>
    <dgm:cxn modelId="{4AD02DAE-F6D9-4DFD-9387-EA8F5CE073B4}" type="presOf" srcId="{F092736C-4C6B-4BF4-89C8-F42AD333353F}" destId="{D8C2F036-A457-499A-A92C-91DCB8F7E95A}" srcOrd="0" destOrd="0" presId="urn:microsoft.com/office/officeart/2011/layout/TabList"/>
    <dgm:cxn modelId="{C616FAAE-3A08-4010-8C2E-318CDF807BDA}" type="presOf" srcId="{C50482B7-ADE5-4E10-B6BA-BA38C906D1E0}" destId="{9B75068D-6677-4D0F-AB6C-453237429ED5}" srcOrd="0" destOrd="0" presId="urn:microsoft.com/office/officeart/2011/layout/TabList"/>
    <dgm:cxn modelId="{04B041B0-5AB8-4501-A0FA-9E5AF4ABA1D8}" type="presOf" srcId="{ECA2E91A-0675-4469-8D8A-2413CE984E18}" destId="{22AB539F-E23F-4E55-9B42-23A1A693384E}" srcOrd="0" destOrd="0" presId="urn:microsoft.com/office/officeart/2011/layout/TabList"/>
    <dgm:cxn modelId="{171B39BF-88B7-4D23-8304-D1B5A6B56A2E}" srcId="{854FEB32-B272-4F25-A301-6C878A9B7A81}" destId="{134EFBCB-4657-4071-8309-4E181FCBBB61}" srcOrd="4" destOrd="0" parTransId="{B1456DAA-ABBF-4AEA-A74A-324F51E86066}" sibTransId="{CDCDED56-4C79-49F7-81E0-7A9FFF68640C}"/>
    <dgm:cxn modelId="{02DAD6C5-DE2D-42C2-B64A-B2789960E822}" srcId="{8C781AFA-0EE1-46DE-B109-1723DDC21A67}" destId="{7A8A7ABF-C13A-49E9-A683-F7DC2389EE6B}" srcOrd="0" destOrd="0" parTransId="{5C2331EA-73FF-483B-93FB-17F39AFD25D1}" sibTransId="{57BA93B5-0E97-489D-B064-80D1FE874D4E}"/>
    <dgm:cxn modelId="{71289DC6-614D-4372-A99E-FD791BC6910B}" srcId="{B7561FA5-0F37-49A7-B276-D7647298BB65}" destId="{D2DBFA0C-45FF-463F-A374-CE36A44D94AF}" srcOrd="0" destOrd="0" parTransId="{FCD2308C-212C-4E6B-9E7B-2CA7552DCECF}" sibTransId="{BD2C999D-2F62-45E7-9CD4-88E0B1AD0E08}"/>
    <dgm:cxn modelId="{66DB4BC8-6033-487A-8D08-A71DC6032E28}" type="presOf" srcId="{134EFBCB-4657-4071-8309-4E181FCBBB61}" destId="{B7FFE451-8F1E-4836-8818-313E130EE7B0}" srcOrd="0" destOrd="0" presId="urn:microsoft.com/office/officeart/2011/layout/TabList"/>
    <dgm:cxn modelId="{93FDBBCC-9056-4ED5-B7F8-D47C67B40359}" srcId="{854FEB32-B272-4F25-A301-6C878A9B7A81}" destId="{50D66B6C-AC23-4F02-A4E0-D709F9FF6E8F}" srcOrd="2" destOrd="0" parTransId="{0F5BA7DE-8C70-406A-BCCD-1FAB17555671}" sibTransId="{283DCB5B-3D3C-4D40-BAED-0A69BA7821BE}"/>
    <dgm:cxn modelId="{AC3F85D6-2E25-4934-B781-F94407FDCF1C}" srcId="{854FEB32-B272-4F25-A301-6C878A9B7A81}" destId="{6891700C-B7CE-46C5-B954-D942CD72EB86}" srcOrd="3" destOrd="0" parTransId="{E34B8205-EF64-40C2-8BEB-91718B6E3D5B}" sibTransId="{70EF76AE-8D10-4753-9E10-44CC40185957}"/>
    <dgm:cxn modelId="{305AC6D9-04C4-4849-AEA7-4EFDB65721EC}" type="presOf" srcId="{8C781AFA-0EE1-46DE-B109-1723DDC21A67}" destId="{40580AB5-2A4A-45AE-ABF1-774F95AEDC14}" srcOrd="0" destOrd="0" presId="urn:microsoft.com/office/officeart/2011/layout/TabList"/>
    <dgm:cxn modelId="{4B176FE3-2712-4188-90D9-D4D26ED6BCDE}" type="presOf" srcId="{AEA04AA5-809F-4402-B61B-D366F914CD21}" destId="{288C7285-10DC-44E7-9972-79B48F56F409}" srcOrd="0" destOrd="0" presId="urn:microsoft.com/office/officeart/2011/layout/TabList"/>
    <dgm:cxn modelId="{F64B84E5-66AE-4EE8-822D-AA50FAA9B389}" srcId="{AEA04AA5-809F-4402-B61B-D366F914CD21}" destId="{4CC8ABE1-4F02-4D00-B0F5-031942FAE28B}" srcOrd="0" destOrd="0" parTransId="{B2A1000D-458E-4860-AB4F-7A5C81814A50}" sibTransId="{B09A8D67-BB18-425E-90A3-B07EBDE4B78F}"/>
    <dgm:cxn modelId="{7E2146EA-437D-49FE-8025-31FF06FDDF50}" type="presOf" srcId="{333C096C-44FA-4F07-9EFB-EEF85680CB33}" destId="{5B739097-F312-4C97-90EB-A78B2BFDDC32}" srcOrd="0" destOrd="0" presId="urn:microsoft.com/office/officeart/2011/layout/TabList"/>
    <dgm:cxn modelId="{B65E6EFF-D84B-4C88-9C82-958EC4DA3C25}" type="presOf" srcId="{6891700C-B7CE-46C5-B954-D942CD72EB86}" destId="{324A189A-5977-4FEF-9ED2-FDAA873A8B24}" srcOrd="0" destOrd="0" presId="urn:microsoft.com/office/officeart/2011/layout/TabList"/>
    <dgm:cxn modelId="{E5720E69-54EF-4344-978A-48E103A6EFAB}" type="presParOf" srcId="{1EA5B11D-5159-41AD-9F98-234B43E5B415}" destId="{90AE42C5-DADF-44D0-B77B-1793DC22ECBC}" srcOrd="0" destOrd="0" presId="urn:microsoft.com/office/officeart/2011/layout/TabList"/>
    <dgm:cxn modelId="{8717CF21-5009-4FF9-B14B-ED0ED12F934B}" type="presParOf" srcId="{90AE42C5-DADF-44D0-B77B-1793DC22ECBC}" destId="{4F813F76-0682-4D15-9F20-945B883BA64C}" srcOrd="0" destOrd="0" presId="urn:microsoft.com/office/officeart/2011/layout/TabList"/>
    <dgm:cxn modelId="{7D065256-BAA8-4F48-B160-E8DEAB327886}" type="presParOf" srcId="{90AE42C5-DADF-44D0-B77B-1793DC22ECBC}" destId="{40580AB5-2A4A-45AE-ABF1-774F95AEDC14}" srcOrd="1" destOrd="0" presId="urn:microsoft.com/office/officeart/2011/layout/TabList"/>
    <dgm:cxn modelId="{338430A8-955D-4180-A48B-1294DE6E01D5}" type="presParOf" srcId="{90AE42C5-DADF-44D0-B77B-1793DC22ECBC}" destId="{A1D50C47-59E3-4C46-93A2-5B1988B8F492}" srcOrd="2" destOrd="0" presId="urn:microsoft.com/office/officeart/2011/layout/TabList"/>
    <dgm:cxn modelId="{FD581D6C-CF89-4C1E-A301-C896E1A2A409}" type="presParOf" srcId="{1EA5B11D-5159-41AD-9F98-234B43E5B415}" destId="{C334EB95-6FA9-4E97-B9BA-5B64F44594B5}" srcOrd="1" destOrd="0" presId="urn:microsoft.com/office/officeart/2011/layout/TabList"/>
    <dgm:cxn modelId="{AE1926F9-6AA5-4802-A7C2-1A8BC7245131}" type="presParOf" srcId="{1EA5B11D-5159-41AD-9F98-234B43E5B415}" destId="{BB4EFB76-D894-4A8D-894E-FE7B8011955D}" srcOrd="2" destOrd="0" presId="urn:microsoft.com/office/officeart/2011/layout/TabList"/>
    <dgm:cxn modelId="{3242F286-FDA5-4692-8269-DE99F906EE80}" type="presParOf" srcId="{BB4EFB76-D894-4A8D-894E-FE7B8011955D}" destId="{F0C1E992-DC1A-44C4-B191-39C2FC1BEC5C}" srcOrd="0" destOrd="0" presId="urn:microsoft.com/office/officeart/2011/layout/TabList"/>
    <dgm:cxn modelId="{F2CA62A4-9DEA-4871-9A67-E0B5F3309060}" type="presParOf" srcId="{BB4EFB76-D894-4A8D-894E-FE7B8011955D}" destId="{E6D7F856-DA67-4E13-BA73-B950300BE71B}" srcOrd="1" destOrd="0" presId="urn:microsoft.com/office/officeart/2011/layout/TabList"/>
    <dgm:cxn modelId="{212796FC-5D64-4A96-AEA6-4F2257CEDBAB}" type="presParOf" srcId="{BB4EFB76-D894-4A8D-894E-FE7B8011955D}" destId="{70BE85D7-8453-4F6D-BD3F-73BFDE507B62}" srcOrd="2" destOrd="0" presId="urn:microsoft.com/office/officeart/2011/layout/TabList"/>
    <dgm:cxn modelId="{E893F5A3-95BF-4950-B80F-3243D282C40C}" type="presParOf" srcId="{1EA5B11D-5159-41AD-9F98-234B43E5B415}" destId="{505DCFD8-2207-4076-A9F0-669E96493D95}" srcOrd="3" destOrd="0" presId="urn:microsoft.com/office/officeart/2011/layout/TabList"/>
    <dgm:cxn modelId="{6714884C-E77D-4DF3-AFDD-7380D1FDEFED}" type="presParOf" srcId="{1EA5B11D-5159-41AD-9F98-234B43E5B415}" destId="{BD7C1764-798D-49CB-97A5-7FC9D39731EA}" srcOrd="4" destOrd="0" presId="urn:microsoft.com/office/officeart/2011/layout/TabList"/>
    <dgm:cxn modelId="{7F1DE2B8-5B79-4B9E-9F20-5D467514D434}" type="presParOf" srcId="{BD7C1764-798D-49CB-97A5-7FC9D39731EA}" destId="{5B739097-F312-4C97-90EB-A78B2BFDDC32}" srcOrd="0" destOrd="0" presId="urn:microsoft.com/office/officeart/2011/layout/TabList"/>
    <dgm:cxn modelId="{1B1DAD7D-E9E8-4519-8860-BCA852938D7D}" type="presParOf" srcId="{BD7C1764-798D-49CB-97A5-7FC9D39731EA}" destId="{63391114-9959-4CD4-AC98-B9462F20046C}" srcOrd="1" destOrd="0" presId="urn:microsoft.com/office/officeart/2011/layout/TabList"/>
    <dgm:cxn modelId="{365FBAAF-DF41-4944-998D-C626C525E5EB}" type="presParOf" srcId="{BD7C1764-798D-49CB-97A5-7FC9D39731EA}" destId="{723AD29E-0847-44BE-997C-E7D79EF223D2}" srcOrd="2" destOrd="0" presId="urn:microsoft.com/office/officeart/2011/layout/TabList"/>
    <dgm:cxn modelId="{96E2E96F-D586-4AB9-B7E1-4552FF1DCA8A}" type="presParOf" srcId="{1EA5B11D-5159-41AD-9F98-234B43E5B415}" destId="{A8E6798E-CFB9-47D5-A2D3-3C21DA64F91A}" srcOrd="5" destOrd="0" presId="urn:microsoft.com/office/officeart/2011/layout/TabList"/>
    <dgm:cxn modelId="{EF45E6EB-82F0-41C7-B6D2-87C53941F9AE}" type="presParOf" srcId="{1EA5B11D-5159-41AD-9F98-234B43E5B415}" destId="{8F6617DF-16A0-4575-ACEF-FD42982109EE}" srcOrd="6" destOrd="0" presId="urn:microsoft.com/office/officeart/2011/layout/TabList"/>
    <dgm:cxn modelId="{92236321-466B-4315-A260-623440AAB54D}" type="presParOf" srcId="{8F6617DF-16A0-4575-ACEF-FD42982109EE}" destId="{7B085DB7-CFF0-4E73-A202-2EE01F09341F}" srcOrd="0" destOrd="0" presId="urn:microsoft.com/office/officeart/2011/layout/TabList"/>
    <dgm:cxn modelId="{963F161D-A0DA-4795-B707-8C62972DDF6E}" type="presParOf" srcId="{8F6617DF-16A0-4575-ACEF-FD42982109EE}" destId="{324A189A-5977-4FEF-9ED2-FDAA873A8B24}" srcOrd="1" destOrd="0" presId="urn:microsoft.com/office/officeart/2011/layout/TabList"/>
    <dgm:cxn modelId="{A1553C3E-69CD-479E-8285-BFC4CFD67908}" type="presParOf" srcId="{8F6617DF-16A0-4575-ACEF-FD42982109EE}" destId="{81A12433-CDBD-43DE-8EBA-1C9B18DC8851}" srcOrd="2" destOrd="0" presId="urn:microsoft.com/office/officeart/2011/layout/TabList"/>
    <dgm:cxn modelId="{42FFF7AF-0FC4-43DE-831F-B9CA292FA4B8}" type="presParOf" srcId="{1EA5B11D-5159-41AD-9F98-234B43E5B415}" destId="{B3166DA3-5703-4D1A-B8DF-0D4CC48989A7}" srcOrd="7" destOrd="0" presId="urn:microsoft.com/office/officeart/2011/layout/TabList"/>
    <dgm:cxn modelId="{218A0518-B69B-49B4-BB4D-F411E755C666}" type="presParOf" srcId="{1EA5B11D-5159-41AD-9F98-234B43E5B415}" destId="{D7BD7817-6CCD-490A-AD01-DF804A1F40A2}" srcOrd="8" destOrd="0" presId="urn:microsoft.com/office/officeart/2011/layout/TabList"/>
    <dgm:cxn modelId="{0C085BBE-0863-4423-BB58-14856250BAF5}" type="presParOf" srcId="{D7BD7817-6CCD-490A-AD01-DF804A1F40A2}" destId="{22AB539F-E23F-4E55-9B42-23A1A693384E}" srcOrd="0" destOrd="0" presId="urn:microsoft.com/office/officeart/2011/layout/TabList"/>
    <dgm:cxn modelId="{0136FE34-378D-4C40-8E4A-8761EA406244}" type="presParOf" srcId="{D7BD7817-6CCD-490A-AD01-DF804A1F40A2}" destId="{B7FFE451-8F1E-4836-8818-313E130EE7B0}" srcOrd="1" destOrd="0" presId="urn:microsoft.com/office/officeart/2011/layout/TabList"/>
    <dgm:cxn modelId="{A53535CF-F805-4E81-9B73-528907C7F555}" type="presParOf" srcId="{D7BD7817-6CCD-490A-AD01-DF804A1F40A2}" destId="{803D2B63-EB7B-4DFB-8D83-C5AD1E07C1F9}" srcOrd="2" destOrd="0" presId="urn:microsoft.com/office/officeart/2011/layout/TabList"/>
    <dgm:cxn modelId="{03605478-EC55-4109-9519-483276BFACC5}" type="presParOf" srcId="{1EA5B11D-5159-41AD-9F98-234B43E5B415}" destId="{B6F31784-6C21-4471-AC58-32102A7B8514}" srcOrd="9" destOrd="0" presId="urn:microsoft.com/office/officeart/2011/layout/TabList"/>
    <dgm:cxn modelId="{C0D29F86-0778-471C-9C7D-68E46775951B}" type="presParOf" srcId="{1EA5B11D-5159-41AD-9F98-234B43E5B415}" destId="{3E45F911-1609-4EB1-9BDE-45BC7698B734}" srcOrd="10" destOrd="0" presId="urn:microsoft.com/office/officeart/2011/layout/TabList"/>
    <dgm:cxn modelId="{CCCF6E0A-87FA-41E9-BFAC-91D5E4DF07E6}" type="presParOf" srcId="{3E45F911-1609-4EB1-9BDE-45BC7698B734}" destId="{AB7BE2B3-ABB2-4728-A130-5B686270A9D5}" srcOrd="0" destOrd="0" presId="urn:microsoft.com/office/officeart/2011/layout/TabList"/>
    <dgm:cxn modelId="{4385A7F7-6CD6-42C8-A10E-A30F8A75987D}" type="presParOf" srcId="{3E45F911-1609-4EB1-9BDE-45BC7698B734}" destId="{288C7285-10DC-44E7-9972-79B48F56F409}" srcOrd="1" destOrd="0" presId="urn:microsoft.com/office/officeart/2011/layout/TabList"/>
    <dgm:cxn modelId="{032C2F95-EA92-4EC8-A8B3-A490F413036F}" type="presParOf" srcId="{3E45F911-1609-4EB1-9BDE-45BC7698B734}" destId="{63CD5972-C547-4AB2-9C6A-EBA2A0445386}" srcOrd="2" destOrd="0" presId="urn:microsoft.com/office/officeart/2011/layout/TabList"/>
    <dgm:cxn modelId="{D3081761-6151-4DCE-8BD2-F15BC19F5E53}" type="presParOf" srcId="{1EA5B11D-5159-41AD-9F98-234B43E5B415}" destId="{601C9A13-1273-4D92-AAA2-985E96A4B44F}" srcOrd="11" destOrd="0" presId="urn:microsoft.com/office/officeart/2011/layout/TabList"/>
    <dgm:cxn modelId="{8718A36E-8734-4034-B80D-B92BE632AD97}" type="presParOf" srcId="{1EA5B11D-5159-41AD-9F98-234B43E5B415}" destId="{075267E4-56FE-45AA-BCC1-97EA2DE1395B}" srcOrd="12" destOrd="0" presId="urn:microsoft.com/office/officeart/2011/layout/TabList"/>
    <dgm:cxn modelId="{9EA6AB23-DEF0-4C75-8B08-9C72E8D2CC4B}" type="presParOf" srcId="{075267E4-56FE-45AA-BCC1-97EA2DE1395B}" destId="{D8C2F036-A457-499A-A92C-91DCB8F7E95A}" srcOrd="0" destOrd="0" presId="urn:microsoft.com/office/officeart/2011/layout/TabList"/>
    <dgm:cxn modelId="{D5670F58-FC0F-48BE-95C9-41FE77E06B6B}" type="presParOf" srcId="{075267E4-56FE-45AA-BCC1-97EA2DE1395B}" destId="{9B75068D-6677-4D0F-AB6C-453237429ED5}" srcOrd="1" destOrd="0" presId="urn:microsoft.com/office/officeart/2011/layout/TabList"/>
    <dgm:cxn modelId="{5FD6D796-FEA6-440D-B471-419A9655BDB7}" type="presParOf" srcId="{075267E4-56FE-45AA-BCC1-97EA2DE1395B}" destId="{24D4D8CF-DEB8-4F74-9325-4239976BF0D2}"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4D8CF-DEB8-4F74-9325-4239976BF0D2}">
      <dsp:nvSpPr>
        <dsp:cNvPr id="0" name=""/>
        <dsp:cNvSpPr/>
      </dsp:nvSpPr>
      <dsp:spPr>
        <a:xfrm>
          <a:off x="0" y="5458591"/>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CD5972-C547-4AB2-9C6A-EBA2A0445386}">
      <dsp:nvSpPr>
        <dsp:cNvPr id="0" name=""/>
        <dsp:cNvSpPr/>
      </dsp:nvSpPr>
      <dsp:spPr>
        <a:xfrm>
          <a:off x="0" y="4673791"/>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3D2B63-EB7B-4DFB-8D83-C5AD1E07C1F9}">
      <dsp:nvSpPr>
        <dsp:cNvPr id="0" name=""/>
        <dsp:cNvSpPr/>
      </dsp:nvSpPr>
      <dsp:spPr>
        <a:xfrm>
          <a:off x="0" y="3888991"/>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12433-CDBD-43DE-8EBA-1C9B18DC8851}">
      <dsp:nvSpPr>
        <dsp:cNvPr id="0" name=""/>
        <dsp:cNvSpPr/>
      </dsp:nvSpPr>
      <dsp:spPr>
        <a:xfrm>
          <a:off x="0" y="3104190"/>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3AD29E-0847-44BE-997C-E7D79EF223D2}">
      <dsp:nvSpPr>
        <dsp:cNvPr id="0" name=""/>
        <dsp:cNvSpPr/>
      </dsp:nvSpPr>
      <dsp:spPr>
        <a:xfrm>
          <a:off x="0" y="2319390"/>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BE85D7-8453-4F6D-BD3F-73BFDE507B62}">
      <dsp:nvSpPr>
        <dsp:cNvPr id="0" name=""/>
        <dsp:cNvSpPr/>
      </dsp:nvSpPr>
      <dsp:spPr>
        <a:xfrm>
          <a:off x="0" y="1534590"/>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50C47-59E3-4C46-93A2-5B1988B8F492}">
      <dsp:nvSpPr>
        <dsp:cNvPr id="0" name=""/>
        <dsp:cNvSpPr/>
      </dsp:nvSpPr>
      <dsp:spPr>
        <a:xfrm>
          <a:off x="0" y="749790"/>
          <a:ext cx="1042361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813F76-0682-4D15-9F20-945B883BA64C}">
      <dsp:nvSpPr>
        <dsp:cNvPr id="0" name=""/>
        <dsp:cNvSpPr/>
      </dsp:nvSpPr>
      <dsp:spPr>
        <a:xfrm>
          <a:off x="2710140" y="2361"/>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Project Description and problem statement</a:t>
          </a:r>
        </a:p>
      </dsp:txBody>
      <dsp:txXfrm>
        <a:off x="2710140" y="2361"/>
        <a:ext cx="7713476" cy="747428"/>
      </dsp:txXfrm>
    </dsp:sp>
    <dsp:sp modelId="{40580AB5-2A4A-45AE-ABF1-774F95AEDC14}">
      <dsp:nvSpPr>
        <dsp:cNvPr id="0" name=""/>
        <dsp:cNvSpPr/>
      </dsp:nvSpPr>
      <dsp:spPr>
        <a:xfrm>
          <a:off x="0" y="0"/>
          <a:ext cx="2710140" cy="747428"/>
        </a:xfrm>
        <a:prstGeom prst="round2SameRect">
          <a:avLst>
            <a:gd name="adj1" fmla="val 16670"/>
            <a:gd name="adj2" fmla="val 0"/>
          </a:avLst>
        </a:prstGeom>
        <a:solidFill>
          <a:srgbClr val="BE5910"/>
        </a:solidFill>
        <a:ln w="12700" cap="flat" cmpd="sng" algn="ctr">
          <a:solidFill>
            <a:srgbClr val="FFAA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Sagona ExtraLight" panose="02020303050505020204" pitchFamily="18" charset="0"/>
            </a:rPr>
            <a:t>1</a:t>
          </a:r>
        </a:p>
      </dsp:txBody>
      <dsp:txXfrm>
        <a:off x="36493" y="36493"/>
        <a:ext cx="2637154" cy="710935"/>
      </dsp:txXfrm>
    </dsp:sp>
    <dsp:sp modelId="{F0C1E992-DC1A-44C4-B191-39C2FC1BEC5C}">
      <dsp:nvSpPr>
        <dsp:cNvPr id="0" name=""/>
        <dsp:cNvSpPr/>
      </dsp:nvSpPr>
      <dsp:spPr>
        <a:xfrm>
          <a:off x="2710140" y="787161"/>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Description of minimal viable product and all attributes, including product backlog</a:t>
          </a:r>
        </a:p>
      </dsp:txBody>
      <dsp:txXfrm>
        <a:off x="2710140" y="787161"/>
        <a:ext cx="7713476" cy="747428"/>
      </dsp:txXfrm>
    </dsp:sp>
    <dsp:sp modelId="{E6D7F856-DA67-4E13-BA73-B950300BE71B}">
      <dsp:nvSpPr>
        <dsp:cNvPr id="0" name=""/>
        <dsp:cNvSpPr/>
      </dsp:nvSpPr>
      <dsp:spPr>
        <a:xfrm>
          <a:off x="0" y="784807"/>
          <a:ext cx="2710140" cy="747428"/>
        </a:xfrm>
        <a:prstGeom prst="round2SameRect">
          <a:avLst>
            <a:gd name="adj1" fmla="val 16670"/>
            <a:gd name="adj2" fmla="val 0"/>
          </a:avLst>
        </a:prstGeom>
        <a:solidFill>
          <a:srgbClr val="BE5910"/>
        </a:solidFill>
        <a:ln w="12700" cap="flat" cmpd="sng" algn="ctr">
          <a:solidFill>
            <a:srgbClr val="FFAA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Sagona ExtraLight" panose="02020303050505020204" pitchFamily="18" charset="0"/>
            </a:rPr>
            <a:t>2</a:t>
          </a:r>
        </a:p>
      </dsp:txBody>
      <dsp:txXfrm>
        <a:off x="36493" y="821300"/>
        <a:ext cx="2637154" cy="710935"/>
      </dsp:txXfrm>
    </dsp:sp>
    <dsp:sp modelId="{5B739097-F312-4C97-90EB-A78B2BFDDC32}">
      <dsp:nvSpPr>
        <dsp:cNvPr id="0" name=""/>
        <dsp:cNvSpPr/>
      </dsp:nvSpPr>
      <dsp:spPr>
        <a:xfrm>
          <a:off x="2710140" y="1571961"/>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Acceptance Criteria &amp; user stories</a:t>
          </a:r>
        </a:p>
      </dsp:txBody>
      <dsp:txXfrm>
        <a:off x="2710140" y="1571961"/>
        <a:ext cx="7713476" cy="747428"/>
      </dsp:txXfrm>
    </dsp:sp>
    <dsp:sp modelId="{63391114-9959-4CD4-AC98-B9462F20046C}">
      <dsp:nvSpPr>
        <dsp:cNvPr id="0" name=""/>
        <dsp:cNvSpPr/>
      </dsp:nvSpPr>
      <dsp:spPr>
        <a:xfrm>
          <a:off x="0" y="1585953"/>
          <a:ext cx="2710140" cy="747428"/>
        </a:xfrm>
        <a:prstGeom prst="round2SameRect">
          <a:avLst>
            <a:gd name="adj1" fmla="val 16670"/>
            <a:gd name="adj2" fmla="val 0"/>
          </a:avLst>
        </a:prstGeom>
        <a:solidFill>
          <a:srgbClr val="BE5910"/>
        </a:solidFill>
        <a:ln w="12700" cap="flat" cmpd="sng" algn="ctr">
          <a:solidFill>
            <a:srgbClr val="FFAA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Sagona ExtraLight" panose="02020303050505020204" pitchFamily="18" charset="0"/>
            </a:rPr>
            <a:t>3</a:t>
          </a:r>
        </a:p>
      </dsp:txBody>
      <dsp:txXfrm>
        <a:off x="36493" y="1622446"/>
        <a:ext cx="2637154" cy="710935"/>
      </dsp:txXfrm>
    </dsp:sp>
    <dsp:sp modelId="{7B085DB7-CFF0-4E73-A202-2EE01F09341F}">
      <dsp:nvSpPr>
        <dsp:cNvPr id="0" name=""/>
        <dsp:cNvSpPr/>
      </dsp:nvSpPr>
      <dsp:spPr>
        <a:xfrm>
          <a:off x="2710140" y="2356762"/>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Sprint 5 backlog and test cases </a:t>
          </a:r>
        </a:p>
      </dsp:txBody>
      <dsp:txXfrm>
        <a:off x="2710140" y="2356762"/>
        <a:ext cx="7713476" cy="747428"/>
      </dsp:txXfrm>
    </dsp:sp>
    <dsp:sp modelId="{324A189A-5977-4FEF-9ED2-FDAA873A8B24}">
      <dsp:nvSpPr>
        <dsp:cNvPr id="0" name=""/>
        <dsp:cNvSpPr/>
      </dsp:nvSpPr>
      <dsp:spPr>
        <a:xfrm>
          <a:off x="0" y="2373123"/>
          <a:ext cx="2710140" cy="747428"/>
        </a:xfrm>
        <a:prstGeom prst="round2SameRect">
          <a:avLst>
            <a:gd name="adj1" fmla="val 16670"/>
            <a:gd name="adj2" fmla="val 0"/>
          </a:avLst>
        </a:prstGeom>
        <a:solidFill>
          <a:srgbClr val="BE5910"/>
        </a:solidFill>
        <a:ln w="12700" cap="flat" cmpd="sng" algn="ctr">
          <a:solidFill>
            <a:srgbClr val="FFAA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Sagona ExtraLight" panose="02020303050505020204" pitchFamily="18" charset="0"/>
            </a:rPr>
            <a:t>4</a:t>
          </a:r>
        </a:p>
      </dsp:txBody>
      <dsp:txXfrm>
        <a:off x="36493" y="2409616"/>
        <a:ext cx="2637154" cy="710935"/>
      </dsp:txXfrm>
    </dsp:sp>
    <dsp:sp modelId="{22AB539F-E23F-4E55-9B42-23A1A693384E}">
      <dsp:nvSpPr>
        <dsp:cNvPr id="0" name=""/>
        <dsp:cNvSpPr/>
      </dsp:nvSpPr>
      <dsp:spPr>
        <a:xfrm>
          <a:off x="2710140" y="3141562"/>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Team metrics for every sprint &amp; plans for sprint 6</a:t>
          </a:r>
        </a:p>
      </dsp:txBody>
      <dsp:txXfrm>
        <a:off x="2710140" y="3141562"/>
        <a:ext cx="7713476" cy="747428"/>
      </dsp:txXfrm>
    </dsp:sp>
    <dsp:sp modelId="{B7FFE451-8F1E-4836-8818-313E130EE7B0}">
      <dsp:nvSpPr>
        <dsp:cNvPr id="0" name=""/>
        <dsp:cNvSpPr/>
      </dsp:nvSpPr>
      <dsp:spPr>
        <a:xfrm>
          <a:off x="0" y="3149940"/>
          <a:ext cx="2710140" cy="747428"/>
        </a:xfrm>
        <a:prstGeom prst="round2SameRect">
          <a:avLst>
            <a:gd name="adj1" fmla="val 16670"/>
            <a:gd name="adj2" fmla="val 0"/>
          </a:avLst>
        </a:prstGeom>
        <a:solidFill>
          <a:srgbClr val="BE5910"/>
        </a:solidFill>
        <a:ln w="12700" cap="flat" cmpd="sng" algn="ctr">
          <a:solidFill>
            <a:srgbClr val="FFAA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Sagona ExtraLight" panose="02020303050505020204" pitchFamily="18" charset="0"/>
            </a:rPr>
            <a:t>5</a:t>
          </a:r>
        </a:p>
      </dsp:txBody>
      <dsp:txXfrm>
        <a:off x="36493" y="3186433"/>
        <a:ext cx="2637154" cy="710935"/>
      </dsp:txXfrm>
    </dsp:sp>
    <dsp:sp modelId="{AB7BE2B3-ABB2-4728-A130-5B686270A9D5}">
      <dsp:nvSpPr>
        <dsp:cNvPr id="0" name=""/>
        <dsp:cNvSpPr/>
      </dsp:nvSpPr>
      <dsp:spPr>
        <a:xfrm>
          <a:off x="2710140" y="3926362"/>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Application screenshot &amp; ML model description</a:t>
          </a:r>
        </a:p>
      </dsp:txBody>
      <dsp:txXfrm>
        <a:off x="2710140" y="3926362"/>
        <a:ext cx="7713476" cy="747428"/>
      </dsp:txXfrm>
    </dsp:sp>
    <dsp:sp modelId="{288C7285-10DC-44E7-9972-79B48F56F409}">
      <dsp:nvSpPr>
        <dsp:cNvPr id="0" name=""/>
        <dsp:cNvSpPr/>
      </dsp:nvSpPr>
      <dsp:spPr>
        <a:xfrm>
          <a:off x="0" y="3926362"/>
          <a:ext cx="2710140" cy="747428"/>
        </a:xfrm>
        <a:prstGeom prst="round2SameRect">
          <a:avLst>
            <a:gd name="adj1" fmla="val 16670"/>
            <a:gd name="adj2" fmla="val 0"/>
          </a:avLst>
        </a:prstGeom>
        <a:solidFill>
          <a:srgbClr val="BE5910"/>
        </a:solidFill>
        <a:ln w="12700" cap="flat" cmpd="sng" algn="ctr">
          <a:solidFill>
            <a:srgbClr val="FFAA2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Sagona ExtraLight" panose="02020303050505020204" pitchFamily="18" charset="0"/>
            </a:rPr>
            <a:t>6</a:t>
          </a:r>
        </a:p>
      </dsp:txBody>
      <dsp:txXfrm>
        <a:off x="36493" y="3962855"/>
        <a:ext cx="2637154" cy="710935"/>
      </dsp:txXfrm>
    </dsp:sp>
    <dsp:sp modelId="{D8C2F036-A457-499A-A92C-91DCB8F7E95A}">
      <dsp:nvSpPr>
        <dsp:cNvPr id="0" name=""/>
        <dsp:cNvSpPr/>
      </dsp:nvSpPr>
      <dsp:spPr>
        <a:xfrm>
          <a:off x="2710140" y="4711162"/>
          <a:ext cx="7713476" cy="747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latin typeface="Sagona ExtraLight" panose="02020303050505020204" pitchFamily="18" charset="0"/>
            </a:rPr>
            <a:t>API and Retrospective</a:t>
          </a:r>
        </a:p>
      </dsp:txBody>
      <dsp:txXfrm>
        <a:off x="2710140" y="4711162"/>
        <a:ext cx="7713476" cy="747428"/>
      </dsp:txXfrm>
    </dsp:sp>
    <dsp:sp modelId="{9B75068D-6677-4D0F-AB6C-453237429ED5}">
      <dsp:nvSpPr>
        <dsp:cNvPr id="0" name=""/>
        <dsp:cNvSpPr/>
      </dsp:nvSpPr>
      <dsp:spPr>
        <a:xfrm>
          <a:off x="0" y="4711162"/>
          <a:ext cx="2710140" cy="747428"/>
        </a:xfrm>
        <a:prstGeom prst="round2SameRect">
          <a:avLst>
            <a:gd name="adj1" fmla="val 16670"/>
            <a:gd name="adj2" fmla="val 0"/>
          </a:avLst>
        </a:prstGeom>
        <a:solidFill>
          <a:srgbClr val="BE591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Font typeface="Arial" panose="020B0604020202020204" pitchFamily="34" charset="0"/>
            <a:buNone/>
          </a:pPr>
          <a:r>
            <a:rPr lang="en-US" sz="3600" kern="1200" dirty="0">
              <a:latin typeface="Sagona ExtraLight" panose="02020303050505020204" pitchFamily="18" charset="0"/>
            </a:rPr>
            <a:t>7</a:t>
          </a:r>
        </a:p>
      </dsp:txBody>
      <dsp:txXfrm>
        <a:off x="36493" y="4747655"/>
        <a:ext cx="2637154" cy="71093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10/5/2023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10/5/2023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10/5/2023</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667"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arget="../media/image17.jpeg" Type="http://schemas.openxmlformats.org/officeDocument/2006/relationships/image"/><Relationship Id="rId2" Target="../media/image2.png" Type="http://schemas.openxmlformats.org/officeDocument/2006/relationships/image"/><Relationship Id="rId1" Target="../slideLayouts/slideLayout27.xml" Type="http://schemas.openxmlformats.org/officeDocument/2006/relationships/slideLayout"/></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arget="../media/hdphoto1.wdp" Type="http://schemas.microsoft.com/office/2007/relationships/hdphoto"/><Relationship Id="rId2" Target="../media/image11.jpeg" Type="http://schemas.openxmlformats.org/officeDocument/2006/relationships/image"/><Relationship Id="rId1" Target="../slideLayouts/slideLayout12.xml" Type="http://schemas.openxmlformats.org/officeDocument/2006/relationships/slideLayout"/><Relationship Id="rId4" Target="../media/image2.png" Type="http://schemas.openxmlformats.org/officeDocument/2006/relationships/image"/></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arget="../media/image20.jpeg" Type="http://schemas.openxmlformats.org/officeDocument/2006/relationships/image"/><Relationship Id="rId2" Target="../media/image19.jpeg" Type="http://schemas.openxmlformats.org/officeDocument/2006/relationships/image"/><Relationship Id="rId1" Target="../slideLayouts/slideLayout20.xml" Type="http://schemas.openxmlformats.org/officeDocument/2006/relationships/slideLayout"/><Relationship Id="rId6" Target="../media/image2.png" Type="http://schemas.openxmlformats.org/officeDocument/2006/relationships/image"/><Relationship Id="rId5" Target="../media/image22.jpeg" Type="http://schemas.openxmlformats.org/officeDocument/2006/relationships/image"/><Relationship Id="rId4" Target="../media/image21.jpeg" Type="http://schemas.openxmlformats.org/officeDocument/2006/relationships/image"/></Relationships>
</file>

<file path=ppt/slides/_rels/slide16.xml.rels><?xml version="1.0" encoding="UTF-8" standalone="yes" ?><Relationships xmlns="http://schemas.openxmlformats.org/package/2006/relationships"><Relationship Id="rId8" Target="../media/image25.jpeg" Type="http://schemas.openxmlformats.org/officeDocument/2006/relationships/image"/><Relationship Id="rId3" Target="../media/image19.jpeg" Type="http://schemas.openxmlformats.org/officeDocument/2006/relationships/image"/><Relationship Id="rId7" Target="../media/image24.png" Type="http://schemas.openxmlformats.org/officeDocument/2006/relationships/image"/><Relationship Id="rId2" Target="../media/image23.jpeg" Type="http://schemas.openxmlformats.org/officeDocument/2006/relationships/image"/><Relationship Id="rId1" Target="../slideLayouts/slideLayout20.xml" Type="http://schemas.openxmlformats.org/officeDocument/2006/relationships/slideLayout"/><Relationship Id="rId6" Target="../media/image2.png" Type="http://schemas.openxmlformats.org/officeDocument/2006/relationships/image"/><Relationship Id="rId5" Target="../media/image21.jpeg" Type="http://schemas.openxmlformats.org/officeDocument/2006/relationships/image"/><Relationship Id="rId4" Target="../media/image20.jpeg" Type="http://schemas.openxmlformats.org/officeDocument/2006/relationships/image"/><Relationship Id="rId9" Target="../media/image26.jpeg" Type="http://schemas.openxmlformats.org/officeDocument/2006/relationships/image"/></Relationships>
</file>

<file path=ppt/slides/_rels/slide17.xml.rels><?xml version="1.0" encoding="UTF-8" standalone="yes" ?><Relationships xmlns="http://schemas.openxmlformats.org/package/2006/relationships"><Relationship Id="rId8" Target="../media/image33.png" Type="http://schemas.openxmlformats.org/officeDocument/2006/relationships/image"/><Relationship Id="rId3" Target="../media/image28.jpeg" Type="http://schemas.openxmlformats.org/officeDocument/2006/relationships/image"/><Relationship Id="rId7" Target="../media/image32.png" Type="http://schemas.openxmlformats.org/officeDocument/2006/relationships/image"/><Relationship Id="rId2" Target="../media/image27.jpg" Type="http://schemas.openxmlformats.org/officeDocument/2006/relationships/image"/><Relationship Id="rId1" Target="../slideLayouts/slideLayout26.xml" Type="http://schemas.openxmlformats.org/officeDocument/2006/relationships/slideLayout"/><Relationship Id="rId6" Target="../media/image31.png" Type="http://schemas.openxmlformats.org/officeDocument/2006/relationships/image"/><Relationship Id="rId5" Target="../media/image30.png" Type="http://schemas.openxmlformats.org/officeDocument/2006/relationships/image"/><Relationship Id="rId4" Target="../media/image29.png" Type="http://schemas.openxmlformats.org/officeDocument/2006/relationships/image"/><Relationship Id="rId9" Target="../media/image2.png" Type="http://schemas.openxmlformats.org/officeDocument/2006/relationships/image"/></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arget="../media/image2.png" Type="http://schemas.openxmlformats.org/officeDocument/2006/relationships/image"/><Relationship Id="rId3" Target="../media/image4.jpeg" Type="http://schemas.openxmlformats.org/officeDocument/2006/relationships/image"/><Relationship Id="rId7" Target="../media/image8.jpeg" Type="http://schemas.openxmlformats.org/officeDocument/2006/relationships/image"/><Relationship Id="rId2" Target="../media/image3.jpeg" Type="http://schemas.openxmlformats.org/officeDocument/2006/relationships/image"/><Relationship Id="rId1" Target="../slideLayouts/slideLayout5.xml" Type="http://schemas.openxmlformats.org/officeDocument/2006/relationships/slideLayout"/><Relationship Id="rId6" Target="../media/image7.jpeg" Type="http://schemas.openxmlformats.org/officeDocument/2006/relationships/image"/><Relationship Id="rId5" Target="../media/image6.jpeg" Type="http://schemas.openxmlformats.org/officeDocument/2006/relationships/image"/><Relationship Id="rId4" Target="../media/image5.jpeg" Type="http://schemas.openxmlformats.org/officeDocument/2006/relationships/image"/></Relationships>
</file>

<file path=ppt/slides/_rels/slide30.xml.rels><?xml version="1.0" encoding="UTF-8" standalone="yes"?>
<Relationships xmlns="http://schemas.openxmlformats.org/package/2006/relationships"><Relationship Id="rId3" Type="http://schemas.openxmlformats.org/officeDocument/2006/relationships/hyperlink" Target="mailto:test@gmail.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mailto:test@gmail.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50.png"/><Relationship Id="rId4" Type="http://schemas.openxmlformats.org/officeDocument/2006/relationships/image" Target="../media/image49.jp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jp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jpg"/><Relationship Id="rId1" Type="http://schemas.openxmlformats.org/officeDocument/2006/relationships/slideLayout" Target="../slideLayouts/slideLayout30.xml"/><Relationship Id="rId4" Type="http://schemas.openxmlformats.org/officeDocument/2006/relationships/hyperlink" Target="https://github.com/htmw/2023S-Team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arget="../media/hdphoto1.wdp" Type="http://schemas.microsoft.com/office/2007/relationships/hdphoto"/><Relationship Id="rId7" Target="../media/image2.png" Type="http://schemas.openxmlformats.org/officeDocument/2006/relationships/image"/><Relationship Id="rId2" Target="../media/image11.jpeg" Type="http://schemas.openxmlformats.org/officeDocument/2006/relationships/image"/><Relationship Id="rId1" Target="../slideLayouts/slideLayout12.xml" Type="http://schemas.openxmlformats.org/officeDocument/2006/relationships/slideLayout"/><Relationship Id="rId6" Target="../media/image14.png" Type="http://schemas.openxmlformats.org/officeDocument/2006/relationships/image"/><Relationship Id="rId5" Target="../media/image13.jpeg" Type="http://schemas.openxmlformats.org/officeDocument/2006/relationships/image"/><Relationship Id="rId4" Target="../media/image12.jpeg" Type="http://schemas.openxmlformats.org/officeDocument/2006/relationships/image"/></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4845326" y="6403019"/>
            <a:ext cx="4179375" cy="356462"/>
          </a:xfrm>
        </p:spPr>
        <p:txBody>
          <a:bodyPr/>
          <a:lstStyle/>
          <a:p>
            <a:r>
              <a:rPr lang="en-US" dirty="0"/>
              <a:t>CS 692</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4179376" cy="2387600"/>
          </a:xfrm>
        </p:spPr>
        <p:txBody>
          <a:bodyPr/>
          <a:lstStyle/>
          <a:p>
            <a:r>
              <a:rPr lang="en-US" dirty="0"/>
              <a:t>Depression Detection APP</a:t>
            </a:r>
          </a:p>
        </p:txBody>
      </p:sp>
      <p:sp>
        <p:nvSpPr>
          <p:cNvPr id="2" name="Text Placeholder 5">
            <a:extLst>
              <a:ext uri="{FF2B5EF4-FFF2-40B4-BE49-F238E27FC236}">
                <a16:creationId xmlns:a16="http://schemas.microsoft.com/office/drawing/2014/main" id="{C972675A-33B8-01ED-04C2-60E39BC7A923}"/>
              </a:ext>
            </a:extLst>
          </p:cNvPr>
          <p:cNvSpPr txBox="1">
            <a:spLocks/>
          </p:cNvSpPr>
          <p:nvPr/>
        </p:nvSpPr>
        <p:spPr>
          <a:xfrm>
            <a:off x="1523999" y="6414710"/>
            <a:ext cx="4179375" cy="35646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cap="all" spc="300" baseline="0">
                <a:solidFill>
                  <a:schemeClr val="bg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Prof. Henry Wong</a:t>
            </a:r>
            <a:endParaRPr lang="id-ID" dirty="0"/>
          </a:p>
        </p:txBody>
      </p:sp>
      <p:pic>
        <p:nvPicPr>
          <p:cNvPr id="3" name="Google Shape;113;p1" descr="Google Shape;211;p1">
            <a:extLst>
              <a:ext uri="{FF2B5EF4-FFF2-40B4-BE49-F238E27FC236}">
                <a16:creationId xmlns:a16="http://schemas.microsoft.com/office/drawing/2014/main" id="{45588A05-89C4-7D61-9475-D26E5D2C99BB}"/>
              </a:ext>
            </a:extLst>
          </p:cNvPr>
          <p:cNvPicPr preferRelativeResize="0"/>
          <p:nvPr/>
        </p:nvPicPr>
        <p:blipFill rotWithShape="1">
          <a:blip r:embed="rId3">
            <a:alphaModFix/>
          </a:blip>
          <a:srcRect/>
          <a:stretch/>
        </p:blipFill>
        <p:spPr>
          <a:xfrm>
            <a:off x="1132801" y="30906"/>
            <a:ext cx="3498981" cy="966824"/>
          </a:xfrm>
          <a:prstGeom prst="rect">
            <a:avLst/>
          </a:prstGeom>
          <a:noFill/>
          <a:ln>
            <a:noFill/>
          </a:ln>
        </p:spPr>
      </p:pic>
    </p:spTree>
    <p:extLst>
      <p:ext uri="{BB962C8B-B14F-4D97-AF65-F5344CB8AC3E}">
        <p14:creationId xmlns:p14="http://schemas.microsoft.com/office/powerpoint/2010/main" val="4285847947"/>
      </p:ext>
    </p:extLst>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E37D3-F591-3E10-FAB8-719E7EB86B2A}"/>
              </a:ext>
            </a:extLst>
          </p:cNvPr>
          <p:cNvSpPr>
            <a:spLocks noGrp="1"/>
          </p:cNvSpPr>
          <p:nvPr>
            <p:ph type="ctrTitle"/>
          </p:nvPr>
        </p:nvSpPr>
        <p:spPr>
          <a:xfrm>
            <a:off x="5711877" y="0"/>
            <a:ext cx="4890577" cy="727788"/>
          </a:xfrm>
        </p:spPr>
        <p:txBody>
          <a:bodyPr/>
          <a:lstStyle/>
          <a:p>
            <a:r>
              <a:rPr dirty="0" lang="en-US" sz="4800"/>
              <a:t>Personas</a:t>
            </a:r>
            <a:endParaRPr dirty="0" lang="en-US"/>
          </a:p>
        </p:txBody>
      </p:sp>
      <p:sp>
        <p:nvSpPr>
          <p:cNvPr id="6" name="Title 2">
            <a:extLst>
              <a:ext uri="{FF2B5EF4-FFF2-40B4-BE49-F238E27FC236}">
                <a16:creationId xmlns:a16="http://schemas.microsoft.com/office/drawing/2014/main" id="{F8FC41B3-8995-59BC-1F10-F616A30DE4F6}"/>
              </a:ext>
            </a:extLst>
          </p:cNvPr>
          <p:cNvSpPr txBox="1">
            <a:spLocks/>
          </p:cNvSpPr>
          <p:nvPr/>
        </p:nvSpPr>
        <p:spPr>
          <a:xfrm>
            <a:off x="5711877" y="791719"/>
            <a:ext cx="4890577" cy="727788"/>
          </a:xfrm>
          <a:prstGeom prst="rect">
            <a:avLst/>
          </a:prstGeom>
        </p:spPr>
        <p:txBody>
          <a:bodyPr anchor="b" bIns="45720" lIns="0" rIns="0" rtlCol="0" tIns="45720" vert="horz">
            <a:noAutofit/>
          </a:bodyPr>
          <a:lstStyle>
            <a:lvl1pPr algn="l" defTabSz="914400" eaLnBrk="1" hangingPunct="1" latinLnBrk="0" rtl="0">
              <a:lnSpc>
                <a:spcPct val="90000"/>
              </a:lnSpc>
              <a:spcBef>
                <a:spcPct val="0"/>
              </a:spcBef>
              <a:buNone/>
              <a:defRPr b="0" baseline="0" cap="all" i="0" kern="1200" sz="4500">
                <a:solidFill>
                  <a:schemeClr val="accent4">
                    <a:lumMod val="75000"/>
                  </a:schemeClr>
                </a:solidFill>
                <a:latin charset="0" panose="02020303050505020204" pitchFamily="18" typeface="Sagona ExtraLight"/>
                <a:ea typeface="+mj-ea"/>
                <a:cs typeface="+mj-cs"/>
              </a:defRPr>
            </a:lvl1pPr>
          </a:lstStyle>
          <a:p>
            <a:r>
              <a:rPr lang="en-US" sz="4000"/>
              <a:t>Lisa</a:t>
            </a:r>
            <a:endParaRPr dirty="0" lang="en-US" sz="4000"/>
          </a:p>
        </p:txBody>
      </p:sp>
      <p:sp>
        <p:nvSpPr>
          <p:cNvPr id="7" name="Google Shape;292;p8">
            <a:extLst>
              <a:ext uri="{FF2B5EF4-FFF2-40B4-BE49-F238E27FC236}">
                <a16:creationId xmlns:a16="http://schemas.microsoft.com/office/drawing/2014/main" id="{93B8F209-6DD7-8B73-EA36-63F36842372F}"/>
              </a:ext>
            </a:extLst>
          </p:cNvPr>
          <p:cNvSpPr txBox="1"/>
          <p:nvPr/>
        </p:nvSpPr>
        <p:spPr>
          <a:xfrm>
            <a:off x="5333550" y="2050168"/>
            <a:ext cx="2950752" cy="1022062"/>
          </a:xfrm>
          <a:prstGeom prst="rect">
            <a:avLst/>
          </a:prstGeom>
          <a:noFill/>
          <a:ln>
            <a:noFill/>
          </a:ln>
        </p:spPr>
        <p:txBody>
          <a:bodyPr anchor="t" anchorCtr="0" bIns="0" lIns="0" rIns="0" spcFirstLastPara="1" tIns="0" wrap="square">
            <a:noAutofit/>
          </a:bodyPr>
          <a:lstStyle/>
          <a:p>
            <a:pPr algn="l" indent="0" lvl="0" marL="0" marR="0" rtl="0">
              <a:lnSpc>
                <a:spcPct val="170000"/>
              </a:lnSpc>
              <a:spcBef>
                <a:spcPts val="0"/>
              </a:spcBef>
              <a:spcAft>
                <a:spcPts val="0"/>
              </a:spcAft>
              <a:buClr>
                <a:schemeClr val="dk1"/>
              </a:buClr>
              <a:buSzPts val="1000"/>
              <a:buFont typeface="Noto Sans Symbols"/>
              <a:buNone/>
            </a:pPr>
            <a:r>
              <a:rPr b="0" cap="none" dirty="0" i="0" lang="en-US" strike="noStrike" sz="1000" u="none">
                <a:solidFill>
                  <a:schemeClr val="dk1"/>
                </a:solidFill>
                <a:latin typeface="Libre Franklin"/>
                <a:ea typeface="Libre Franklin"/>
                <a:cs typeface="Libre Franklin"/>
                <a:sym typeface="Libre Franklin"/>
              </a:rPr>
              <a:t>Lisa, a 40-year-old stay-at-home mom who is feeling overwhelmed and exhausted. She is struggling to keep up with the demands of taking care of her children and household, and she often feels like she is failing as a mother. She wants to find a way to manage her stress and feelings of inadequacy.</a:t>
            </a:r>
            <a:endParaRPr b="0" cap="none" dirty="0" i="0" lang="en-US" strike="noStrike" sz="900" u="none">
              <a:solidFill>
                <a:schemeClr val="dk1"/>
              </a:solidFill>
              <a:latin typeface="Libre Franklin"/>
              <a:ea typeface="Libre Franklin"/>
              <a:cs typeface="Libre Franklin"/>
              <a:sym typeface="Libre Franklin"/>
            </a:endParaRPr>
          </a:p>
        </p:txBody>
      </p:sp>
      <p:sp>
        <p:nvSpPr>
          <p:cNvPr id="8" name="Google Shape;293;p8">
            <a:extLst>
              <a:ext uri="{FF2B5EF4-FFF2-40B4-BE49-F238E27FC236}">
                <a16:creationId xmlns:a16="http://schemas.microsoft.com/office/drawing/2014/main" id="{247A73CA-5B7B-DB6E-8969-9DCFF38910BB}"/>
              </a:ext>
            </a:extLst>
          </p:cNvPr>
          <p:cNvSpPr txBox="1"/>
          <p:nvPr/>
        </p:nvSpPr>
        <p:spPr>
          <a:xfrm>
            <a:off x="5329445" y="1629044"/>
            <a:ext cx="962619" cy="404216"/>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Profile</a:t>
            </a:r>
            <a:endParaRPr dirty="0"/>
          </a:p>
        </p:txBody>
      </p:sp>
      <p:sp>
        <p:nvSpPr>
          <p:cNvPr id="9" name="Google Shape;294;p8">
            <a:extLst>
              <a:ext uri="{FF2B5EF4-FFF2-40B4-BE49-F238E27FC236}">
                <a16:creationId xmlns:a16="http://schemas.microsoft.com/office/drawing/2014/main" id="{213CFF84-CDA5-7CF9-C000-B31A6B1358F0}"/>
              </a:ext>
            </a:extLst>
          </p:cNvPr>
          <p:cNvSpPr txBox="1"/>
          <p:nvPr/>
        </p:nvSpPr>
        <p:spPr>
          <a:xfrm>
            <a:off x="8810983" y="2119501"/>
            <a:ext cx="2476174" cy="1477287"/>
          </a:xfrm>
          <a:prstGeom prst="rect">
            <a:avLst/>
          </a:prstGeom>
          <a:noFill/>
          <a:ln>
            <a:noFill/>
          </a:ln>
        </p:spPr>
        <p:txBody>
          <a:bodyPr anchor="t" anchorCtr="0" bIns="45700" lIns="91425" rIns="91425" spcFirstLastPara="1" tIns="45700" wrap="square">
            <a:spAutoFit/>
          </a:bodyPr>
          <a:lstStyle/>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Name</a:t>
            </a:r>
            <a:r>
              <a:rPr b="0" cap="none" dirty="0" i="0" lang="en-US" strike="noStrike" sz="1000" u="none">
                <a:solidFill>
                  <a:srgbClr val="000000"/>
                </a:solidFill>
                <a:latin typeface="Libre Franklin"/>
                <a:ea typeface="Libre Franklin"/>
                <a:cs typeface="Libre Franklin"/>
                <a:sym typeface="Libre Franklin"/>
              </a:rPr>
              <a:t>: Lisa</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Age</a:t>
            </a:r>
            <a:r>
              <a:rPr b="0" cap="none" dirty="0" i="0" lang="en-US" strike="noStrike" sz="1000" u="none">
                <a:solidFill>
                  <a:srgbClr val="000000"/>
                </a:solidFill>
                <a:latin typeface="Libre Franklin"/>
                <a:ea typeface="Libre Franklin"/>
                <a:cs typeface="Libre Franklin"/>
                <a:sym typeface="Libre Franklin"/>
              </a:rPr>
              <a:t>: 40</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Location</a:t>
            </a:r>
            <a:r>
              <a:rPr b="0" cap="none" dirty="0" i="0" lang="en-US" strike="noStrike" sz="1000" u="none">
                <a:solidFill>
                  <a:srgbClr val="000000"/>
                </a:solidFill>
                <a:latin typeface="Libre Franklin"/>
                <a:ea typeface="Libre Franklin"/>
                <a:cs typeface="Libre Franklin"/>
                <a:sym typeface="Libre Franklin"/>
              </a:rPr>
              <a:t> New-York, NY</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Job</a:t>
            </a:r>
            <a:r>
              <a:rPr b="0" cap="none" dirty="0" i="0" lang="en-US" strike="noStrike" sz="1000" u="none">
                <a:solidFill>
                  <a:srgbClr val="000000"/>
                </a:solidFill>
                <a:latin typeface="Libre Franklin"/>
                <a:ea typeface="Libre Franklin"/>
                <a:cs typeface="Libre Franklin"/>
                <a:sym typeface="Libre Franklin"/>
              </a:rPr>
              <a:t>: Unemployed</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Salary</a:t>
            </a:r>
            <a:r>
              <a:rPr b="0" cap="none" dirty="0" i="0" lang="en-US" strike="noStrike" sz="1000" u="none">
                <a:solidFill>
                  <a:srgbClr val="000000"/>
                </a:solidFill>
                <a:latin typeface="Libre Franklin"/>
                <a:ea typeface="Libre Franklin"/>
                <a:cs typeface="Libre Franklin"/>
                <a:sym typeface="Libre Franklin"/>
              </a:rPr>
              <a:t>: N/A </a:t>
            </a:r>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Family</a:t>
            </a:r>
            <a:r>
              <a:rPr b="0" cap="none" dirty="0" i="0" lang="en-US" strike="noStrike" sz="1000" u="none">
                <a:solidFill>
                  <a:srgbClr val="000000"/>
                </a:solidFill>
                <a:latin typeface="Libre Franklin"/>
                <a:ea typeface="Libre Franklin"/>
                <a:cs typeface="Libre Franklin"/>
                <a:sym typeface="Libre Franklin"/>
              </a:rPr>
              <a:t>: Married, two kids </a:t>
            </a:r>
            <a:endParaRPr dirty="0"/>
          </a:p>
        </p:txBody>
      </p:sp>
      <p:sp>
        <p:nvSpPr>
          <p:cNvPr id="10" name="Google Shape;295;p8">
            <a:extLst>
              <a:ext uri="{FF2B5EF4-FFF2-40B4-BE49-F238E27FC236}">
                <a16:creationId xmlns:a16="http://schemas.microsoft.com/office/drawing/2014/main" id="{25C7688B-155A-D8CF-62FD-CEC3437A193F}"/>
              </a:ext>
            </a:extLst>
          </p:cNvPr>
          <p:cNvSpPr txBox="1"/>
          <p:nvPr/>
        </p:nvSpPr>
        <p:spPr>
          <a:xfrm>
            <a:off x="5329445"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Interests</a:t>
            </a:r>
            <a:endParaRPr dirty="0" sz="2000"/>
          </a:p>
        </p:txBody>
      </p:sp>
      <p:sp>
        <p:nvSpPr>
          <p:cNvPr id="11" name="Google Shape;296;p8">
            <a:extLst>
              <a:ext uri="{FF2B5EF4-FFF2-40B4-BE49-F238E27FC236}">
                <a16:creationId xmlns:a16="http://schemas.microsoft.com/office/drawing/2014/main" id="{F31A699D-67DD-46E8-AC72-40DFA0B936B9}"/>
              </a:ext>
            </a:extLst>
          </p:cNvPr>
          <p:cNvSpPr txBox="1"/>
          <p:nvPr/>
        </p:nvSpPr>
        <p:spPr>
          <a:xfrm>
            <a:off x="5329445" y="4373780"/>
            <a:ext cx="1931822" cy="1246455"/>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Reading romantic novels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Going for beach holidays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Loves animals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Watching series </a:t>
            </a:r>
            <a:endParaRPr dirty="0" lang="en-US" sz="800"/>
          </a:p>
        </p:txBody>
      </p:sp>
      <p:sp>
        <p:nvSpPr>
          <p:cNvPr id="12" name="Google Shape;297;p8">
            <a:extLst>
              <a:ext uri="{FF2B5EF4-FFF2-40B4-BE49-F238E27FC236}">
                <a16:creationId xmlns:a16="http://schemas.microsoft.com/office/drawing/2014/main" id="{2D006CEB-95F1-8F7F-3AAA-1EDCE898386B}"/>
              </a:ext>
            </a:extLst>
          </p:cNvPr>
          <p:cNvSpPr txBox="1"/>
          <p:nvPr/>
        </p:nvSpPr>
        <p:spPr>
          <a:xfrm>
            <a:off x="7411978" y="4108352"/>
            <a:ext cx="1617492" cy="248520"/>
          </a:xfrm>
          <a:prstGeom prst="rect">
            <a:avLst/>
          </a:prstGeom>
          <a:noFill/>
          <a:ln>
            <a:noFill/>
          </a:ln>
        </p:spPr>
        <p:txBody>
          <a:bodyPr anchor="t" anchorCtr="0" bIns="0" lIns="0" rIns="0" spcFirstLastPara="1" tIns="0" wrap="square">
            <a:no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Frustration</a:t>
            </a:r>
            <a:endParaRPr dirty="0" sz="2000"/>
          </a:p>
        </p:txBody>
      </p:sp>
      <p:sp>
        <p:nvSpPr>
          <p:cNvPr id="13" name="Google Shape;298;p8">
            <a:extLst>
              <a:ext uri="{FF2B5EF4-FFF2-40B4-BE49-F238E27FC236}">
                <a16:creationId xmlns:a16="http://schemas.microsoft.com/office/drawing/2014/main" id="{85FE3C04-A501-B114-3DC7-D8E1DBA9BA84}"/>
              </a:ext>
            </a:extLst>
          </p:cNvPr>
          <p:cNvSpPr txBox="1"/>
          <p:nvPr/>
        </p:nvSpPr>
        <p:spPr>
          <a:xfrm>
            <a:off x="7253637" y="4373780"/>
            <a:ext cx="1931822" cy="1015622"/>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Her husband going for a long business trip  </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Having troubles with her kids  </a:t>
            </a:r>
            <a:endParaRPr dirty="0" lang="en-US" sz="800"/>
          </a:p>
        </p:txBody>
      </p:sp>
      <p:sp>
        <p:nvSpPr>
          <p:cNvPr id="14" name="Google Shape;299;p8">
            <a:extLst>
              <a:ext uri="{FF2B5EF4-FFF2-40B4-BE49-F238E27FC236}">
                <a16:creationId xmlns:a16="http://schemas.microsoft.com/office/drawing/2014/main" id="{259BF091-A921-8E7F-0806-81A16198C42B}"/>
              </a:ext>
            </a:extLst>
          </p:cNvPr>
          <p:cNvSpPr txBox="1"/>
          <p:nvPr/>
        </p:nvSpPr>
        <p:spPr>
          <a:xfrm>
            <a:off x="9500167"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Goals</a:t>
            </a:r>
            <a:endParaRPr dirty="0" sz="2000"/>
          </a:p>
        </p:txBody>
      </p:sp>
      <p:sp>
        <p:nvSpPr>
          <p:cNvPr id="15" name="Google Shape;300;p8">
            <a:extLst>
              <a:ext uri="{FF2B5EF4-FFF2-40B4-BE49-F238E27FC236}">
                <a16:creationId xmlns:a16="http://schemas.microsoft.com/office/drawing/2014/main" id="{0B2385B7-E621-8CF4-C147-F39C94DBA073}"/>
              </a:ext>
            </a:extLst>
          </p:cNvPr>
          <p:cNvSpPr txBox="1"/>
          <p:nvPr/>
        </p:nvSpPr>
        <p:spPr>
          <a:xfrm>
            <a:off x="9356998" y="4318690"/>
            <a:ext cx="1824858" cy="1015622"/>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Taking dog from shelter</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Helping kids with college</a:t>
            </a:r>
            <a:endParaRPr dirty="0" lang="en-US" sz="800"/>
          </a:p>
        </p:txBody>
      </p:sp>
      <p:pic>
        <p:nvPicPr>
          <p:cNvPr descr="Google Shape;211;p1" id="17" name="Google Shape;113;p1">
            <a:extLst>
              <a:ext uri="{FF2B5EF4-FFF2-40B4-BE49-F238E27FC236}">
                <a16:creationId xmlns:a16="http://schemas.microsoft.com/office/drawing/2014/main" id="{3E91733B-7D28-AD32-1915-A1E8F5FA8DC2}"/>
              </a:ext>
            </a:extLst>
          </p:cNvPr>
          <p:cNvPicPr preferRelativeResize="0"/>
          <p:nvPr/>
        </p:nvPicPr>
        <p:blipFill rotWithShape="1">
          <a:blip r:embed="rId2">
            <a:alphaModFix/>
          </a:blip>
          <a:srcRect/>
          <a:stretch/>
        </p:blipFill>
        <p:spPr>
          <a:xfrm rot="16200000">
            <a:off x="11055006" y="5767696"/>
            <a:ext cx="1776616" cy="490907"/>
          </a:xfrm>
          <a:prstGeom prst="rect">
            <a:avLst/>
          </a:prstGeom>
          <a:noFill/>
          <a:ln>
            <a:noFill/>
          </a:ln>
        </p:spPr>
      </p:pic>
      <p:sp>
        <p:nvSpPr>
          <p:cNvPr id="21" name="Picture Placeholder 20">
            <a:extLst>
              <a:ext uri="{FF2B5EF4-FFF2-40B4-BE49-F238E27FC236}">
                <a16:creationId xmlns:a16="http://schemas.microsoft.com/office/drawing/2014/main" id="{05BF74A2-90F0-E1BF-9C56-96D3C9803369}"/>
              </a:ext>
            </a:extLst>
          </p:cNvPr>
          <p:cNvSpPr>
            <a:spLocks noGrp="1"/>
          </p:cNvSpPr>
          <p:nvPr>
            <p:ph idx="13" sz="quarter" type="pic"/>
          </p:nvPr>
        </p:nvSpPr>
        <p:spPr/>
        <p:txBody>
          <a:bodyPr/>
          <a:lstStyle/>
          <a:p>
            <a:endParaRPr lang="en-US"/>
          </a:p>
        </p:txBody>
      </p:sp>
      <p:pic>
        <p:nvPicPr>
          <p:cNvPr descr="A person wearing glasses&#10;&#10;Description automatically generated with low confidence" id="2" name="Google Shape;334;p10">
            <a:extLst>
              <a:ext uri="{FF2B5EF4-FFF2-40B4-BE49-F238E27FC236}">
                <a16:creationId xmlns:a16="http://schemas.microsoft.com/office/drawing/2014/main" id="{EF43E8E6-86B0-0F7C-F159-46C67FFDC4AE}"/>
              </a:ext>
            </a:extLst>
          </p:cNvPr>
          <p:cNvPicPr preferRelativeResize="0"/>
          <p:nvPr/>
        </p:nvPicPr>
        <p:blipFill rotWithShape="1">
          <a:blip r:embed="rId3">
            <a:alphaModFix/>
            <a:duotone>
              <a:prstClr val="black"/>
              <a:schemeClr val="accent3">
                <a:tint val="45000"/>
                <a:satMod val="400000"/>
              </a:schemeClr>
            </a:duotone>
          </a:blip>
          <a:srcRect b="24" l="16" r="41" t="43"/>
          <a:stretch/>
        </p:blipFill>
        <p:spPr>
          <a:xfrm>
            <a:off x="9669" y="-17670"/>
            <a:ext cx="5198641" cy="6857998"/>
          </a:xfrm>
          <a:prstGeom prst="rect">
            <a:avLst/>
          </a:prstGeom>
          <a:noFill/>
          <a:ln>
            <a:noFill/>
          </a:ln>
        </p:spPr>
      </p:pic>
    </p:spTree>
    <p:extLst>
      <p:ext uri="{BB962C8B-B14F-4D97-AF65-F5344CB8AC3E}">
        <p14:creationId xmlns:p14="http://schemas.microsoft.com/office/powerpoint/2010/main" val="3008557304"/>
      </p:ext>
    </p:extLst>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E37D3-F591-3E10-FAB8-719E7EB86B2A}"/>
              </a:ext>
            </a:extLst>
          </p:cNvPr>
          <p:cNvSpPr>
            <a:spLocks noGrp="1"/>
          </p:cNvSpPr>
          <p:nvPr>
            <p:ph type="ctrTitle"/>
          </p:nvPr>
        </p:nvSpPr>
        <p:spPr>
          <a:xfrm>
            <a:off x="5711877" y="0"/>
            <a:ext cx="4890577" cy="727788"/>
          </a:xfrm>
        </p:spPr>
        <p:txBody>
          <a:bodyPr/>
          <a:lstStyle/>
          <a:p>
            <a:r>
              <a:rPr dirty="0" lang="en-US" sz="4800"/>
              <a:t>Personas</a:t>
            </a:r>
            <a:endParaRPr dirty="0" lang="en-US"/>
          </a:p>
        </p:txBody>
      </p:sp>
      <p:sp>
        <p:nvSpPr>
          <p:cNvPr id="6" name="Title 2">
            <a:extLst>
              <a:ext uri="{FF2B5EF4-FFF2-40B4-BE49-F238E27FC236}">
                <a16:creationId xmlns:a16="http://schemas.microsoft.com/office/drawing/2014/main" id="{F8FC41B3-8995-59BC-1F10-F616A30DE4F6}"/>
              </a:ext>
            </a:extLst>
          </p:cNvPr>
          <p:cNvSpPr txBox="1">
            <a:spLocks/>
          </p:cNvSpPr>
          <p:nvPr/>
        </p:nvSpPr>
        <p:spPr>
          <a:xfrm>
            <a:off x="5711877" y="791719"/>
            <a:ext cx="4890577" cy="727788"/>
          </a:xfrm>
          <a:prstGeom prst="rect">
            <a:avLst/>
          </a:prstGeom>
        </p:spPr>
        <p:txBody>
          <a:bodyPr anchor="b" bIns="45720" lIns="0" rIns="0" rtlCol="0" tIns="45720" vert="horz">
            <a:noAutofit/>
          </a:bodyPr>
          <a:lstStyle>
            <a:lvl1pPr algn="l" defTabSz="914400" eaLnBrk="1" hangingPunct="1" latinLnBrk="0" rtl="0">
              <a:lnSpc>
                <a:spcPct val="90000"/>
              </a:lnSpc>
              <a:spcBef>
                <a:spcPct val="0"/>
              </a:spcBef>
              <a:buNone/>
              <a:defRPr b="0" baseline="0" cap="all" i="0" kern="1200" sz="4500">
                <a:solidFill>
                  <a:schemeClr val="accent4">
                    <a:lumMod val="75000"/>
                  </a:schemeClr>
                </a:solidFill>
                <a:latin charset="0" panose="02020303050505020204" pitchFamily="18" typeface="Sagona ExtraLight"/>
                <a:ea typeface="+mj-ea"/>
                <a:cs typeface="+mj-cs"/>
              </a:defRPr>
            </a:lvl1pPr>
          </a:lstStyle>
          <a:p>
            <a:r>
              <a:rPr dirty="0" lang="en-US" sz="4000"/>
              <a:t>Tom</a:t>
            </a:r>
          </a:p>
        </p:txBody>
      </p:sp>
      <p:sp>
        <p:nvSpPr>
          <p:cNvPr id="7" name="Google Shape;292;p8">
            <a:extLst>
              <a:ext uri="{FF2B5EF4-FFF2-40B4-BE49-F238E27FC236}">
                <a16:creationId xmlns:a16="http://schemas.microsoft.com/office/drawing/2014/main" id="{93B8F209-6DD7-8B73-EA36-63F36842372F}"/>
              </a:ext>
            </a:extLst>
          </p:cNvPr>
          <p:cNvSpPr txBox="1"/>
          <p:nvPr/>
        </p:nvSpPr>
        <p:spPr>
          <a:xfrm>
            <a:off x="5333550" y="2050168"/>
            <a:ext cx="2950752" cy="1022062"/>
          </a:xfrm>
          <a:prstGeom prst="rect">
            <a:avLst/>
          </a:prstGeom>
          <a:noFill/>
          <a:ln>
            <a:noFill/>
          </a:ln>
        </p:spPr>
        <p:txBody>
          <a:bodyPr anchor="t" anchorCtr="0" bIns="0" lIns="0" rIns="0" spcFirstLastPara="1" tIns="0" wrap="square">
            <a:noAutofit/>
          </a:bodyPr>
          <a:lstStyle/>
          <a:p>
            <a:pPr algn="l" indent="0" lvl="0" marL="0" marR="0" rtl="0">
              <a:lnSpc>
                <a:spcPct val="150000"/>
              </a:lnSpc>
              <a:spcBef>
                <a:spcPts val="0"/>
              </a:spcBef>
              <a:spcAft>
                <a:spcPts val="0"/>
              </a:spcAft>
              <a:buClr>
                <a:schemeClr val="dk1"/>
              </a:buClr>
              <a:buSzPts val="1000"/>
              <a:buFont typeface="Noto Sans Symbols"/>
              <a:buNone/>
            </a:pPr>
            <a:r>
              <a:rPr b="0" cap="none" dirty="0" i="0" lang="en-US" strike="noStrike" sz="1000" u="none">
                <a:solidFill>
                  <a:schemeClr val="dk1"/>
                </a:solidFill>
                <a:latin typeface="Libre Franklin"/>
                <a:ea typeface="Libre Franklin"/>
                <a:cs typeface="Libre Franklin"/>
                <a:sym typeface="Libre Franklin"/>
              </a:rPr>
              <a:t>Tom, a 50-year-old small business owner who is feeling stressed and burnt out. Despite the success of his business, he is feeling overwhelmed by the responsibilities and pressure of running it. He wants to find a way to manage his stress and anxiety so that he can enjoy his success and have a better work-life balance.</a:t>
            </a:r>
            <a:endParaRPr b="0" cap="none" dirty="0" i="0" lang="en-US" strike="noStrike" sz="900" u="none">
              <a:solidFill>
                <a:schemeClr val="dk1"/>
              </a:solidFill>
              <a:latin typeface="Libre Franklin"/>
              <a:ea typeface="Libre Franklin"/>
              <a:cs typeface="Libre Franklin"/>
              <a:sym typeface="Libre Franklin"/>
            </a:endParaRPr>
          </a:p>
        </p:txBody>
      </p:sp>
      <p:sp>
        <p:nvSpPr>
          <p:cNvPr id="8" name="Google Shape;293;p8">
            <a:extLst>
              <a:ext uri="{FF2B5EF4-FFF2-40B4-BE49-F238E27FC236}">
                <a16:creationId xmlns:a16="http://schemas.microsoft.com/office/drawing/2014/main" id="{247A73CA-5B7B-DB6E-8969-9DCFF38910BB}"/>
              </a:ext>
            </a:extLst>
          </p:cNvPr>
          <p:cNvSpPr txBox="1"/>
          <p:nvPr/>
        </p:nvSpPr>
        <p:spPr>
          <a:xfrm>
            <a:off x="5329445" y="1629044"/>
            <a:ext cx="962619" cy="404216"/>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Profile</a:t>
            </a:r>
            <a:endParaRPr dirty="0"/>
          </a:p>
        </p:txBody>
      </p:sp>
      <p:sp>
        <p:nvSpPr>
          <p:cNvPr id="9" name="Google Shape;294;p8">
            <a:extLst>
              <a:ext uri="{FF2B5EF4-FFF2-40B4-BE49-F238E27FC236}">
                <a16:creationId xmlns:a16="http://schemas.microsoft.com/office/drawing/2014/main" id="{213CFF84-CDA5-7CF9-C000-B31A6B1358F0}"/>
              </a:ext>
            </a:extLst>
          </p:cNvPr>
          <p:cNvSpPr txBox="1"/>
          <p:nvPr/>
        </p:nvSpPr>
        <p:spPr>
          <a:xfrm>
            <a:off x="8810983" y="2119501"/>
            <a:ext cx="2476174" cy="1477287"/>
          </a:xfrm>
          <a:prstGeom prst="rect">
            <a:avLst/>
          </a:prstGeom>
          <a:noFill/>
          <a:ln>
            <a:noFill/>
          </a:ln>
        </p:spPr>
        <p:txBody>
          <a:bodyPr anchor="t" anchorCtr="0" bIns="45700" lIns="91425" rIns="91425" spcFirstLastPara="1" tIns="45700" wrap="square">
            <a:spAutoFit/>
          </a:bodyPr>
          <a:lstStyle/>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Name</a:t>
            </a:r>
            <a:r>
              <a:rPr b="0" cap="none" dirty="0" i="0" lang="en-US" strike="noStrike" sz="1000" u="none">
                <a:solidFill>
                  <a:srgbClr val="000000"/>
                </a:solidFill>
                <a:latin typeface="Libre Franklin"/>
                <a:ea typeface="Libre Franklin"/>
                <a:cs typeface="Libre Franklin"/>
                <a:sym typeface="Libre Franklin"/>
              </a:rPr>
              <a:t>: Tom</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Age</a:t>
            </a:r>
            <a:r>
              <a:rPr b="0" cap="none" dirty="0" i="0" lang="en-US" strike="noStrike" sz="1000" u="none">
                <a:solidFill>
                  <a:srgbClr val="000000"/>
                </a:solidFill>
                <a:latin typeface="Libre Franklin"/>
                <a:ea typeface="Libre Franklin"/>
                <a:cs typeface="Libre Franklin"/>
                <a:sym typeface="Libre Franklin"/>
              </a:rPr>
              <a:t>: 50</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Location</a:t>
            </a:r>
            <a:r>
              <a:rPr b="0" cap="none" dirty="0" i="0" lang="en-US" strike="noStrike" sz="1000" u="none">
                <a:solidFill>
                  <a:srgbClr val="000000"/>
                </a:solidFill>
                <a:latin typeface="Libre Franklin"/>
                <a:ea typeface="Libre Franklin"/>
                <a:cs typeface="Libre Franklin"/>
                <a:sym typeface="Libre Franklin"/>
              </a:rPr>
              <a:t>: Austin, TA</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Job</a:t>
            </a:r>
            <a:r>
              <a:rPr b="0" cap="none" dirty="0" i="0" lang="en-US" strike="noStrike" sz="1000" u="none">
                <a:solidFill>
                  <a:srgbClr val="000000"/>
                </a:solidFill>
                <a:latin typeface="Libre Franklin"/>
                <a:ea typeface="Libre Franklin"/>
                <a:cs typeface="Libre Franklin"/>
                <a:sym typeface="Libre Franklin"/>
              </a:rPr>
              <a:t>: Self-Employed</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Salary</a:t>
            </a:r>
            <a:r>
              <a:rPr b="0" cap="none" dirty="0" i="0" lang="en-US" strike="noStrike" sz="1000" u="none">
                <a:solidFill>
                  <a:srgbClr val="000000"/>
                </a:solidFill>
                <a:latin typeface="Libre Franklin"/>
                <a:ea typeface="Libre Franklin"/>
                <a:cs typeface="Libre Franklin"/>
                <a:sym typeface="Libre Franklin"/>
              </a:rPr>
              <a:t>: 150 000 $/annually </a:t>
            </a:r>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Family</a:t>
            </a:r>
            <a:r>
              <a:rPr b="0" cap="none" dirty="0" i="0" lang="en-US" strike="noStrike" sz="1000" u="none">
                <a:solidFill>
                  <a:srgbClr val="000000"/>
                </a:solidFill>
                <a:latin typeface="Libre Franklin"/>
                <a:ea typeface="Libre Franklin"/>
                <a:cs typeface="Libre Franklin"/>
                <a:sym typeface="Libre Franklin"/>
              </a:rPr>
              <a:t>: Divorced </a:t>
            </a:r>
            <a:endParaRPr dirty="0"/>
          </a:p>
        </p:txBody>
      </p:sp>
      <p:sp>
        <p:nvSpPr>
          <p:cNvPr id="10" name="Google Shape;295;p8">
            <a:extLst>
              <a:ext uri="{FF2B5EF4-FFF2-40B4-BE49-F238E27FC236}">
                <a16:creationId xmlns:a16="http://schemas.microsoft.com/office/drawing/2014/main" id="{25C7688B-155A-D8CF-62FD-CEC3437A193F}"/>
              </a:ext>
            </a:extLst>
          </p:cNvPr>
          <p:cNvSpPr txBox="1"/>
          <p:nvPr/>
        </p:nvSpPr>
        <p:spPr>
          <a:xfrm>
            <a:off x="5329445"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Interests</a:t>
            </a:r>
            <a:endParaRPr dirty="0" sz="2000"/>
          </a:p>
        </p:txBody>
      </p:sp>
      <p:sp>
        <p:nvSpPr>
          <p:cNvPr id="11" name="Google Shape;296;p8">
            <a:extLst>
              <a:ext uri="{FF2B5EF4-FFF2-40B4-BE49-F238E27FC236}">
                <a16:creationId xmlns:a16="http://schemas.microsoft.com/office/drawing/2014/main" id="{F31A699D-67DD-46E8-AC72-40DFA0B936B9}"/>
              </a:ext>
            </a:extLst>
          </p:cNvPr>
          <p:cNvSpPr txBox="1"/>
          <p:nvPr/>
        </p:nvSpPr>
        <p:spPr>
          <a:xfrm>
            <a:off x="5329445" y="4373780"/>
            <a:ext cx="1729503" cy="1015622"/>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Going hunting &amp; fishing</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Taking rides in his chopper</a:t>
            </a:r>
            <a:endParaRPr dirty="0" lang="en-US" sz="800"/>
          </a:p>
        </p:txBody>
      </p:sp>
      <p:sp>
        <p:nvSpPr>
          <p:cNvPr id="12" name="Google Shape;297;p8">
            <a:extLst>
              <a:ext uri="{FF2B5EF4-FFF2-40B4-BE49-F238E27FC236}">
                <a16:creationId xmlns:a16="http://schemas.microsoft.com/office/drawing/2014/main" id="{2D006CEB-95F1-8F7F-3AAA-1EDCE898386B}"/>
              </a:ext>
            </a:extLst>
          </p:cNvPr>
          <p:cNvSpPr txBox="1"/>
          <p:nvPr/>
        </p:nvSpPr>
        <p:spPr>
          <a:xfrm>
            <a:off x="7342528" y="4108352"/>
            <a:ext cx="1617492" cy="248520"/>
          </a:xfrm>
          <a:prstGeom prst="rect">
            <a:avLst/>
          </a:prstGeom>
          <a:noFill/>
          <a:ln>
            <a:noFill/>
          </a:ln>
        </p:spPr>
        <p:txBody>
          <a:bodyPr anchor="t" anchorCtr="0" bIns="0" lIns="0" rIns="0" spcFirstLastPara="1" tIns="0" wrap="square">
            <a:no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Frustration</a:t>
            </a:r>
            <a:endParaRPr dirty="0" sz="2000"/>
          </a:p>
        </p:txBody>
      </p:sp>
      <p:sp>
        <p:nvSpPr>
          <p:cNvPr id="13" name="Google Shape;298;p8">
            <a:extLst>
              <a:ext uri="{FF2B5EF4-FFF2-40B4-BE49-F238E27FC236}">
                <a16:creationId xmlns:a16="http://schemas.microsoft.com/office/drawing/2014/main" id="{85FE3C04-A501-B114-3DC7-D8E1DBA9BA84}"/>
              </a:ext>
            </a:extLst>
          </p:cNvPr>
          <p:cNvSpPr txBox="1"/>
          <p:nvPr/>
        </p:nvSpPr>
        <p:spPr>
          <a:xfrm>
            <a:off x="7184187" y="4373780"/>
            <a:ext cx="1931822" cy="784790"/>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Declining business profits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Having health problems  </a:t>
            </a:r>
            <a:endParaRPr dirty="0" lang="en-US" sz="800"/>
          </a:p>
        </p:txBody>
      </p:sp>
      <p:sp>
        <p:nvSpPr>
          <p:cNvPr id="14" name="Google Shape;299;p8">
            <a:extLst>
              <a:ext uri="{FF2B5EF4-FFF2-40B4-BE49-F238E27FC236}">
                <a16:creationId xmlns:a16="http://schemas.microsoft.com/office/drawing/2014/main" id="{259BF091-A921-8E7F-0806-81A16198C42B}"/>
              </a:ext>
            </a:extLst>
          </p:cNvPr>
          <p:cNvSpPr txBox="1"/>
          <p:nvPr/>
        </p:nvSpPr>
        <p:spPr>
          <a:xfrm>
            <a:off x="9384417"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Goals</a:t>
            </a:r>
            <a:endParaRPr dirty="0" sz="2000"/>
          </a:p>
        </p:txBody>
      </p:sp>
      <p:sp>
        <p:nvSpPr>
          <p:cNvPr id="15" name="Google Shape;300;p8">
            <a:extLst>
              <a:ext uri="{FF2B5EF4-FFF2-40B4-BE49-F238E27FC236}">
                <a16:creationId xmlns:a16="http://schemas.microsoft.com/office/drawing/2014/main" id="{0B2385B7-E621-8CF4-C147-F39C94DBA073}"/>
              </a:ext>
            </a:extLst>
          </p:cNvPr>
          <p:cNvSpPr txBox="1"/>
          <p:nvPr/>
        </p:nvSpPr>
        <p:spPr>
          <a:xfrm>
            <a:off x="9241248" y="4318690"/>
            <a:ext cx="1824858" cy="784790"/>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Building strong portfolio for his 401-k</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Finding new friends</a:t>
            </a:r>
            <a:endParaRPr dirty="0" lang="en-US" sz="800"/>
          </a:p>
        </p:txBody>
      </p:sp>
      <p:pic>
        <p:nvPicPr>
          <p:cNvPr descr="Google Shape;211;p1" id="17" name="Google Shape;113;p1">
            <a:extLst>
              <a:ext uri="{FF2B5EF4-FFF2-40B4-BE49-F238E27FC236}">
                <a16:creationId xmlns:a16="http://schemas.microsoft.com/office/drawing/2014/main" id="{3E91733B-7D28-AD32-1915-A1E8F5FA8DC2}"/>
              </a:ext>
            </a:extLst>
          </p:cNvPr>
          <p:cNvPicPr preferRelativeResize="0"/>
          <p:nvPr/>
        </p:nvPicPr>
        <p:blipFill rotWithShape="1">
          <a:blip r:embed="rId2">
            <a:alphaModFix/>
          </a:blip>
          <a:srcRect/>
          <a:stretch/>
        </p:blipFill>
        <p:spPr>
          <a:xfrm rot="16200000">
            <a:off x="11055006" y="5767696"/>
            <a:ext cx="1776616" cy="490907"/>
          </a:xfrm>
          <a:prstGeom prst="rect">
            <a:avLst/>
          </a:prstGeom>
          <a:noFill/>
          <a:ln>
            <a:noFill/>
          </a:ln>
        </p:spPr>
      </p:pic>
      <p:sp>
        <p:nvSpPr>
          <p:cNvPr id="21" name="Picture Placeholder 20">
            <a:extLst>
              <a:ext uri="{FF2B5EF4-FFF2-40B4-BE49-F238E27FC236}">
                <a16:creationId xmlns:a16="http://schemas.microsoft.com/office/drawing/2014/main" id="{05BF74A2-90F0-E1BF-9C56-96D3C9803369}"/>
              </a:ext>
            </a:extLst>
          </p:cNvPr>
          <p:cNvSpPr>
            <a:spLocks noGrp="1"/>
          </p:cNvSpPr>
          <p:nvPr>
            <p:ph idx="13" sz="quarter" type="pic"/>
          </p:nvPr>
        </p:nvSpPr>
        <p:spPr/>
        <p:txBody>
          <a:bodyPr/>
          <a:lstStyle/>
          <a:p>
            <a:endParaRPr lang="en-US"/>
          </a:p>
        </p:txBody>
      </p:sp>
      <p:pic>
        <p:nvPicPr>
          <p:cNvPr descr="A person with a beard&#10;&#10;Description automatically generated with low confidence" id="2" name="Google Shape;352;p11">
            <a:extLst>
              <a:ext uri="{FF2B5EF4-FFF2-40B4-BE49-F238E27FC236}">
                <a16:creationId xmlns:a16="http://schemas.microsoft.com/office/drawing/2014/main" id="{D00C4312-4D1D-7DC5-A0DD-40D7BF46930D}"/>
              </a:ext>
            </a:extLst>
          </p:cNvPr>
          <p:cNvPicPr preferRelativeResize="0"/>
          <p:nvPr/>
        </p:nvPicPr>
        <p:blipFill rotWithShape="1">
          <a:blip r:embed="rId3">
            <a:alphaModFix/>
            <a:duotone>
              <a:prstClr val="black"/>
              <a:schemeClr val="accent3">
                <a:tint val="45000"/>
                <a:satMod val="400000"/>
              </a:schemeClr>
            </a:duotone>
          </a:blip>
          <a:srcRect l="16" r="51"/>
          <a:stretch/>
        </p:blipFill>
        <p:spPr>
          <a:xfrm>
            <a:off x="0" y="0"/>
            <a:ext cx="5191813" cy="6857999"/>
          </a:xfrm>
          <a:prstGeom prst="rect">
            <a:avLst/>
          </a:prstGeom>
          <a:noFill/>
          <a:ln>
            <a:noFill/>
          </a:ln>
        </p:spPr>
      </p:pic>
    </p:spTree>
    <p:extLst>
      <p:ext uri="{BB962C8B-B14F-4D97-AF65-F5344CB8AC3E}">
        <p14:creationId xmlns:p14="http://schemas.microsoft.com/office/powerpoint/2010/main" val="2439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393371" y="2093410"/>
            <a:ext cx="9252858" cy="836874"/>
          </a:xfrm>
        </p:spPr>
        <p:txBody>
          <a:bodyPr>
            <a:noAutofit/>
          </a:bodyPr>
          <a:lstStyle/>
          <a:p>
            <a:r>
              <a:rPr lang="en-US" sz="6600" dirty="0"/>
              <a:t>MVP, Technologies &amp; Algorithms</a:t>
            </a:r>
            <a:endParaRPr lang="en-US" sz="6600" dirty="0">
              <a:solidFill>
                <a:schemeClr val="bg1"/>
              </a:solidFill>
            </a:endParaRPr>
          </a:p>
        </p:txBody>
      </p:sp>
      <p:pic>
        <p:nvPicPr>
          <p:cNvPr id="10" name="Google Shape;113;p1" descr="Google Shape;211;p1">
            <a:extLst>
              <a:ext uri="{FF2B5EF4-FFF2-40B4-BE49-F238E27FC236}">
                <a16:creationId xmlns:a16="http://schemas.microsoft.com/office/drawing/2014/main" id="{90099E2F-6214-569A-A9A3-707863059DD6}"/>
              </a:ext>
            </a:extLst>
          </p:cNvPr>
          <p:cNvPicPr preferRelativeResize="0"/>
          <p:nvPr/>
        </p:nvPicPr>
        <p:blipFill rotWithShape="1">
          <a:blip r:embed="rId4">
            <a:alphaModFix/>
          </a:blip>
          <a:srcRect/>
          <a:stretch/>
        </p:blipFill>
        <p:spPr>
          <a:xfrm>
            <a:off x="10415385" y="0"/>
            <a:ext cx="1776616" cy="490907"/>
          </a:xfrm>
          <a:prstGeom prst="rect">
            <a:avLst/>
          </a:prstGeom>
          <a:noFill/>
          <a:ln>
            <a:noFill/>
          </a:ln>
        </p:spPr>
      </p:pic>
    </p:spTree>
    <p:extLst>
      <p:ext uri="{BB962C8B-B14F-4D97-AF65-F5344CB8AC3E}">
        <p14:creationId xmlns:p14="http://schemas.microsoft.com/office/powerpoint/2010/main" val="383651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F9C5-CB28-4C4C-D547-4448C479EB62}"/>
              </a:ext>
            </a:extLst>
          </p:cNvPr>
          <p:cNvSpPr>
            <a:spLocks noGrp="1"/>
          </p:cNvSpPr>
          <p:nvPr>
            <p:ph type="ctrTitle"/>
          </p:nvPr>
        </p:nvSpPr>
        <p:spPr/>
        <p:txBody>
          <a:bodyPr/>
          <a:lstStyle/>
          <a:p>
            <a:r>
              <a:rPr lang="en-US" sz="4800" dirty="0"/>
              <a:t>Minimal Viable Product</a:t>
            </a:r>
            <a:endParaRPr lang="en-US" dirty="0"/>
          </a:p>
        </p:txBody>
      </p:sp>
      <p:grpSp>
        <p:nvGrpSpPr>
          <p:cNvPr id="32" name="Google Shape;364;p13">
            <a:extLst>
              <a:ext uri="{FF2B5EF4-FFF2-40B4-BE49-F238E27FC236}">
                <a16:creationId xmlns:a16="http://schemas.microsoft.com/office/drawing/2014/main" id="{DF9F793A-C723-023C-9E72-156C21688AB1}"/>
              </a:ext>
            </a:extLst>
          </p:cNvPr>
          <p:cNvGrpSpPr/>
          <p:nvPr/>
        </p:nvGrpSpPr>
        <p:grpSpPr>
          <a:xfrm>
            <a:off x="1335189" y="1580133"/>
            <a:ext cx="644328" cy="591185"/>
            <a:chOff x="6319908" y="3696721"/>
            <a:chExt cx="373963" cy="343119"/>
          </a:xfrm>
        </p:grpSpPr>
        <p:sp>
          <p:nvSpPr>
            <p:cNvPr id="33" name="Google Shape;365;p13">
              <a:extLst>
                <a:ext uri="{FF2B5EF4-FFF2-40B4-BE49-F238E27FC236}">
                  <a16:creationId xmlns:a16="http://schemas.microsoft.com/office/drawing/2014/main" id="{CD55E3A1-4F54-4153-E16C-B31CD3A134FC}"/>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66;p13">
              <a:extLst>
                <a:ext uri="{FF2B5EF4-FFF2-40B4-BE49-F238E27FC236}">
                  <a16:creationId xmlns:a16="http://schemas.microsoft.com/office/drawing/2014/main" id="{1754790B-67A1-5046-43AD-1C755AEF40EA}"/>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67;p13">
              <a:extLst>
                <a:ext uri="{FF2B5EF4-FFF2-40B4-BE49-F238E27FC236}">
                  <a16:creationId xmlns:a16="http://schemas.microsoft.com/office/drawing/2014/main" id="{FAFE6B33-76A6-4992-2075-23068706EF6C}"/>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8;p13">
              <a:extLst>
                <a:ext uri="{FF2B5EF4-FFF2-40B4-BE49-F238E27FC236}">
                  <a16:creationId xmlns:a16="http://schemas.microsoft.com/office/drawing/2014/main" id="{08B82B53-8F9C-F821-A4D2-B83320D8DCBC}"/>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69;p13">
              <a:extLst>
                <a:ext uri="{FF2B5EF4-FFF2-40B4-BE49-F238E27FC236}">
                  <a16:creationId xmlns:a16="http://schemas.microsoft.com/office/drawing/2014/main" id="{6A42F3AF-A627-2317-EA84-2CEEACFA10F7}"/>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70;p13">
              <a:extLst>
                <a:ext uri="{FF2B5EF4-FFF2-40B4-BE49-F238E27FC236}">
                  <a16:creationId xmlns:a16="http://schemas.microsoft.com/office/drawing/2014/main" id="{F5322562-9B93-4B06-194B-0F3E29423260}"/>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71;p13">
              <a:extLst>
                <a:ext uri="{FF2B5EF4-FFF2-40B4-BE49-F238E27FC236}">
                  <a16:creationId xmlns:a16="http://schemas.microsoft.com/office/drawing/2014/main" id="{29E9F6A0-D20C-F4FD-5AE1-858AFDF8EF9F}"/>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372;p13">
              <a:extLst>
                <a:ext uri="{FF2B5EF4-FFF2-40B4-BE49-F238E27FC236}">
                  <a16:creationId xmlns:a16="http://schemas.microsoft.com/office/drawing/2014/main" id="{CEFD7FC8-C00F-0DC6-85E1-4207650CF2F9}"/>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373;p13">
              <a:extLst>
                <a:ext uri="{FF2B5EF4-FFF2-40B4-BE49-F238E27FC236}">
                  <a16:creationId xmlns:a16="http://schemas.microsoft.com/office/drawing/2014/main" id="{F4BCBB48-476D-B39F-70E5-06B799026FE3}"/>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374;p13">
            <a:extLst>
              <a:ext uri="{FF2B5EF4-FFF2-40B4-BE49-F238E27FC236}">
                <a16:creationId xmlns:a16="http://schemas.microsoft.com/office/drawing/2014/main" id="{B8E29475-1777-7034-5814-B92349D0FD5D}"/>
              </a:ext>
            </a:extLst>
          </p:cNvPr>
          <p:cNvSpPr txBox="1"/>
          <p:nvPr/>
        </p:nvSpPr>
        <p:spPr>
          <a:xfrm>
            <a:off x="2081129" y="1754733"/>
            <a:ext cx="1807347"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Sagona ExtraLight" panose="02020303050505020204" pitchFamily="18" charset="0"/>
                <a:ea typeface="Arial"/>
                <a:cs typeface="Arial"/>
                <a:sym typeface="Arial"/>
              </a:rPr>
              <a:t>Home Page</a:t>
            </a:r>
            <a:endParaRPr sz="2400" dirty="0">
              <a:latin typeface="Sagona ExtraLight" panose="02020303050505020204" pitchFamily="18" charset="0"/>
            </a:endParaRPr>
          </a:p>
        </p:txBody>
      </p:sp>
      <p:sp>
        <p:nvSpPr>
          <p:cNvPr id="43" name="Google Shape;375;p13">
            <a:extLst>
              <a:ext uri="{FF2B5EF4-FFF2-40B4-BE49-F238E27FC236}">
                <a16:creationId xmlns:a16="http://schemas.microsoft.com/office/drawing/2014/main" id="{4684129E-30B1-2274-B65A-52D5CF249CCF}"/>
              </a:ext>
            </a:extLst>
          </p:cNvPr>
          <p:cNvSpPr txBox="1"/>
          <p:nvPr/>
        </p:nvSpPr>
        <p:spPr>
          <a:xfrm>
            <a:off x="1090071" y="2171318"/>
            <a:ext cx="4852103" cy="452716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welcome message that briefly introduces the app and its purpose</a:t>
            </a:r>
            <a:endParaRPr sz="1600" dirty="0">
              <a:latin typeface="Sagona ExtraLight" panose="02020303050505020204" pitchFamily="18" charset="0"/>
            </a:endParaRPr>
          </a:p>
          <a:p>
            <a:pPr marL="285750" marR="0" lvl="0" indent="-2857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button or link to create an account or log in if you already have one</a:t>
            </a:r>
            <a:endParaRPr sz="1600" dirty="0">
              <a:latin typeface="Sagona ExtraLight" panose="02020303050505020204" pitchFamily="18" charset="0"/>
            </a:endParaRPr>
          </a:p>
          <a:p>
            <a:pPr marL="285750" marR="0" lvl="0" indent="-2857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list of features and resources available within the app, such as self-assessment questionnaires, mood trackers, and mental health resources</a:t>
            </a:r>
            <a:endParaRPr sz="1600" dirty="0">
              <a:latin typeface="Sagona ExtraLight" panose="02020303050505020204" pitchFamily="18" charset="0"/>
            </a:endParaRPr>
          </a:p>
          <a:p>
            <a:pPr marL="285750" marR="0" lvl="0" indent="-2857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prominent call-to-action encouraging users to take a self-assessment or start tracking their mood</a:t>
            </a:r>
            <a:endParaRPr sz="1600" dirty="0">
              <a:latin typeface="Sagona ExtraLight" panose="02020303050505020204" pitchFamily="18" charset="0"/>
            </a:endParaRPr>
          </a:p>
        </p:txBody>
      </p:sp>
      <p:sp>
        <p:nvSpPr>
          <p:cNvPr id="44" name="Google Shape;376;p13">
            <a:extLst>
              <a:ext uri="{FF2B5EF4-FFF2-40B4-BE49-F238E27FC236}">
                <a16:creationId xmlns:a16="http://schemas.microsoft.com/office/drawing/2014/main" id="{CDEFA93F-949D-1EB4-C1CA-F01A75E024A7}"/>
              </a:ext>
            </a:extLst>
          </p:cNvPr>
          <p:cNvSpPr txBox="1"/>
          <p:nvPr/>
        </p:nvSpPr>
        <p:spPr>
          <a:xfrm>
            <a:off x="7069900" y="1703620"/>
            <a:ext cx="4953646" cy="52751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Sagona ExtraLight" panose="02020303050505020204" pitchFamily="18" charset="0"/>
                <a:ea typeface="Arial"/>
                <a:cs typeface="Arial"/>
                <a:sym typeface="Arial"/>
              </a:rPr>
              <a:t>Profile/History of Consultation</a:t>
            </a:r>
            <a:endParaRPr sz="2400" dirty="0">
              <a:latin typeface="Sagona ExtraLight" panose="02020303050505020204" pitchFamily="18" charset="0"/>
            </a:endParaRPr>
          </a:p>
        </p:txBody>
      </p:sp>
      <p:grpSp>
        <p:nvGrpSpPr>
          <p:cNvPr id="45" name="Google Shape;377;p13">
            <a:extLst>
              <a:ext uri="{FF2B5EF4-FFF2-40B4-BE49-F238E27FC236}">
                <a16:creationId xmlns:a16="http://schemas.microsoft.com/office/drawing/2014/main" id="{3213B4CE-2F2C-6A01-0348-A763B28F9143}"/>
              </a:ext>
            </a:extLst>
          </p:cNvPr>
          <p:cNvGrpSpPr/>
          <p:nvPr/>
        </p:nvGrpSpPr>
        <p:grpSpPr>
          <a:xfrm>
            <a:off x="6582063" y="1678606"/>
            <a:ext cx="646768" cy="608636"/>
            <a:chOff x="2456800" y="3682271"/>
            <a:chExt cx="395270" cy="371966"/>
          </a:xfrm>
        </p:grpSpPr>
        <p:sp>
          <p:nvSpPr>
            <p:cNvPr id="46" name="Google Shape;378;p13">
              <a:extLst>
                <a:ext uri="{FF2B5EF4-FFF2-40B4-BE49-F238E27FC236}">
                  <a16:creationId xmlns:a16="http://schemas.microsoft.com/office/drawing/2014/main" id="{C90290D5-9C1F-F199-403A-A850F79B7464}"/>
                </a:ext>
              </a:extLst>
            </p:cNvPr>
            <p:cNvSpPr/>
            <p:nvPr/>
          </p:nvSpPr>
          <p:spPr>
            <a:xfrm>
              <a:off x="2480314" y="3682271"/>
              <a:ext cx="371756" cy="371966"/>
            </a:xfrm>
            <a:custGeom>
              <a:avLst/>
              <a:gdLst/>
              <a:ahLst/>
              <a:cxnLst/>
              <a:rect l="l" t="t" r="r" b="b"/>
              <a:pathLst>
                <a:path w="14150" h="14158" extrusionOk="0">
                  <a:moveTo>
                    <a:pt x="7075" y="1"/>
                  </a:moveTo>
                  <a:cubicBezTo>
                    <a:pt x="3163" y="1"/>
                    <a:pt x="0" y="3171"/>
                    <a:pt x="0" y="7083"/>
                  </a:cubicBezTo>
                  <a:cubicBezTo>
                    <a:pt x="0" y="10988"/>
                    <a:pt x="3163" y="14158"/>
                    <a:pt x="7075" y="14158"/>
                  </a:cubicBezTo>
                  <a:cubicBezTo>
                    <a:pt x="10980" y="14158"/>
                    <a:pt x="14150" y="10988"/>
                    <a:pt x="14150" y="7083"/>
                  </a:cubicBezTo>
                  <a:cubicBezTo>
                    <a:pt x="14150" y="3171"/>
                    <a:pt x="10980" y="1"/>
                    <a:pt x="7075" y="1"/>
                  </a:cubicBezTo>
                  <a:close/>
                </a:path>
              </a:pathLst>
            </a:custGeom>
            <a:solidFill>
              <a:srgbClr val="C5CF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379;p13">
              <a:extLst>
                <a:ext uri="{FF2B5EF4-FFF2-40B4-BE49-F238E27FC236}">
                  <a16:creationId xmlns:a16="http://schemas.microsoft.com/office/drawing/2014/main" id="{77B6A5C5-48F3-3B34-5F93-F4DA053FCA33}"/>
                </a:ext>
              </a:extLst>
            </p:cNvPr>
            <p:cNvSpPr/>
            <p:nvPr/>
          </p:nvSpPr>
          <p:spPr>
            <a:xfrm>
              <a:off x="2456800" y="3724018"/>
              <a:ext cx="353549" cy="330114"/>
            </a:xfrm>
            <a:custGeom>
              <a:avLst/>
              <a:gdLst/>
              <a:ahLst/>
              <a:cxnLst/>
              <a:rect l="l" t="t" r="r" b="b"/>
              <a:pathLst>
                <a:path w="13457" h="12565" extrusionOk="0">
                  <a:moveTo>
                    <a:pt x="3503" y="0"/>
                  </a:moveTo>
                  <a:lnTo>
                    <a:pt x="3503" y="0"/>
                  </a:lnTo>
                  <a:cubicBezTo>
                    <a:pt x="250" y="2650"/>
                    <a:pt x="0" y="7526"/>
                    <a:pt x="2969" y="10495"/>
                  </a:cubicBezTo>
                  <a:cubicBezTo>
                    <a:pt x="4356" y="11882"/>
                    <a:pt x="6164" y="12564"/>
                    <a:pt x="7966" y="12564"/>
                  </a:cubicBezTo>
                  <a:cubicBezTo>
                    <a:pt x="10012" y="12564"/>
                    <a:pt x="12051" y="11684"/>
                    <a:pt x="13457" y="9954"/>
                  </a:cubicBezTo>
                  <a:lnTo>
                    <a:pt x="13457" y="9954"/>
                  </a:lnTo>
                  <a:cubicBezTo>
                    <a:pt x="12201" y="10980"/>
                    <a:pt x="10620" y="11542"/>
                    <a:pt x="8997" y="11542"/>
                  </a:cubicBezTo>
                  <a:cubicBezTo>
                    <a:pt x="6264" y="11542"/>
                    <a:pt x="3781" y="9968"/>
                    <a:pt x="2608" y="7505"/>
                  </a:cubicBezTo>
                  <a:cubicBezTo>
                    <a:pt x="1436" y="5036"/>
                    <a:pt x="1783" y="2116"/>
                    <a:pt x="3503" y="0"/>
                  </a:cubicBezTo>
                  <a:close/>
                </a:path>
              </a:pathLst>
            </a:custGeom>
            <a:solidFill>
              <a:srgbClr val="B0BD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380;p13">
              <a:extLst>
                <a:ext uri="{FF2B5EF4-FFF2-40B4-BE49-F238E27FC236}">
                  <a16:creationId xmlns:a16="http://schemas.microsoft.com/office/drawing/2014/main" id="{0EEB203E-3D71-EA30-351C-3CEE7DABC027}"/>
                </a:ext>
              </a:extLst>
            </p:cNvPr>
            <p:cNvSpPr/>
            <p:nvPr/>
          </p:nvSpPr>
          <p:spPr>
            <a:xfrm>
              <a:off x="2557318" y="3892267"/>
              <a:ext cx="217589" cy="96000"/>
            </a:xfrm>
            <a:custGeom>
              <a:avLst/>
              <a:gdLst/>
              <a:ahLst/>
              <a:cxnLst/>
              <a:rect l="l" t="t" r="r" b="b"/>
              <a:pathLst>
                <a:path w="8282" h="3654" extrusionOk="0">
                  <a:moveTo>
                    <a:pt x="244" y="1"/>
                  </a:moveTo>
                  <a:cubicBezTo>
                    <a:pt x="105" y="1"/>
                    <a:pt x="1" y="146"/>
                    <a:pt x="45" y="297"/>
                  </a:cubicBezTo>
                  <a:cubicBezTo>
                    <a:pt x="593" y="2246"/>
                    <a:pt x="2223" y="3654"/>
                    <a:pt x="4144" y="3654"/>
                  </a:cubicBezTo>
                  <a:cubicBezTo>
                    <a:pt x="6065" y="3654"/>
                    <a:pt x="7688" y="2246"/>
                    <a:pt x="8243" y="297"/>
                  </a:cubicBezTo>
                  <a:cubicBezTo>
                    <a:pt x="8281" y="146"/>
                    <a:pt x="8176" y="1"/>
                    <a:pt x="8043" y="1"/>
                  </a:cubicBezTo>
                  <a:cubicBezTo>
                    <a:pt x="8029" y="1"/>
                    <a:pt x="8015" y="2"/>
                    <a:pt x="8001" y="5"/>
                  </a:cubicBezTo>
                  <a:cubicBezTo>
                    <a:pt x="6766" y="297"/>
                    <a:pt x="5498" y="450"/>
                    <a:pt x="4229" y="450"/>
                  </a:cubicBezTo>
                  <a:cubicBezTo>
                    <a:pt x="4200" y="450"/>
                    <a:pt x="4172" y="449"/>
                    <a:pt x="4144" y="449"/>
                  </a:cubicBezTo>
                  <a:cubicBezTo>
                    <a:pt x="4116" y="449"/>
                    <a:pt x="4087" y="450"/>
                    <a:pt x="4059" y="450"/>
                  </a:cubicBezTo>
                  <a:cubicBezTo>
                    <a:pt x="2784" y="450"/>
                    <a:pt x="1522" y="297"/>
                    <a:pt x="288" y="5"/>
                  </a:cubicBezTo>
                  <a:cubicBezTo>
                    <a:pt x="273" y="2"/>
                    <a:pt x="258" y="1"/>
                    <a:pt x="244" y="1"/>
                  </a:cubicBezTo>
                  <a:close/>
                </a:path>
              </a:pathLst>
            </a:custGeom>
            <a:solidFill>
              <a:srgbClr val="3C51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381;p13">
              <a:extLst>
                <a:ext uri="{FF2B5EF4-FFF2-40B4-BE49-F238E27FC236}">
                  <a16:creationId xmlns:a16="http://schemas.microsoft.com/office/drawing/2014/main" id="{CBD8DD4B-EC9C-6F1B-2C0D-20CFE91B24F6}"/>
                </a:ext>
              </a:extLst>
            </p:cNvPr>
            <p:cNvSpPr/>
            <p:nvPr/>
          </p:nvSpPr>
          <p:spPr>
            <a:xfrm>
              <a:off x="2557318" y="3892267"/>
              <a:ext cx="217746" cy="53359"/>
            </a:xfrm>
            <a:custGeom>
              <a:avLst/>
              <a:gdLst/>
              <a:ahLst/>
              <a:cxnLst/>
              <a:rect l="l" t="t" r="r" b="b"/>
              <a:pathLst>
                <a:path w="8288" h="2031" extrusionOk="0">
                  <a:moveTo>
                    <a:pt x="244" y="1"/>
                  </a:moveTo>
                  <a:cubicBezTo>
                    <a:pt x="105" y="1"/>
                    <a:pt x="1" y="146"/>
                    <a:pt x="45" y="297"/>
                  </a:cubicBezTo>
                  <a:cubicBezTo>
                    <a:pt x="183" y="796"/>
                    <a:pt x="398" y="1268"/>
                    <a:pt x="683" y="1698"/>
                  </a:cubicBezTo>
                  <a:cubicBezTo>
                    <a:pt x="1824" y="1920"/>
                    <a:pt x="2982" y="2031"/>
                    <a:pt x="4141" y="2031"/>
                  </a:cubicBezTo>
                  <a:cubicBezTo>
                    <a:pt x="5299" y="2031"/>
                    <a:pt x="6457" y="1920"/>
                    <a:pt x="7598" y="1698"/>
                  </a:cubicBezTo>
                  <a:cubicBezTo>
                    <a:pt x="7883" y="1268"/>
                    <a:pt x="8098" y="796"/>
                    <a:pt x="8243" y="297"/>
                  </a:cubicBezTo>
                  <a:cubicBezTo>
                    <a:pt x="8287" y="146"/>
                    <a:pt x="8177" y="1"/>
                    <a:pt x="8043" y="1"/>
                  </a:cubicBezTo>
                  <a:cubicBezTo>
                    <a:pt x="8029" y="1"/>
                    <a:pt x="8015" y="2"/>
                    <a:pt x="8001" y="5"/>
                  </a:cubicBezTo>
                  <a:cubicBezTo>
                    <a:pt x="6731" y="300"/>
                    <a:pt x="5436" y="448"/>
                    <a:pt x="4141" y="448"/>
                  </a:cubicBezTo>
                  <a:cubicBezTo>
                    <a:pt x="2847" y="448"/>
                    <a:pt x="1553" y="300"/>
                    <a:pt x="288" y="5"/>
                  </a:cubicBezTo>
                  <a:cubicBezTo>
                    <a:pt x="273" y="2"/>
                    <a:pt x="258" y="1"/>
                    <a:pt x="244"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382;p13">
              <a:extLst>
                <a:ext uri="{FF2B5EF4-FFF2-40B4-BE49-F238E27FC236}">
                  <a16:creationId xmlns:a16="http://schemas.microsoft.com/office/drawing/2014/main" id="{76ABD77E-4FFD-7CE5-FE32-84BEBB418C08}"/>
                </a:ext>
              </a:extLst>
            </p:cNvPr>
            <p:cNvSpPr/>
            <p:nvPr/>
          </p:nvSpPr>
          <p:spPr>
            <a:xfrm>
              <a:off x="2588189" y="3796346"/>
              <a:ext cx="30082" cy="54332"/>
            </a:xfrm>
            <a:custGeom>
              <a:avLst/>
              <a:gdLst/>
              <a:ahLst/>
              <a:cxnLst/>
              <a:rect l="l" t="t" r="r" b="b"/>
              <a:pathLst>
                <a:path w="1145" h="2068" extrusionOk="0">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383;p13">
              <a:extLst>
                <a:ext uri="{FF2B5EF4-FFF2-40B4-BE49-F238E27FC236}">
                  <a16:creationId xmlns:a16="http://schemas.microsoft.com/office/drawing/2014/main" id="{875FA3CA-C5FB-ADA2-0929-5591103EB7B8}"/>
                </a:ext>
              </a:extLst>
            </p:cNvPr>
            <p:cNvSpPr/>
            <p:nvPr/>
          </p:nvSpPr>
          <p:spPr>
            <a:xfrm>
              <a:off x="2600221" y="3796346"/>
              <a:ext cx="18049" cy="42220"/>
            </a:xfrm>
            <a:custGeom>
              <a:avLst/>
              <a:gdLst/>
              <a:ahLst/>
              <a:cxnLst/>
              <a:rect l="l" t="t" r="r" b="b"/>
              <a:pathLst>
                <a:path w="687" h="1607" extrusionOk="0">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rgbClr val="3C51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384;p13">
              <a:extLst>
                <a:ext uri="{FF2B5EF4-FFF2-40B4-BE49-F238E27FC236}">
                  <a16:creationId xmlns:a16="http://schemas.microsoft.com/office/drawing/2014/main" id="{B06FC4F5-88EE-D683-F8A8-041A6E5E4214}"/>
                </a:ext>
              </a:extLst>
            </p:cNvPr>
            <p:cNvSpPr/>
            <p:nvPr/>
          </p:nvSpPr>
          <p:spPr>
            <a:xfrm>
              <a:off x="2714113" y="3796346"/>
              <a:ext cx="30082" cy="54332"/>
            </a:xfrm>
            <a:custGeom>
              <a:avLst/>
              <a:gdLst/>
              <a:ahLst/>
              <a:cxnLst/>
              <a:rect l="l" t="t" r="r" b="b"/>
              <a:pathLst>
                <a:path w="1145" h="2068" extrusionOk="0">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385;p13">
              <a:extLst>
                <a:ext uri="{FF2B5EF4-FFF2-40B4-BE49-F238E27FC236}">
                  <a16:creationId xmlns:a16="http://schemas.microsoft.com/office/drawing/2014/main" id="{6B7CA89F-61C4-C751-3889-F372892374EF}"/>
                </a:ext>
              </a:extLst>
            </p:cNvPr>
            <p:cNvSpPr/>
            <p:nvPr/>
          </p:nvSpPr>
          <p:spPr>
            <a:xfrm>
              <a:off x="2726146" y="3796346"/>
              <a:ext cx="18049" cy="42220"/>
            </a:xfrm>
            <a:custGeom>
              <a:avLst/>
              <a:gdLst/>
              <a:ahLst/>
              <a:cxnLst/>
              <a:rect l="l" t="t" r="r" b="b"/>
              <a:pathLst>
                <a:path w="687" h="1607" extrusionOk="0">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rgbClr val="3C51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386;p13">
              <a:extLst>
                <a:ext uri="{FF2B5EF4-FFF2-40B4-BE49-F238E27FC236}">
                  <a16:creationId xmlns:a16="http://schemas.microsoft.com/office/drawing/2014/main" id="{509CF6B0-9AD1-065A-318C-C83B9C584ED5}"/>
                </a:ext>
              </a:extLst>
            </p:cNvPr>
            <p:cNvSpPr/>
            <p:nvPr/>
          </p:nvSpPr>
          <p:spPr>
            <a:xfrm>
              <a:off x="2577259" y="3895131"/>
              <a:ext cx="177681" cy="33156"/>
            </a:xfrm>
            <a:custGeom>
              <a:avLst/>
              <a:gdLst/>
              <a:ahLst/>
              <a:cxnLst/>
              <a:rect l="l" t="t" r="r" b="b"/>
              <a:pathLst>
                <a:path w="6763" h="1262" extrusionOk="0">
                  <a:moveTo>
                    <a:pt x="0" y="0"/>
                  </a:moveTo>
                  <a:lnTo>
                    <a:pt x="0" y="0"/>
                  </a:lnTo>
                  <a:cubicBezTo>
                    <a:pt x="90" y="236"/>
                    <a:pt x="194" y="465"/>
                    <a:pt x="319" y="680"/>
                  </a:cubicBezTo>
                  <a:cubicBezTo>
                    <a:pt x="458" y="916"/>
                    <a:pt x="701" y="1076"/>
                    <a:pt x="971" y="1110"/>
                  </a:cubicBezTo>
                  <a:cubicBezTo>
                    <a:pt x="1772" y="1211"/>
                    <a:pt x="2579" y="1261"/>
                    <a:pt x="3386" y="1261"/>
                  </a:cubicBezTo>
                  <a:cubicBezTo>
                    <a:pt x="4193" y="1261"/>
                    <a:pt x="5001" y="1211"/>
                    <a:pt x="5806" y="1110"/>
                  </a:cubicBezTo>
                  <a:cubicBezTo>
                    <a:pt x="6076" y="1076"/>
                    <a:pt x="6319" y="916"/>
                    <a:pt x="6451" y="680"/>
                  </a:cubicBezTo>
                  <a:cubicBezTo>
                    <a:pt x="6576" y="465"/>
                    <a:pt x="6680" y="236"/>
                    <a:pt x="6763" y="0"/>
                  </a:cubicBezTo>
                  <a:lnTo>
                    <a:pt x="6763" y="0"/>
                  </a:lnTo>
                  <a:cubicBezTo>
                    <a:pt x="5650" y="226"/>
                    <a:pt x="4517" y="339"/>
                    <a:pt x="3384" y="339"/>
                  </a:cubicBezTo>
                  <a:cubicBezTo>
                    <a:pt x="2251" y="339"/>
                    <a:pt x="1117" y="226"/>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387;p13">
            <a:extLst>
              <a:ext uri="{FF2B5EF4-FFF2-40B4-BE49-F238E27FC236}">
                <a16:creationId xmlns:a16="http://schemas.microsoft.com/office/drawing/2014/main" id="{599DB44F-5694-6FF2-6510-094F2E2BCD9F}"/>
              </a:ext>
            </a:extLst>
          </p:cNvPr>
          <p:cNvSpPr txBox="1"/>
          <p:nvPr/>
        </p:nvSpPr>
        <p:spPr>
          <a:xfrm>
            <a:off x="6694505" y="2287242"/>
            <a:ext cx="5289311"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section where you can edit your personal information, such as your name, email address, and password</a:t>
            </a:r>
            <a:endParaRPr sz="1600" dirty="0">
              <a:latin typeface="Sagona ExtraLight" panose="02020303050505020204" pitchFamily="18" charset="0"/>
            </a:endParaRPr>
          </a:p>
        </p:txBody>
      </p:sp>
      <p:cxnSp>
        <p:nvCxnSpPr>
          <p:cNvPr id="57" name="Straight Connector 56">
            <a:extLst>
              <a:ext uri="{FF2B5EF4-FFF2-40B4-BE49-F238E27FC236}">
                <a16:creationId xmlns:a16="http://schemas.microsoft.com/office/drawing/2014/main" id="{F2223A89-8EEE-C53C-88CE-7016310D91D3}"/>
              </a:ext>
            </a:extLst>
          </p:cNvPr>
          <p:cNvCxnSpPr/>
          <p:nvPr/>
        </p:nvCxnSpPr>
        <p:spPr>
          <a:xfrm>
            <a:off x="6285053" y="1573382"/>
            <a:ext cx="0" cy="4653798"/>
          </a:xfrm>
          <a:prstGeom prst="line">
            <a:avLst/>
          </a:prstGeom>
          <a:ln>
            <a:solidFill>
              <a:srgbClr val="BE5910"/>
            </a:solidFill>
          </a:ln>
        </p:spPr>
        <p:style>
          <a:lnRef idx="1">
            <a:schemeClr val="accent1"/>
          </a:lnRef>
          <a:fillRef idx="0">
            <a:schemeClr val="accent1"/>
          </a:fillRef>
          <a:effectRef idx="0">
            <a:schemeClr val="accent1"/>
          </a:effectRef>
          <a:fontRef idx="minor">
            <a:schemeClr val="tx1"/>
          </a:fontRef>
        </p:style>
      </p:cxnSp>
      <p:pic>
        <p:nvPicPr>
          <p:cNvPr id="3" name="Google Shape;113;p1" descr="Google Shape;211;p1">
            <a:extLst>
              <a:ext uri="{FF2B5EF4-FFF2-40B4-BE49-F238E27FC236}">
                <a16:creationId xmlns:a16="http://schemas.microsoft.com/office/drawing/2014/main" id="{72AAAF5A-438D-604C-0007-82A3A28194C0}"/>
              </a:ext>
            </a:extLst>
          </p:cNvPr>
          <p:cNvPicPr preferRelativeResize="0"/>
          <p:nvPr/>
        </p:nvPicPr>
        <p:blipFill rotWithShape="1">
          <a:blip r:embed="rId2">
            <a:alphaModFix/>
          </a:blip>
          <a:srcRect/>
          <a:stretch/>
        </p:blipFill>
        <p:spPr>
          <a:xfrm rot="16200000">
            <a:off x="16138" y="5724240"/>
            <a:ext cx="1776616" cy="490907"/>
          </a:xfrm>
          <a:prstGeom prst="rect">
            <a:avLst/>
          </a:prstGeom>
          <a:noFill/>
          <a:ln>
            <a:noFill/>
          </a:ln>
        </p:spPr>
      </p:pic>
    </p:spTree>
    <p:extLst>
      <p:ext uri="{BB962C8B-B14F-4D97-AF65-F5344CB8AC3E}">
        <p14:creationId xmlns:p14="http://schemas.microsoft.com/office/powerpoint/2010/main" val="407531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Google Shape;376;p13">
            <a:extLst>
              <a:ext uri="{FF2B5EF4-FFF2-40B4-BE49-F238E27FC236}">
                <a16:creationId xmlns:a16="http://schemas.microsoft.com/office/drawing/2014/main" id="{CDEFA93F-949D-1EB4-C1CA-F01A75E024A7}"/>
              </a:ext>
            </a:extLst>
          </p:cNvPr>
          <p:cNvSpPr txBox="1"/>
          <p:nvPr/>
        </p:nvSpPr>
        <p:spPr>
          <a:xfrm>
            <a:off x="6419252" y="1696005"/>
            <a:ext cx="4953646" cy="52751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Sagona ExtraLight" panose="02020303050505020204" pitchFamily="18" charset="0"/>
                <a:ea typeface="Arial"/>
                <a:cs typeface="Arial"/>
                <a:sym typeface="Arial"/>
              </a:rPr>
              <a:t>Recommendation</a:t>
            </a:r>
            <a:endParaRPr lang="en-US" sz="1800" dirty="0">
              <a:latin typeface="Sagona ExtraLight" panose="02020303050505020204" pitchFamily="18" charset="0"/>
            </a:endParaRPr>
          </a:p>
        </p:txBody>
      </p:sp>
      <p:grpSp>
        <p:nvGrpSpPr>
          <p:cNvPr id="18" name="Google Shape;412;p14">
            <a:extLst>
              <a:ext uri="{FF2B5EF4-FFF2-40B4-BE49-F238E27FC236}">
                <a16:creationId xmlns:a16="http://schemas.microsoft.com/office/drawing/2014/main" id="{1C9BB566-34A7-1536-AFFB-0AC57C47464B}"/>
              </a:ext>
            </a:extLst>
          </p:cNvPr>
          <p:cNvGrpSpPr/>
          <p:nvPr/>
        </p:nvGrpSpPr>
        <p:grpSpPr>
          <a:xfrm>
            <a:off x="6933605" y="1672652"/>
            <a:ext cx="597991" cy="535479"/>
            <a:chOff x="5757913" y="3227047"/>
            <a:chExt cx="388544" cy="347927"/>
          </a:xfrm>
        </p:grpSpPr>
        <p:sp>
          <p:nvSpPr>
            <p:cNvPr id="19" name="Google Shape;413;p14">
              <a:extLst>
                <a:ext uri="{FF2B5EF4-FFF2-40B4-BE49-F238E27FC236}">
                  <a16:creationId xmlns:a16="http://schemas.microsoft.com/office/drawing/2014/main" id="{5298AD48-9989-1438-BF8C-EE90A20AE6AA}"/>
                </a:ext>
              </a:extLst>
            </p:cNvPr>
            <p:cNvSpPr/>
            <p:nvPr/>
          </p:nvSpPr>
          <p:spPr>
            <a:xfrm>
              <a:off x="5757913" y="3227047"/>
              <a:ext cx="388544" cy="347927"/>
            </a:xfrm>
            <a:custGeom>
              <a:avLst/>
              <a:gdLst/>
              <a:ahLst/>
              <a:cxnLst/>
              <a:rect l="l" t="t" r="r" b="b"/>
              <a:pathLst>
                <a:path w="14789" h="13243" extrusionOk="0">
                  <a:moveTo>
                    <a:pt x="4050" y="0"/>
                  </a:moveTo>
                  <a:cubicBezTo>
                    <a:pt x="3523" y="0"/>
                    <a:pt x="2993" y="103"/>
                    <a:pt x="2490" y="314"/>
                  </a:cubicBezTo>
                  <a:cubicBezTo>
                    <a:pt x="978" y="952"/>
                    <a:pt x="0" y="2436"/>
                    <a:pt x="14" y="4073"/>
                  </a:cubicBezTo>
                  <a:cubicBezTo>
                    <a:pt x="14" y="8283"/>
                    <a:pt x="5431" y="12105"/>
                    <a:pt x="6985" y="13118"/>
                  </a:cubicBezTo>
                  <a:cubicBezTo>
                    <a:pt x="7110" y="13201"/>
                    <a:pt x="7254" y="13243"/>
                    <a:pt x="7398" y="13243"/>
                  </a:cubicBezTo>
                  <a:cubicBezTo>
                    <a:pt x="7542" y="13243"/>
                    <a:pt x="7686" y="13201"/>
                    <a:pt x="7810" y="13118"/>
                  </a:cubicBezTo>
                  <a:cubicBezTo>
                    <a:pt x="9364" y="12105"/>
                    <a:pt x="14781" y="8283"/>
                    <a:pt x="14781" y="4073"/>
                  </a:cubicBezTo>
                  <a:cubicBezTo>
                    <a:pt x="14788" y="1833"/>
                    <a:pt x="12971" y="8"/>
                    <a:pt x="10731" y="1"/>
                  </a:cubicBezTo>
                  <a:cubicBezTo>
                    <a:pt x="9662" y="1"/>
                    <a:pt x="8643" y="424"/>
                    <a:pt x="7887" y="1174"/>
                  </a:cubicBezTo>
                  <a:cubicBezTo>
                    <a:pt x="7752" y="1309"/>
                    <a:pt x="7575" y="1376"/>
                    <a:pt x="7397" y="1376"/>
                  </a:cubicBezTo>
                  <a:cubicBezTo>
                    <a:pt x="7219" y="1376"/>
                    <a:pt x="7041" y="1309"/>
                    <a:pt x="6902" y="1174"/>
                  </a:cubicBezTo>
                  <a:cubicBezTo>
                    <a:pt x="6131" y="407"/>
                    <a:pt x="5098" y="0"/>
                    <a:pt x="4050" y="0"/>
                  </a:cubicBezTo>
                  <a:close/>
                </a:path>
              </a:pathLst>
            </a:custGeom>
            <a:solidFill>
              <a:srgbClr val="96A4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414;p14">
              <a:extLst>
                <a:ext uri="{FF2B5EF4-FFF2-40B4-BE49-F238E27FC236}">
                  <a16:creationId xmlns:a16="http://schemas.microsoft.com/office/drawing/2014/main" id="{8FE53C79-B9DA-58F5-4BE8-87105CD56119}"/>
                </a:ext>
              </a:extLst>
            </p:cNvPr>
            <p:cNvSpPr/>
            <p:nvPr/>
          </p:nvSpPr>
          <p:spPr>
            <a:xfrm>
              <a:off x="5758097" y="3227074"/>
              <a:ext cx="194101" cy="347743"/>
            </a:xfrm>
            <a:custGeom>
              <a:avLst/>
              <a:gdLst/>
              <a:ahLst/>
              <a:cxnLst/>
              <a:rect l="l" t="t" r="r" b="b"/>
              <a:pathLst>
                <a:path w="7388" h="13236" extrusionOk="0">
                  <a:moveTo>
                    <a:pt x="4058" y="0"/>
                  </a:moveTo>
                  <a:cubicBezTo>
                    <a:pt x="1811" y="7"/>
                    <a:pt x="0" y="1832"/>
                    <a:pt x="7" y="4072"/>
                  </a:cubicBezTo>
                  <a:cubicBezTo>
                    <a:pt x="7" y="8282"/>
                    <a:pt x="5424" y="12104"/>
                    <a:pt x="6978" y="13117"/>
                  </a:cubicBezTo>
                  <a:cubicBezTo>
                    <a:pt x="7088" y="13188"/>
                    <a:pt x="7223" y="13235"/>
                    <a:pt x="7360" y="13235"/>
                  </a:cubicBezTo>
                  <a:cubicBezTo>
                    <a:pt x="7369" y="13235"/>
                    <a:pt x="7378" y="13235"/>
                    <a:pt x="7387" y="13235"/>
                  </a:cubicBezTo>
                  <a:cubicBezTo>
                    <a:pt x="1859" y="5688"/>
                    <a:pt x="3829" y="1457"/>
                    <a:pt x="5702" y="354"/>
                  </a:cubicBezTo>
                  <a:cubicBezTo>
                    <a:pt x="5182" y="118"/>
                    <a:pt x="4620" y="0"/>
                    <a:pt x="4058" y="0"/>
                  </a:cubicBezTo>
                  <a:close/>
                </a:path>
              </a:pathLst>
            </a:custGeom>
            <a:solidFill>
              <a:srgbClr val="7F91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 name="Google Shape;398;p14">
            <a:extLst>
              <a:ext uri="{FF2B5EF4-FFF2-40B4-BE49-F238E27FC236}">
                <a16:creationId xmlns:a16="http://schemas.microsoft.com/office/drawing/2014/main" id="{DF4372B3-C1EC-45E9-6820-1292E8289471}"/>
              </a:ext>
            </a:extLst>
          </p:cNvPr>
          <p:cNvGrpSpPr/>
          <p:nvPr/>
        </p:nvGrpSpPr>
        <p:grpSpPr>
          <a:xfrm>
            <a:off x="1220239" y="1646455"/>
            <a:ext cx="828960" cy="579855"/>
            <a:chOff x="3625085" y="3259862"/>
            <a:chExt cx="369207" cy="258259"/>
          </a:xfrm>
        </p:grpSpPr>
        <p:sp>
          <p:nvSpPr>
            <p:cNvPr id="4" name="Google Shape;399;p14">
              <a:extLst>
                <a:ext uri="{FF2B5EF4-FFF2-40B4-BE49-F238E27FC236}">
                  <a16:creationId xmlns:a16="http://schemas.microsoft.com/office/drawing/2014/main" id="{C51002E5-6305-B2B9-D685-F8591B4B229D}"/>
                </a:ext>
              </a:extLst>
            </p:cNvPr>
            <p:cNvSpPr/>
            <p:nvPr/>
          </p:nvSpPr>
          <p:spPr>
            <a:xfrm>
              <a:off x="3779069" y="3268978"/>
              <a:ext cx="109372" cy="40670"/>
            </a:xfrm>
            <a:custGeom>
              <a:avLst/>
              <a:gdLst/>
              <a:ahLst/>
              <a:cxnLst/>
              <a:rect l="l" t="t" r="r" b="b"/>
              <a:pathLst>
                <a:path w="4163" h="1548" extrusionOk="0">
                  <a:moveTo>
                    <a:pt x="1207" y="1"/>
                  </a:moveTo>
                  <a:cubicBezTo>
                    <a:pt x="909" y="1"/>
                    <a:pt x="638" y="174"/>
                    <a:pt x="514" y="445"/>
                  </a:cubicBezTo>
                  <a:lnTo>
                    <a:pt x="0" y="1547"/>
                  </a:lnTo>
                  <a:lnTo>
                    <a:pt x="4162" y="1547"/>
                  </a:lnTo>
                  <a:lnTo>
                    <a:pt x="3649" y="445"/>
                  </a:lnTo>
                  <a:cubicBezTo>
                    <a:pt x="3524" y="174"/>
                    <a:pt x="3253" y="1"/>
                    <a:pt x="2955"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400;p14">
              <a:extLst>
                <a:ext uri="{FF2B5EF4-FFF2-40B4-BE49-F238E27FC236}">
                  <a16:creationId xmlns:a16="http://schemas.microsoft.com/office/drawing/2014/main" id="{36C50869-C591-B097-4EC7-63BF5E2B36A0}"/>
                </a:ext>
              </a:extLst>
            </p:cNvPr>
            <p:cNvSpPr/>
            <p:nvPr/>
          </p:nvSpPr>
          <p:spPr>
            <a:xfrm>
              <a:off x="3913374" y="3283192"/>
              <a:ext cx="57432" cy="31369"/>
            </a:xfrm>
            <a:custGeom>
              <a:avLst/>
              <a:gdLst/>
              <a:ahLst/>
              <a:cxnLst/>
              <a:rect l="l" t="t" r="r" b="b"/>
              <a:pathLst>
                <a:path w="2186" h="1194" extrusionOk="0">
                  <a:moveTo>
                    <a:pt x="347" y="1"/>
                  </a:moveTo>
                  <a:cubicBezTo>
                    <a:pt x="153" y="1"/>
                    <a:pt x="0" y="160"/>
                    <a:pt x="0" y="348"/>
                  </a:cubicBezTo>
                  <a:lnTo>
                    <a:pt x="0" y="1194"/>
                  </a:lnTo>
                  <a:lnTo>
                    <a:pt x="2185" y="1194"/>
                  </a:lnTo>
                  <a:lnTo>
                    <a:pt x="2185" y="348"/>
                  </a:lnTo>
                  <a:cubicBezTo>
                    <a:pt x="2185" y="160"/>
                    <a:pt x="2026" y="1"/>
                    <a:pt x="1838"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401;p14">
              <a:extLst>
                <a:ext uri="{FF2B5EF4-FFF2-40B4-BE49-F238E27FC236}">
                  <a16:creationId xmlns:a16="http://schemas.microsoft.com/office/drawing/2014/main" id="{F8E4F6FC-D0DD-B3C8-DA58-0721018C8DB4}"/>
                </a:ext>
              </a:extLst>
            </p:cNvPr>
            <p:cNvSpPr/>
            <p:nvPr/>
          </p:nvSpPr>
          <p:spPr>
            <a:xfrm>
              <a:off x="3625085" y="3309070"/>
              <a:ext cx="369207" cy="209050"/>
            </a:xfrm>
            <a:custGeom>
              <a:avLst/>
              <a:gdLst/>
              <a:ahLst/>
              <a:cxnLst/>
              <a:rect l="l" t="t" r="r" b="b"/>
              <a:pathLst>
                <a:path w="14053" h="7957" extrusionOk="0">
                  <a:moveTo>
                    <a:pt x="860" y="1"/>
                  </a:moveTo>
                  <a:cubicBezTo>
                    <a:pt x="389" y="1"/>
                    <a:pt x="0" y="382"/>
                    <a:pt x="0" y="854"/>
                  </a:cubicBezTo>
                  <a:lnTo>
                    <a:pt x="0" y="7096"/>
                  </a:lnTo>
                  <a:cubicBezTo>
                    <a:pt x="0" y="7575"/>
                    <a:pt x="389" y="7956"/>
                    <a:pt x="860" y="7956"/>
                  </a:cubicBezTo>
                  <a:lnTo>
                    <a:pt x="13193" y="7956"/>
                  </a:lnTo>
                  <a:cubicBezTo>
                    <a:pt x="13665" y="7956"/>
                    <a:pt x="14053" y="7575"/>
                    <a:pt x="14053" y="7096"/>
                  </a:cubicBezTo>
                  <a:lnTo>
                    <a:pt x="14053" y="861"/>
                  </a:lnTo>
                  <a:cubicBezTo>
                    <a:pt x="14053" y="382"/>
                    <a:pt x="13665" y="1"/>
                    <a:pt x="13193" y="1"/>
                  </a:cubicBezTo>
                  <a:close/>
                </a:path>
              </a:pathLst>
            </a:custGeom>
            <a:solidFill>
              <a:srgbClr val="697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02;p14">
              <a:extLst>
                <a:ext uri="{FF2B5EF4-FFF2-40B4-BE49-F238E27FC236}">
                  <a16:creationId xmlns:a16="http://schemas.microsoft.com/office/drawing/2014/main" id="{68994D0E-51A2-87C9-AA12-9653045C2FDA}"/>
                </a:ext>
              </a:extLst>
            </p:cNvPr>
            <p:cNvSpPr/>
            <p:nvPr/>
          </p:nvSpPr>
          <p:spPr>
            <a:xfrm>
              <a:off x="3941616" y="3344065"/>
              <a:ext cx="52676" cy="145996"/>
            </a:xfrm>
            <a:custGeom>
              <a:avLst/>
              <a:gdLst/>
              <a:ahLst/>
              <a:cxnLst/>
              <a:rect l="l" t="t" r="r" b="b"/>
              <a:pathLst>
                <a:path w="2005" h="5557" extrusionOk="0">
                  <a:moveTo>
                    <a:pt x="2005" y="0"/>
                  </a:moveTo>
                  <a:lnTo>
                    <a:pt x="798" y="7"/>
                  </a:lnTo>
                  <a:lnTo>
                    <a:pt x="749" y="7"/>
                  </a:lnTo>
                  <a:cubicBezTo>
                    <a:pt x="326" y="28"/>
                    <a:pt x="0" y="382"/>
                    <a:pt x="0" y="805"/>
                  </a:cubicBezTo>
                  <a:lnTo>
                    <a:pt x="0" y="4759"/>
                  </a:lnTo>
                  <a:cubicBezTo>
                    <a:pt x="0" y="5196"/>
                    <a:pt x="354" y="5556"/>
                    <a:pt x="798" y="5556"/>
                  </a:cubicBezTo>
                  <a:lnTo>
                    <a:pt x="2005" y="5556"/>
                  </a:lnTo>
                  <a:lnTo>
                    <a:pt x="2005" y="0"/>
                  </a:lnTo>
                  <a:close/>
                </a:path>
              </a:pathLst>
            </a:custGeom>
            <a:solidFill>
              <a:srgbClr val="526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403;p14">
              <a:extLst>
                <a:ext uri="{FF2B5EF4-FFF2-40B4-BE49-F238E27FC236}">
                  <a16:creationId xmlns:a16="http://schemas.microsoft.com/office/drawing/2014/main" id="{4F857F83-56C2-393A-9685-F0D3D221EBC8}"/>
                </a:ext>
              </a:extLst>
            </p:cNvPr>
            <p:cNvSpPr/>
            <p:nvPr/>
          </p:nvSpPr>
          <p:spPr>
            <a:xfrm>
              <a:off x="3739161" y="3324203"/>
              <a:ext cx="187349" cy="179783"/>
            </a:xfrm>
            <a:custGeom>
              <a:avLst/>
              <a:gdLst/>
              <a:ahLst/>
              <a:cxnLst/>
              <a:rect l="l" t="t" r="r" b="b"/>
              <a:pathLst>
                <a:path w="7131" h="6843" extrusionOk="0">
                  <a:moveTo>
                    <a:pt x="3723" y="0"/>
                  </a:moveTo>
                  <a:cubicBezTo>
                    <a:pt x="3714" y="0"/>
                    <a:pt x="3706" y="0"/>
                    <a:pt x="3697" y="0"/>
                  </a:cubicBezTo>
                  <a:cubicBezTo>
                    <a:pt x="2310" y="0"/>
                    <a:pt x="1062" y="833"/>
                    <a:pt x="534" y="2109"/>
                  </a:cubicBezTo>
                  <a:cubicBezTo>
                    <a:pt x="0" y="3392"/>
                    <a:pt x="299" y="4863"/>
                    <a:pt x="1277" y="5841"/>
                  </a:cubicBezTo>
                  <a:cubicBezTo>
                    <a:pt x="1931" y="6495"/>
                    <a:pt x="2806" y="6842"/>
                    <a:pt x="3698" y="6842"/>
                  </a:cubicBezTo>
                  <a:cubicBezTo>
                    <a:pt x="4139" y="6842"/>
                    <a:pt x="4584" y="6757"/>
                    <a:pt x="5008" y="6583"/>
                  </a:cubicBezTo>
                  <a:cubicBezTo>
                    <a:pt x="6284" y="6056"/>
                    <a:pt x="7117" y="4807"/>
                    <a:pt x="7117" y="3420"/>
                  </a:cubicBezTo>
                  <a:cubicBezTo>
                    <a:pt x="7131" y="1535"/>
                    <a:pt x="5605" y="0"/>
                    <a:pt x="3723"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404;p14">
              <a:extLst>
                <a:ext uri="{FF2B5EF4-FFF2-40B4-BE49-F238E27FC236}">
                  <a16:creationId xmlns:a16="http://schemas.microsoft.com/office/drawing/2014/main" id="{E6F6F2FF-8B0A-7A55-ABF8-72FB2398E4CF}"/>
                </a:ext>
              </a:extLst>
            </p:cNvPr>
            <p:cNvSpPr/>
            <p:nvPr/>
          </p:nvSpPr>
          <p:spPr>
            <a:xfrm>
              <a:off x="3755739" y="3339494"/>
              <a:ext cx="155297" cy="149096"/>
            </a:xfrm>
            <a:custGeom>
              <a:avLst/>
              <a:gdLst/>
              <a:ahLst/>
              <a:cxnLst/>
              <a:rect l="l" t="t" r="r" b="b"/>
              <a:pathLst>
                <a:path w="5911" h="5675" extrusionOk="0">
                  <a:moveTo>
                    <a:pt x="3079" y="1"/>
                  </a:moveTo>
                  <a:cubicBezTo>
                    <a:pt x="3075" y="1"/>
                    <a:pt x="3071" y="1"/>
                    <a:pt x="3066" y="1"/>
                  </a:cubicBezTo>
                  <a:cubicBezTo>
                    <a:pt x="1915" y="1"/>
                    <a:pt x="881" y="695"/>
                    <a:pt x="444" y="1749"/>
                  </a:cubicBezTo>
                  <a:cubicBezTo>
                    <a:pt x="0" y="2810"/>
                    <a:pt x="243" y="4031"/>
                    <a:pt x="1055" y="4842"/>
                  </a:cubicBezTo>
                  <a:cubicBezTo>
                    <a:pt x="1598" y="5386"/>
                    <a:pt x="2325" y="5674"/>
                    <a:pt x="3065" y="5674"/>
                  </a:cubicBezTo>
                  <a:cubicBezTo>
                    <a:pt x="3430" y="5674"/>
                    <a:pt x="3798" y="5604"/>
                    <a:pt x="4148" y="5460"/>
                  </a:cubicBezTo>
                  <a:cubicBezTo>
                    <a:pt x="5210" y="5023"/>
                    <a:pt x="5903" y="3982"/>
                    <a:pt x="5903" y="2838"/>
                  </a:cubicBezTo>
                  <a:cubicBezTo>
                    <a:pt x="5910" y="1275"/>
                    <a:pt x="4641" y="1"/>
                    <a:pt x="3079" y="1"/>
                  </a:cubicBezTo>
                  <a:close/>
                </a:path>
              </a:pathLst>
            </a:custGeom>
            <a:solidFill>
              <a:srgbClr val="21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405;p14">
              <a:extLst>
                <a:ext uri="{FF2B5EF4-FFF2-40B4-BE49-F238E27FC236}">
                  <a16:creationId xmlns:a16="http://schemas.microsoft.com/office/drawing/2014/main" id="{0D5FC353-1337-1B8B-A9D7-C2CF0C472DA3}"/>
                </a:ext>
              </a:extLst>
            </p:cNvPr>
            <p:cNvSpPr/>
            <p:nvPr/>
          </p:nvSpPr>
          <p:spPr>
            <a:xfrm>
              <a:off x="3775049" y="3359172"/>
              <a:ext cx="122298" cy="108479"/>
            </a:xfrm>
            <a:custGeom>
              <a:avLst/>
              <a:gdLst/>
              <a:ahLst/>
              <a:cxnLst/>
              <a:rect l="l" t="t" r="r" b="b"/>
              <a:pathLst>
                <a:path w="4655" h="4129" extrusionOk="0">
                  <a:moveTo>
                    <a:pt x="2326" y="0"/>
                  </a:moveTo>
                  <a:cubicBezTo>
                    <a:pt x="1712" y="0"/>
                    <a:pt x="1103" y="276"/>
                    <a:pt x="694" y="799"/>
                  </a:cubicBezTo>
                  <a:cubicBezTo>
                    <a:pt x="1" y="1680"/>
                    <a:pt x="146" y="2956"/>
                    <a:pt x="1013" y="3663"/>
                  </a:cubicBezTo>
                  <a:cubicBezTo>
                    <a:pt x="1396" y="3976"/>
                    <a:pt x="1858" y="4128"/>
                    <a:pt x="2318" y="4128"/>
                  </a:cubicBezTo>
                  <a:cubicBezTo>
                    <a:pt x="2900" y="4128"/>
                    <a:pt x="3478" y="3883"/>
                    <a:pt x="3885" y="3407"/>
                  </a:cubicBezTo>
                  <a:lnTo>
                    <a:pt x="3892" y="3400"/>
                  </a:lnTo>
                  <a:cubicBezTo>
                    <a:pt x="3934" y="3351"/>
                    <a:pt x="3968" y="3310"/>
                    <a:pt x="4003" y="3261"/>
                  </a:cubicBezTo>
                  <a:cubicBezTo>
                    <a:pt x="4655" y="2346"/>
                    <a:pt x="4454" y="1083"/>
                    <a:pt x="3552" y="410"/>
                  </a:cubicBezTo>
                  <a:cubicBezTo>
                    <a:pt x="3185" y="134"/>
                    <a:pt x="2754" y="0"/>
                    <a:pt x="2326" y="0"/>
                  </a:cubicBezTo>
                  <a:close/>
                </a:path>
              </a:pathLst>
            </a:custGeom>
            <a:solidFill>
              <a:srgbClr val="C5D0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06;p14">
              <a:extLst>
                <a:ext uri="{FF2B5EF4-FFF2-40B4-BE49-F238E27FC236}">
                  <a16:creationId xmlns:a16="http://schemas.microsoft.com/office/drawing/2014/main" id="{FC038EDC-B541-FBD4-253B-CC8C83889945}"/>
                </a:ext>
              </a:extLst>
            </p:cNvPr>
            <p:cNvSpPr/>
            <p:nvPr/>
          </p:nvSpPr>
          <p:spPr>
            <a:xfrm>
              <a:off x="3798563" y="3359093"/>
              <a:ext cx="98075" cy="90982"/>
            </a:xfrm>
            <a:custGeom>
              <a:avLst/>
              <a:gdLst/>
              <a:ahLst/>
              <a:cxnLst/>
              <a:rect l="l" t="t" r="r" b="b"/>
              <a:pathLst>
                <a:path w="3733" h="3463" extrusionOk="0">
                  <a:moveTo>
                    <a:pt x="1423" y="1"/>
                  </a:moveTo>
                  <a:cubicBezTo>
                    <a:pt x="1124" y="1"/>
                    <a:pt x="823" y="65"/>
                    <a:pt x="541" y="198"/>
                  </a:cubicBezTo>
                  <a:cubicBezTo>
                    <a:pt x="0" y="968"/>
                    <a:pt x="42" y="2002"/>
                    <a:pt x="646" y="2723"/>
                  </a:cubicBezTo>
                  <a:cubicBezTo>
                    <a:pt x="1043" y="3204"/>
                    <a:pt x="1629" y="3463"/>
                    <a:pt x="2226" y="3463"/>
                  </a:cubicBezTo>
                  <a:cubicBezTo>
                    <a:pt x="2524" y="3463"/>
                    <a:pt x="2826" y="3398"/>
                    <a:pt x="3108" y="3264"/>
                  </a:cubicBezTo>
                  <a:cubicBezTo>
                    <a:pt x="3732" y="2390"/>
                    <a:pt x="3580" y="1183"/>
                    <a:pt x="2761" y="490"/>
                  </a:cubicBezTo>
                  <a:cubicBezTo>
                    <a:pt x="2380" y="169"/>
                    <a:pt x="1904" y="1"/>
                    <a:pt x="1423" y="1"/>
                  </a:cubicBezTo>
                  <a:close/>
                </a:path>
              </a:pathLst>
            </a:custGeom>
            <a:solidFill>
              <a:srgbClr val="D1DA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407;p14">
              <a:extLst>
                <a:ext uri="{FF2B5EF4-FFF2-40B4-BE49-F238E27FC236}">
                  <a16:creationId xmlns:a16="http://schemas.microsoft.com/office/drawing/2014/main" id="{BC56B542-B1E9-1078-3F06-C4848CC0F030}"/>
                </a:ext>
              </a:extLst>
            </p:cNvPr>
            <p:cNvSpPr/>
            <p:nvPr/>
          </p:nvSpPr>
          <p:spPr>
            <a:xfrm>
              <a:off x="3828461" y="3387441"/>
              <a:ext cx="34286" cy="34286"/>
            </a:xfrm>
            <a:custGeom>
              <a:avLst/>
              <a:gdLst/>
              <a:ahLst/>
              <a:cxnLst/>
              <a:rect l="l" t="t" r="r" b="b"/>
              <a:pathLst>
                <a:path w="1305" h="1305" extrusionOk="0">
                  <a:moveTo>
                    <a:pt x="652" y="0"/>
                  </a:moveTo>
                  <a:cubicBezTo>
                    <a:pt x="291" y="0"/>
                    <a:pt x="0" y="292"/>
                    <a:pt x="0" y="652"/>
                  </a:cubicBezTo>
                  <a:cubicBezTo>
                    <a:pt x="0" y="1013"/>
                    <a:pt x="291" y="1304"/>
                    <a:pt x="652" y="1304"/>
                  </a:cubicBezTo>
                  <a:cubicBezTo>
                    <a:pt x="1013" y="1304"/>
                    <a:pt x="1304" y="1013"/>
                    <a:pt x="1304" y="652"/>
                  </a:cubicBezTo>
                  <a:cubicBezTo>
                    <a:pt x="1304" y="292"/>
                    <a:pt x="1013" y="0"/>
                    <a:pt x="652" y="0"/>
                  </a:cubicBezTo>
                  <a:close/>
                </a:path>
              </a:pathLst>
            </a:custGeom>
            <a:solidFill>
              <a:srgbClr val="ECEF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08;p14">
              <a:extLst>
                <a:ext uri="{FF2B5EF4-FFF2-40B4-BE49-F238E27FC236}">
                  <a16:creationId xmlns:a16="http://schemas.microsoft.com/office/drawing/2014/main" id="{892EB5C8-90BA-E295-5237-6E65F6AC30F1}"/>
                </a:ext>
              </a:extLst>
            </p:cNvPr>
            <p:cNvSpPr/>
            <p:nvPr/>
          </p:nvSpPr>
          <p:spPr>
            <a:xfrm>
              <a:off x="3658057" y="3259862"/>
              <a:ext cx="35573" cy="31028"/>
            </a:xfrm>
            <a:custGeom>
              <a:avLst/>
              <a:gdLst/>
              <a:ahLst/>
              <a:cxnLst/>
              <a:rect l="l" t="t" r="r" b="b"/>
              <a:pathLst>
                <a:path w="1354" h="1181" extrusionOk="0">
                  <a:moveTo>
                    <a:pt x="347" y="1"/>
                  </a:moveTo>
                  <a:cubicBezTo>
                    <a:pt x="153" y="1"/>
                    <a:pt x="1" y="153"/>
                    <a:pt x="1" y="348"/>
                  </a:cubicBezTo>
                  <a:lnTo>
                    <a:pt x="1" y="833"/>
                  </a:lnTo>
                  <a:cubicBezTo>
                    <a:pt x="1" y="1021"/>
                    <a:pt x="153" y="1180"/>
                    <a:pt x="347" y="1180"/>
                  </a:cubicBezTo>
                  <a:lnTo>
                    <a:pt x="1006" y="1180"/>
                  </a:lnTo>
                  <a:cubicBezTo>
                    <a:pt x="1194" y="1180"/>
                    <a:pt x="1353" y="1021"/>
                    <a:pt x="1353" y="833"/>
                  </a:cubicBezTo>
                  <a:lnTo>
                    <a:pt x="1353" y="348"/>
                  </a:lnTo>
                  <a:cubicBezTo>
                    <a:pt x="1353" y="153"/>
                    <a:pt x="1194" y="1"/>
                    <a:pt x="1006"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409;p14">
              <a:extLst>
                <a:ext uri="{FF2B5EF4-FFF2-40B4-BE49-F238E27FC236}">
                  <a16:creationId xmlns:a16="http://schemas.microsoft.com/office/drawing/2014/main" id="{1D789F29-17CC-DAB7-D129-85AD6809E196}"/>
                </a:ext>
              </a:extLst>
            </p:cNvPr>
            <p:cNvSpPr/>
            <p:nvPr/>
          </p:nvSpPr>
          <p:spPr>
            <a:xfrm>
              <a:off x="3625085" y="3281931"/>
              <a:ext cx="101517" cy="236190"/>
            </a:xfrm>
            <a:custGeom>
              <a:avLst/>
              <a:gdLst/>
              <a:ahLst/>
              <a:cxnLst/>
              <a:rect l="l" t="t" r="r" b="b"/>
              <a:pathLst>
                <a:path w="3864" h="8990" extrusionOk="0">
                  <a:moveTo>
                    <a:pt x="860" y="0"/>
                  </a:moveTo>
                  <a:cubicBezTo>
                    <a:pt x="389" y="7"/>
                    <a:pt x="7" y="389"/>
                    <a:pt x="0" y="860"/>
                  </a:cubicBezTo>
                  <a:lnTo>
                    <a:pt x="0" y="8129"/>
                  </a:lnTo>
                  <a:cubicBezTo>
                    <a:pt x="7" y="8601"/>
                    <a:pt x="389" y="8989"/>
                    <a:pt x="860" y="8989"/>
                  </a:cubicBezTo>
                  <a:lnTo>
                    <a:pt x="3004" y="8989"/>
                  </a:lnTo>
                  <a:cubicBezTo>
                    <a:pt x="3475" y="8989"/>
                    <a:pt x="3857" y="8601"/>
                    <a:pt x="3864" y="8129"/>
                  </a:cubicBezTo>
                  <a:lnTo>
                    <a:pt x="3864" y="860"/>
                  </a:lnTo>
                  <a:cubicBezTo>
                    <a:pt x="3864" y="396"/>
                    <a:pt x="3496" y="14"/>
                    <a:pt x="3031"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410;p14">
              <a:extLst>
                <a:ext uri="{FF2B5EF4-FFF2-40B4-BE49-F238E27FC236}">
                  <a16:creationId xmlns:a16="http://schemas.microsoft.com/office/drawing/2014/main" id="{8904AC86-80B9-58F6-F4B0-C1EBF7B9EA55}"/>
                </a:ext>
              </a:extLst>
            </p:cNvPr>
            <p:cNvSpPr/>
            <p:nvPr/>
          </p:nvSpPr>
          <p:spPr>
            <a:xfrm>
              <a:off x="3625269" y="3281931"/>
              <a:ext cx="79474" cy="209944"/>
            </a:xfrm>
            <a:custGeom>
              <a:avLst/>
              <a:gdLst/>
              <a:ahLst/>
              <a:cxnLst/>
              <a:rect l="l" t="t" r="r" b="b"/>
              <a:pathLst>
                <a:path w="3025" h="7991" extrusionOk="0">
                  <a:moveTo>
                    <a:pt x="860" y="0"/>
                  </a:moveTo>
                  <a:cubicBezTo>
                    <a:pt x="382" y="7"/>
                    <a:pt x="0" y="389"/>
                    <a:pt x="0" y="860"/>
                  </a:cubicBezTo>
                  <a:lnTo>
                    <a:pt x="0" y="7991"/>
                  </a:lnTo>
                  <a:lnTo>
                    <a:pt x="2164" y="7991"/>
                  </a:lnTo>
                  <a:cubicBezTo>
                    <a:pt x="2636" y="7984"/>
                    <a:pt x="3017" y="7602"/>
                    <a:pt x="3024" y="7131"/>
                  </a:cubicBezTo>
                  <a:lnTo>
                    <a:pt x="3024" y="0"/>
                  </a:lnTo>
                  <a:close/>
                </a:path>
              </a:pathLst>
            </a:custGeom>
            <a:solidFill>
              <a:srgbClr val="526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411;p14">
              <a:extLst>
                <a:ext uri="{FF2B5EF4-FFF2-40B4-BE49-F238E27FC236}">
                  <a16:creationId xmlns:a16="http://schemas.microsoft.com/office/drawing/2014/main" id="{9DE344AB-5872-7A75-54E7-AFC6B36C9258}"/>
                </a:ext>
              </a:extLst>
            </p:cNvPr>
            <p:cNvSpPr/>
            <p:nvPr/>
          </p:nvSpPr>
          <p:spPr>
            <a:xfrm>
              <a:off x="3912822" y="3327671"/>
              <a:ext cx="22621" cy="22621"/>
            </a:xfrm>
            <a:custGeom>
              <a:avLst/>
              <a:gdLst/>
              <a:ahLst/>
              <a:cxnLst/>
              <a:rect l="l" t="t" r="r" b="b"/>
              <a:pathLst>
                <a:path w="861" h="861" extrusionOk="0">
                  <a:moveTo>
                    <a:pt x="431" y="0"/>
                  </a:moveTo>
                  <a:cubicBezTo>
                    <a:pt x="195" y="0"/>
                    <a:pt x="0" y="194"/>
                    <a:pt x="0" y="430"/>
                  </a:cubicBezTo>
                  <a:cubicBezTo>
                    <a:pt x="0" y="666"/>
                    <a:pt x="195" y="860"/>
                    <a:pt x="431" y="860"/>
                  </a:cubicBezTo>
                  <a:cubicBezTo>
                    <a:pt x="673" y="860"/>
                    <a:pt x="861" y="666"/>
                    <a:pt x="861" y="430"/>
                  </a:cubicBezTo>
                  <a:cubicBezTo>
                    <a:pt x="861" y="194"/>
                    <a:pt x="673" y="0"/>
                    <a:pt x="431" y="0"/>
                  </a:cubicBezTo>
                  <a:close/>
                </a:path>
              </a:pathLst>
            </a:custGeom>
            <a:solidFill>
              <a:srgbClr val="B8C2C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itle 1">
            <a:extLst>
              <a:ext uri="{FF2B5EF4-FFF2-40B4-BE49-F238E27FC236}">
                <a16:creationId xmlns:a16="http://schemas.microsoft.com/office/drawing/2014/main" id="{4BAEF9C5-CB28-4C4C-D547-4448C479EB62}"/>
              </a:ext>
            </a:extLst>
          </p:cNvPr>
          <p:cNvSpPr>
            <a:spLocks noGrp="1"/>
          </p:cNvSpPr>
          <p:nvPr>
            <p:ph type="ctrTitle"/>
          </p:nvPr>
        </p:nvSpPr>
        <p:spPr/>
        <p:txBody>
          <a:bodyPr/>
          <a:lstStyle/>
          <a:p>
            <a:r>
              <a:rPr lang="en-US" sz="4800" dirty="0"/>
              <a:t>Minimal Viable Product</a:t>
            </a:r>
            <a:endParaRPr lang="en-US" dirty="0"/>
          </a:p>
        </p:txBody>
      </p:sp>
      <p:pic>
        <p:nvPicPr>
          <p:cNvPr id="7" name="Google Shape;113;p1" descr="Google Shape;211;p1">
            <a:extLst>
              <a:ext uri="{FF2B5EF4-FFF2-40B4-BE49-F238E27FC236}">
                <a16:creationId xmlns:a16="http://schemas.microsoft.com/office/drawing/2014/main" id="{21A0518D-B08D-4798-D2CB-41DEE2C3EECC}"/>
              </a:ext>
            </a:extLst>
          </p:cNvPr>
          <p:cNvPicPr preferRelativeResize="0"/>
          <p:nvPr/>
        </p:nvPicPr>
        <p:blipFill rotWithShape="1">
          <a:blip r:embed="rId2">
            <a:alphaModFix/>
          </a:blip>
          <a:srcRect/>
          <a:stretch/>
        </p:blipFill>
        <p:spPr>
          <a:xfrm rot="16200000">
            <a:off x="16138" y="5724240"/>
            <a:ext cx="1776616" cy="490907"/>
          </a:xfrm>
          <a:prstGeom prst="rect">
            <a:avLst/>
          </a:prstGeom>
          <a:noFill/>
          <a:ln>
            <a:noFill/>
          </a:ln>
        </p:spPr>
      </p:pic>
      <p:sp>
        <p:nvSpPr>
          <p:cNvPr id="42" name="Google Shape;374;p13">
            <a:extLst>
              <a:ext uri="{FF2B5EF4-FFF2-40B4-BE49-F238E27FC236}">
                <a16:creationId xmlns:a16="http://schemas.microsoft.com/office/drawing/2014/main" id="{B8E29475-1777-7034-5814-B92349D0FD5D}"/>
              </a:ext>
            </a:extLst>
          </p:cNvPr>
          <p:cNvSpPr txBox="1"/>
          <p:nvPr/>
        </p:nvSpPr>
        <p:spPr>
          <a:xfrm>
            <a:off x="2081129" y="1754733"/>
            <a:ext cx="4069726" cy="36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Sagona ExtraLight" panose="02020303050505020204" pitchFamily="18" charset="0"/>
                <a:ea typeface="Arial"/>
                <a:cs typeface="Arial"/>
                <a:sym typeface="Arial"/>
              </a:rPr>
              <a:t>Image upload/Take Picture</a:t>
            </a:r>
            <a:endParaRPr lang="en-US" sz="1800" dirty="0">
              <a:latin typeface="Sagona ExtraLight" panose="02020303050505020204" pitchFamily="18" charset="0"/>
            </a:endParaRPr>
          </a:p>
        </p:txBody>
      </p:sp>
      <p:sp>
        <p:nvSpPr>
          <p:cNvPr id="43" name="Google Shape;375;p13">
            <a:extLst>
              <a:ext uri="{FF2B5EF4-FFF2-40B4-BE49-F238E27FC236}">
                <a16:creationId xmlns:a16="http://schemas.microsoft.com/office/drawing/2014/main" id="{4684129E-30B1-2274-B65A-52D5CF249CCF}"/>
              </a:ext>
            </a:extLst>
          </p:cNvPr>
          <p:cNvSpPr txBox="1"/>
          <p:nvPr/>
        </p:nvSpPr>
        <p:spPr>
          <a:xfrm>
            <a:off x="1216998" y="2427040"/>
            <a:ext cx="4852103" cy="452716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camera button that allows you to take a picture directly within the app </a:t>
            </a:r>
            <a:endParaRPr lang="en-US" sz="1200" dirty="0">
              <a:latin typeface="Sagona ExtraLight" panose="02020303050505020204" pitchFamily="18" charset="0"/>
            </a:endParaRPr>
          </a:p>
          <a:p>
            <a:pPr marL="171450" marR="0" lvl="0" indent="-1714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gallery button that allows you to upload pictures from your camera roll </a:t>
            </a:r>
            <a:endParaRPr lang="en-US" sz="1200" dirty="0">
              <a:latin typeface="Sagona ExtraLight" panose="02020303050505020204" pitchFamily="18" charset="0"/>
            </a:endParaRPr>
          </a:p>
          <a:p>
            <a:pPr marL="171450" marR="0" lvl="0" indent="-171450" algn="l" rtl="0">
              <a:lnSpc>
                <a:spcPct val="150000"/>
              </a:lnSpc>
              <a:spcBef>
                <a:spcPts val="0"/>
              </a:spcBef>
              <a:spcAft>
                <a:spcPts val="0"/>
              </a:spcAft>
              <a:buClr>
                <a:srgbClr val="000000"/>
              </a:buClr>
              <a:buSzPts val="100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An option to add captions or notes to each image, to help you remember important details or context</a:t>
            </a:r>
            <a:endParaRPr lang="en-US" sz="1200" dirty="0">
              <a:latin typeface="Sagona ExtraLight" panose="02020303050505020204" pitchFamily="18" charset="0"/>
            </a:endParaRPr>
          </a:p>
        </p:txBody>
      </p:sp>
      <p:sp>
        <p:nvSpPr>
          <p:cNvPr id="55" name="Google Shape;387;p13">
            <a:extLst>
              <a:ext uri="{FF2B5EF4-FFF2-40B4-BE49-F238E27FC236}">
                <a16:creationId xmlns:a16="http://schemas.microsoft.com/office/drawing/2014/main" id="{599DB44F-5694-6FF2-6510-094F2E2BCD9F}"/>
              </a:ext>
            </a:extLst>
          </p:cNvPr>
          <p:cNvSpPr txBox="1"/>
          <p:nvPr/>
        </p:nvSpPr>
        <p:spPr>
          <a:xfrm>
            <a:off x="6677161" y="2427040"/>
            <a:ext cx="5289311" cy="156962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50000"/>
              </a:lnSpc>
              <a:spcBef>
                <a:spcPts val="0"/>
              </a:spcBef>
              <a:spcAft>
                <a:spcPts val="0"/>
              </a:spcAft>
              <a:buClr>
                <a:srgbClr val="000000"/>
              </a:buClr>
              <a:buSzPts val="1050"/>
              <a:buFont typeface="Aria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 dashboard that displays any recommendations or next steps based on your self-assessment results, including suggestions for lifestyle changes, self-care practices, or professional treatment options</a:t>
            </a:r>
            <a:endParaRPr lang="en-US" sz="1200" dirty="0">
              <a:latin typeface="Sagona ExtraLight" panose="02020303050505020204" pitchFamily="18" charset="0"/>
            </a:endParaRPr>
          </a:p>
        </p:txBody>
      </p:sp>
      <p:cxnSp>
        <p:nvCxnSpPr>
          <p:cNvPr id="57" name="Straight Connector 56">
            <a:extLst>
              <a:ext uri="{FF2B5EF4-FFF2-40B4-BE49-F238E27FC236}">
                <a16:creationId xmlns:a16="http://schemas.microsoft.com/office/drawing/2014/main" id="{F2223A89-8EEE-C53C-88CE-7016310D91D3}"/>
              </a:ext>
            </a:extLst>
          </p:cNvPr>
          <p:cNvCxnSpPr/>
          <p:nvPr/>
        </p:nvCxnSpPr>
        <p:spPr>
          <a:xfrm>
            <a:off x="6285053" y="1573382"/>
            <a:ext cx="0" cy="4653798"/>
          </a:xfrm>
          <a:prstGeom prst="line">
            <a:avLst/>
          </a:prstGeom>
          <a:ln>
            <a:solidFill>
              <a:srgbClr val="BE59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816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C660-A7BB-D701-95D9-BCA5D98168D8}"/>
              </a:ext>
            </a:extLst>
          </p:cNvPr>
          <p:cNvSpPr>
            <a:spLocks noGrp="1"/>
          </p:cNvSpPr>
          <p:nvPr>
            <p:ph type="ctrTitle"/>
          </p:nvPr>
        </p:nvSpPr>
        <p:spPr/>
        <p:txBody>
          <a:bodyPr/>
          <a:lstStyle/>
          <a:p>
            <a:r>
              <a:rPr lang="en-US" dirty="0"/>
              <a:t>Prototype</a:t>
            </a:r>
          </a:p>
        </p:txBody>
      </p:sp>
      <p:pic>
        <p:nvPicPr>
          <p:cNvPr id="7" name="Google Shape;421;p15">
            <a:extLst>
              <a:ext uri="{FF2B5EF4-FFF2-40B4-BE49-F238E27FC236}">
                <a16:creationId xmlns:a16="http://schemas.microsoft.com/office/drawing/2014/main" id="{53758EC3-F34D-4E02-7B65-8DCA2A84B9F2}"/>
              </a:ext>
            </a:extLst>
          </p:cNvPr>
          <p:cNvPicPr preferRelativeResize="0"/>
          <p:nvPr/>
        </p:nvPicPr>
        <p:blipFill rotWithShape="1">
          <a:blip r:embed="rId2">
            <a:alphaModFix/>
          </a:blip>
          <a:srcRect/>
          <a:stretch/>
        </p:blipFill>
        <p:spPr>
          <a:xfrm>
            <a:off x="3587675" y="1770319"/>
            <a:ext cx="2072072" cy="4527533"/>
          </a:xfrm>
          <a:prstGeom prst="rect">
            <a:avLst/>
          </a:prstGeom>
          <a:noFill/>
          <a:ln>
            <a:noFill/>
          </a:ln>
        </p:spPr>
      </p:pic>
      <p:pic>
        <p:nvPicPr>
          <p:cNvPr id="8" name="Google Shape;422;p15">
            <a:extLst>
              <a:ext uri="{FF2B5EF4-FFF2-40B4-BE49-F238E27FC236}">
                <a16:creationId xmlns:a16="http://schemas.microsoft.com/office/drawing/2014/main" id="{0C4CCD1B-D60D-B761-6E29-C21EAB2C91BB}"/>
              </a:ext>
            </a:extLst>
          </p:cNvPr>
          <p:cNvPicPr preferRelativeResize="0"/>
          <p:nvPr/>
        </p:nvPicPr>
        <p:blipFill rotWithShape="1">
          <a:blip r:embed="rId3">
            <a:alphaModFix/>
          </a:blip>
          <a:srcRect/>
          <a:stretch/>
        </p:blipFill>
        <p:spPr>
          <a:xfrm>
            <a:off x="6810403" y="1772723"/>
            <a:ext cx="2016488" cy="4475946"/>
          </a:xfrm>
          <a:prstGeom prst="rect">
            <a:avLst/>
          </a:prstGeom>
          <a:noFill/>
          <a:ln>
            <a:noFill/>
          </a:ln>
        </p:spPr>
      </p:pic>
      <p:pic>
        <p:nvPicPr>
          <p:cNvPr id="9" name="Google Shape;423;p15">
            <a:extLst>
              <a:ext uri="{FF2B5EF4-FFF2-40B4-BE49-F238E27FC236}">
                <a16:creationId xmlns:a16="http://schemas.microsoft.com/office/drawing/2014/main" id="{B86754E2-2741-B3FA-1C6E-01BBD3812E78}"/>
              </a:ext>
            </a:extLst>
          </p:cNvPr>
          <p:cNvPicPr preferRelativeResize="0"/>
          <p:nvPr/>
        </p:nvPicPr>
        <p:blipFill rotWithShape="1">
          <a:blip r:embed="rId4">
            <a:alphaModFix/>
          </a:blip>
          <a:srcRect/>
          <a:stretch/>
        </p:blipFill>
        <p:spPr>
          <a:xfrm>
            <a:off x="9678306" y="1775484"/>
            <a:ext cx="2032715" cy="4416634"/>
          </a:xfrm>
          <a:prstGeom prst="rect">
            <a:avLst/>
          </a:prstGeom>
          <a:noFill/>
          <a:ln>
            <a:noFill/>
          </a:ln>
        </p:spPr>
      </p:pic>
      <p:pic>
        <p:nvPicPr>
          <p:cNvPr id="10" name="Google Shape;424;p15">
            <a:extLst>
              <a:ext uri="{FF2B5EF4-FFF2-40B4-BE49-F238E27FC236}">
                <a16:creationId xmlns:a16="http://schemas.microsoft.com/office/drawing/2014/main" id="{EDB63163-438A-7B3F-659A-29102FADC64B}"/>
              </a:ext>
            </a:extLst>
          </p:cNvPr>
          <p:cNvPicPr preferRelativeResize="0"/>
          <p:nvPr/>
        </p:nvPicPr>
        <p:blipFill rotWithShape="1">
          <a:blip r:embed="rId5">
            <a:alphaModFix/>
          </a:blip>
          <a:srcRect/>
          <a:stretch/>
        </p:blipFill>
        <p:spPr>
          <a:xfrm>
            <a:off x="392623" y="1775478"/>
            <a:ext cx="1992497" cy="4416635"/>
          </a:xfrm>
          <a:prstGeom prst="rect">
            <a:avLst/>
          </a:prstGeom>
          <a:noFill/>
          <a:ln>
            <a:noFill/>
          </a:ln>
        </p:spPr>
      </p:pic>
      <p:sp>
        <p:nvSpPr>
          <p:cNvPr id="11" name="Google Shape;426;p15">
            <a:extLst>
              <a:ext uri="{FF2B5EF4-FFF2-40B4-BE49-F238E27FC236}">
                <a16:creationId xmlns:a16="http://schemas.microsoft.com/office/drawing/2014/main" id="{DAF73ABD-BCA5-EFE3-483E-AA4B3BB28238}"/>
              </a:ext>
            </a:extLst>
          </p:cNvPr>
          <p:cNvSpPr/>
          <p:nvPr/>
        </p:nvSpPr>
        <p:spPr>
          <a:xfrm>
            <a:off x="333249" y="1426422"/>
            <a:ext cx="2128480" cy="5223963"/>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27;p15">
            <a:extLst>
              <a:ext uri="{FF2B5EF4-FFF2-40B4-BE49-F238E27FC236}">
                <a16:creationId xmlns:a16="http://schemas.microsoft.com/office/drawing/2014/main" id="{1103F098-40B5-5582-AC08-F7836664FCCB}"/>
              </a:ext>
            </a:extLst>
          </p:cNvPr>
          <p:cNvSpPr/>
          <p:nvPr/>
        </p:nvSpPr>
        <p:spPr>
          <a:xfrm>
            <a:off x="3541763" y="1426422"/>
            <a:ext cx="2128480" cy="522396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428;p15">
            <a:extLst>
              <a:ext uri="{FF2B5EF4-FFF2-40B4-BE49-F238E27FC236}">
                <a16:creationId xmlns:a16="http://schemas.microsoft.com/office/drawing/2014/main" id="{304945DE-E590-1F43-7C90-BE8BF9053F17}"/>
              </a:ext>
            </a:extLst>
          </p:cNvPr>
          <p:cNvSpPr/>
          <p:nvPr/>
        </p:nvSpPr>
        <p:spPr>
          <a:xfrm>
            <a:off x="6750277" y="1426425"/>
            <a:ext cx="2128480" cy="522396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29;p15">
            <a:extLst>
              <a:ext uri="{FF2B5EF4-FFF2-40B4-BE49-F238E27FC236}">
                <a16:creationId xmlns:a16="http://schemas.microsoft.com/office/drawing/2014/main" id="{7792D98C-117B-401D-66DA-B6DCCDA80B33}"/>
              </a:ext>
            </a:extLst>
          </p:cNvPr>
          <p:cNvSpPr/>
          <p:nvPr/>
        </p:nvSpPr>
        <p:spPr>
          <a:xfrm>
            <a:off x="9633211" y="1426422"/>
            <a:ext cx="2128480" cy="5223963"/>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 name="Google Shape;113;p1" descr="Google Shape;211;p1">
            <a:extLst>
              <a:ext uri="{FF2B5EF4-FFF2-40B4-BE49-F238E27FC236}">
                <a16:creationId xmlns:a16="http://schemas.microsoft.com/office/drawing/2014/main" id="{50B02E34-5AC7-AF16-FCDC-C5F8B9FC60A7}"/>
              </a:ext>
            </a:extLst>
          </p:cNvPr>
          <p:cNvPicPr preferRelativeResize="0"/>
          <p:nvPr/>
        </p:nvPicPr>
        <p:blipFill rotWithShape="1">
          <a:blip r:embed="rId6">
            <a:alphaModFix/>
          </a:blip>
          <a:srcRect/>
          <a:stretch/>
        </p:blipFill>
        <p:spPr>
          <a:xfrm>
            <a:off x="10415385" y="0"/>
            <a:ext cx="1776616" cy="490907"/>
          </a:xfrm>
          <a:prstGeom prst="rect">
            <a:avLst/>
          </a:prstGeom>
          <a:noFill/>
          <a:ln>
            <a:noFill/>
          </a:ln>
        </p:spPr>
      </p:pic>
    </p:spTree>
    <p:extLst>
      <p:ext uri="{BB962C8B-B14F-4D97-AF65-F5344CB8AC3E}">
        <p14:creationId xmlns:p14="http://schemas.microsoft.com/office/powerpoint/2010/main" val="244471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426;p15">
            <a:extLst>
              <a:ext uri="{FF2B5EF4-FFF2-40B4-BE49-F238E27FC236}">
                <a16:creationId xmlns:a16="http://schemas.microsoft.com/office/drawing/2014/main" id="{DAF73ABD-BCA5-EFE3-483E-AA4B3BB28238}"/>
              </a:ext>
            </a:extLst>
          </p:cNvPr>
          <p:cNvSpPr/>
          <p:nvPr/>
        </p:nvSpPr>
        <p:spPr>
          <a:xfrm>
            <a:off x="333249" y="1426422"/>
            <a:ext cx="2128480" cy="5223963"/>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oogle Shape;434;p16">
            <a:extLst>
              <a:ext uri="{FF2B5EF4-FFF2-40B4-BE49-F238E27FC236}">
                <a16:creationId xmlns:a16="http://schemas.microsoft.com/office/drawing/2014/main" id="{FD0BFB2D-0E82-4F14-601E-55EB15B1EDCF}"/>
              </a:ext>
            </a:extLst>
          </p:cNvPr>
          <p:cNvPicPr preferRelativeResize="0"/>
          <p:nvPr/>
        </p:nvPicPr>
        <p:blipFill rotWithShape="1">
          <a:blip r:embed="rId2">
            <a:alphaModFix/>
          </a:blip>
          <a:srcRect/>
          <a:stretch/>
        </p:blipFill>
        <p:spPr>
          <a:xfrm>
            <a:off x="454387" y="1918083"/>
            <a:ext cx="2007342" cy="4379769"/>
          </a:xfrm>
          <a:prstGeom prst="rect">
            <a:avLst/>
          </a:prstGeom>
          <a:noFill/>
          <a:ln>
            <a:noFill/>
          </a:ln>
        </p:spPr>
      </p:pic>
      <p:sp>
        <p:nvSpPr>
          <p:cNvPr id="16" name="Google Shape;439;p16">
            <a:extLst>
              <a:ext uri="{FF2B5EF4-FFF2-40B4-BE49-F238E27FC236}">
                <a16:creationId xmlns:a16="http://schemas.microsoft.com/office/drawing/2014/main" id="{B8B89E45-B29B-F76D-62F4-B47BE6312737}"/>
              </a:ext>
            </a:extLst>
          </p:cNvPr>
          <p:cNvSpPr/>
          <p:nvPr/>
        </p:nvSpPr>
        <p:spPr>
          <a:xfrm>
            <a:off x="369989" y="1420650"/>
            <a:ext cx="2132060" cy="5198395"/>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itle 1">
            <a:extLst>
              <a:ext uri="{FF2B5EF4-FFF2-40B4-BE49-F238E27FC236}">
                <a16:creationId xmlns:a16="http://schemas.microsoft.com/office/drawing/2014/main" id="{6567C660-A7BB-D701-95D9-BCA5D98168D8}"/>
              </a:ext>
            </a:extLst>
          </p:cNvPr>
          <p:cNvSpPr>
            <a:spLocks noGrp="1"/>
          </p:cNvSpPr>
          <p:nvPr>
            <p:ph type="ctrTitle"/>
          </p:nvPr>
        </p:nvSpPr>
        <p:spPr/>
        <p:txBody>
          <a:bodyPr/>
          <a:lstStyle/>
          <a:p>
            <a:r>
              <a:rPr lang="en-US" dirty="0"/>
              <a:t>Prototype</a:t>
            </a:r>
          </a:p>
        </p:txBody>
      </p:sp>
      <p:pic>
        <p:nvPicPr>
          <p:cNvPr id="7" name="Google Shape;421;p15">
            <a:extLst>
              <a:ext uri="{FF2B5EF4-FFF2-40B4-BE49-F238E27FC236}">
                <a16:creationId xmlns:a16="http://schemas.microsoft.com/office/drawing/2014/main" id="{53758EC3-F34D-4E02-7B65-8DCA2A84B9F2}"/>
              </a:ext>
            </a:extLst>
          </p:cNvPr>
          <p:cNvPicPr preferRelativeResize="0"/>
          <p:nvPr/>
        </p:nvPicPr>
        <p:blipFill rotWithShape="1">
          <a:blip r:embed="rId3">
            <a:alphaModFix/>
          </a:blip>
          <a:srcRect/>
          <a:stretch/>
        </p:blipFill>
        <p:spPr>
          <a:xfrm>
            <a:off x="3587675" y="1770319"/>
            <a:ext cx="2072072" cy="4527533"/>
          </a:xfrm>
          <a:prstGeom prst="rect">
            <a:avLst/>
          </a:prstGeom>
          <a:noFill/>
          <a:ln>
            <a:noFill/>
          </a:ln>
        </p:spPr>
      </p:pic>
      <p:pic>
        <p:nvPicPr>
          <p:cNvPr id="8" name="Google Shape;422;p15">
            <a:extLst>
              <a:ext uri="{FF2B5EF4-FFF2-40B4-BE49-F238E27FC236}">
                <a16:creationId xmlns:a16="http://schemas.microsoft.com/office/drawing/2014/main" id="{0C4CCD1B-D60D-B761-6E29-C21EAB2C91BB}"/>
              </a:ext>
            </a:extLst>
          </p:cNvPr>
          <p:cNvPicPr preferRelativeResize="0"/>
          <p:nvPr/>
        </p:nvPicPr>
        <p:blipFill rotWithShape="1">
          <a:blip r:embed="rId4">
            <a:alphaModFix/>
          </a:blip>
          <a:srcRect/>
          <a:stretch/>
        </p:blipFill>
        <p:spPr>
          <a:xfrm>
            <a:off x="6810403" y="1772723"/>
            <a:ext cx="2016488" cy="4475946"/>
          </a:xfrm>
          <a:prstGeom prst="rect">
            <a:avLst/>
          </a:prstGeom>
          <a:noFill/>
          <a:ln>
            <a:noFill/>
          </a:ln>
        </p:spPr>
      </p:pic>
      <p:pic>
        <p:nvPicPr>
          <p:cNvPr id="9" name="Google Shape;423;p15">
            <a:extLst>
              <a:ext uri="{FF2B5EF4-FFF2-40B4-BE49-F238E27FC236}">
                <a16:creationId xmlns:a16="http://schemas.microsoft.com/office/drawing/2014/main" id="{B86754E2-2741-B3FA-1C6E-01BBD3812E78}"/>
              </a:ext>
            </a:extLst>
          </p:cNvPr>
          <p:cNvPicPr preferRelativeResize="0"/>
          <p:nvPr/>
        </p:nvPicPr>
        <p:blipFill rotWithShape="1">
          <a:blip r:embed="rId5">
            <a:alphaModFix/>
          </a:blip>
          <a:srcRect/>
          <a:stretch/>
        </p:blipFill>
        <p:spPr>
          <a:xfrm>
            <a:off x="9678306" y="1775484"/>
            <a:ext cx="2032715" cy="4416634"/>
          </a:xfrm>
          <a:prstGeom prst="rect">
            <a:avLst/>
          </a:prstGeom>
          <a:noFill/>
          <a:ln>
            <a:noFill/>
          </a:ln>
        </p:spPr>
      </p:pic>
      <p:sp>
        <p:nvSpPr>
          <p:cNvPr id="12" name="Google Shape;427;p15">
            <a:extLst>
              <a:ext uri="{FF2B5EF4-FFF2-40B4-BE49-F238E27FC236}">
                <a16:creationId xmlns:a16="http://schemas.microsoft.com/office/drawing/2014/main" id="{1103F098-40B5-5582-AC08-F7836664FCCB}"/>
              </a:ext>
            </a:extLst>
          </p:cNvPr>
          <p:cNvSpPr/>
          <p:nvPr/>
        </p:nvSpPr>
        <p:spPr>
          <a:xfrm>
            <a:off x="3541763" y="1426422"/>
            <a:ext cx="2128480" cy="522396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428;p15">
            <a:extLst>
              <a:ext uri="{FF2B5EF4-FFF2-40B4-BE49-F238E27FC236}">
                <a16:creationId xmlns:a16="http://schemas.microsoft.com/office/drawing/2014/main" id="{304945DE-E590-1F43-7C90-BE8BF9053F17}"/>
              </a:ext>
            </a:extLst>
          </p:cNvPr>
          <p:cNvSpPr/>
          <p:nvPr/>
        </p:nvSpPr>
        <p:spPr>
          <a:xfrm>
            <a:off x="6750277" y="1426425"/>
            <a:ext cx="2128480" cy="522396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29;p15">
            <a:extLst>
              <a:ext uri="{FF2B5EF4-FFF2-40B4-BE49-F238E27FC236}">
                <a16:creationId xmlns:a16="http://schemas.microsoft.com/office/drawing/2014/main" id="{7792D98C-117B-401D-66DA-B6DCCDA80B33}"/>
              </a:ext>
            </a:extLst>
          </p:cNvPr>
          <p:cNvSpPr/>
          <p:nvPr/>
        </p:nvSpPr>
        <p:spPr>
          <a:xfrm>
            <a:off x="9633211" y="1426422"/>
            <a:ext cx="2128480" cy="5223963"/>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 name="Google Shape;113;p1" descr="Google Shape;211;p1">
            <a:extLst>
              <a:ext uri="{FF2B5EF4-FFF2-40B4-BE49-F238E27FC236}">
                <a16:creationId xmlns:a16="http://schemas.microsoft.com/office/drawing/2014/main" id="{50B02E34-5AC7-AF16-FCDC-C5F8B9FC60A7}"/>
              </a:ext>
            </a:extLst>
          </p:cNvPr>
          <p:cNvPicPr preferRelativeResize="0"/>
          <p:nvPr/>
        </p:nvPicPr>
        <p:blipFill rotWithShape="1">
          <a:blip r:embed="rId6">
            <a:alphaModFix/>
          </a:blip>
          <a:srcRect/>
          <a:stretch/>
        </p:blipFill>
        <p:spPr>
          <a:xfrm>
            <a:off x="10415385" y="0"/>
            <a:ext cx="1776616" cy="490907"/>
          </a:xfrm>
          <a:prstGeom prst="rect">
            <a:avLst/>
          </a:prstGeom>
          <a:noFill/>
          <a:ln>
            <a:noFill/>
          </a:ln>
        </p:spPr>
      </p:pic>
      <p:pic>
        <p:nvPicPr>
          <p:cNvPr id="4" name="Google Shape;435;p16">
            <a:extLst>
              <a:ext uri="{FF2B5EF4-FFF2-40B4-BE49-F238E27FC236}">
                <a16:creationId xmlns:a16="http://schemas.microsoft.com/office/drawing/2014/main" id="{F01AAA93-AE51-43CA-67F3-9FE0D5B87CF9}"/>
              </a:ext>
            </a:extLst>
          </p:cNvPr>
          <p:cNvPicPr preferRelativeResize="0"/>
          <p:nvPr/>
        </p:nvPicPr>
        <p:blipFill rotWithShape="1">
          <a:blip r:embed="rId7">
            <a:alphaModFix/>
          </a:blip>
          <a:srcRect/>
          <a:stretch/>
        </p:blipFill>
        <p:spPr>
          <a:xfrm>
            <a:off x="3596627" y="1726915"/>
            <a:ext cx="2034762" cy="4372427"/>
          </a:xfrm>
          <a:prstGeom prst="rect">
            <a:avLst/>
          </a:prstGeom>
          <a:noFill/>
          <a:ln>
            <a:noFill/>
          </a:ln>
        </p:spPr>
      </p:pic>
      <p:pic>
        <p:nvPicPr>
          <p:cNvPr id="5" name="Google Shape;436;p16">
            <a:extLst>
              <a:ext uri="{FF2B5EF4-FFF2-40B4-BE49-F238E27FC236}">
                <a16:creationId xmlns:a16="http://schemas.microsoft.com/office/drawing/2014/main" id="{D5CC3294-21C4-FF1B-05C1-9543D6F9BE78}"/>
              </a:ext>
            </a:extLst>
          </p:cNvPr>
          <p:cNvPicPr preferRelativeResize="0"/>
          <p:nvPr/>
        </p:nvPicPr>
        <p:blipFill rotWithShape="1">
          <a:blip r:embed="rId8">
            <a:alphaModFix/>
          </a:blip>
          <a:srcRect/>
          <a:stretch/>
        </p:blipFill>
        <p:spPr>
          <a:xfrm>
            <a:off x="6796862" y="1728381"/>
            <a:ext cx="2038499" cy="4382470"/>
          </a:xfrm>
          <a:prstGeom prst="rect">
            <a:avLst/>
          </a:prstGeom>
          <a:noFill/>
          <a:ln>
            <a:noFill/>
          </a:ln>
        </p:spPr>
      </p:pic>
      <p:pic>
        <p:nvPicPr>
          <p:cNvPr id="6" name="Google Shape;437;p16">
            <a:extLst>
              <a:ext uri="{FF2B5EF4-FFF2-40B4-BE49-F238E27FC236}">
                <a16:creationId xmlns:a16="http://schemas.microsoft.com/office/drawing/2014/main" id="{62C69868-59A8-BCE2-65A7-64B851F5ED33}"/>
              </a:ext>
            </a:extLst>
          </p:cNvPr>
          <p:cNvPicPr preferRelativeResize="0"/>
          <p:nvPr/>
        </p:nvPicPr>
        <p:blipFill rotWithShape="1">
          <a:blip r:embed="rId9">
            <a:alphaModFix/>
          </a:blip>
          <a:srcRect/>
          <a:stretch/>
        </p:blipFill>
        <p:spPr>
          <a:xfrm>
            <a:off x="9670541" y="1740573"/>
            <a:ext cx="2027069" cy="4376392"/>
          </a:xfrm>
          <a:prstGeom prst="rect">
            <a:avLst/>
          </a:prstGeom>
          <a:noFill/>
          <a:ln>
            <a:noFill/>
          </a:ln>
        </p:spPr>
      </p:pic>
      <p:sp>
        <p:nvSpPr>
          <p:cNvPr id="17" name="Google Shape;440;p16">
            <a:extLst>
              <a:ext uri="{FF2B5EF4-FFF2-40B4-BE49-F238E27FC236}">
                <a16:creationId xmlns:a16="http://schemas.microsoft.com/office/drawing/2014/main" id="{DAC4858D-7043-8742-0DD2-738E55A25B8B}"/>
              </a:ext>
            </a:extLst>
          </p:cNvPr>
          <p:cNvSpPr/>
          <p:nvPr/>
        </p:nvSpPr>
        <p:spPr>
          <a:xfrm>
            <a:off x="3541762" y="1417789"/>
            <a:ext cx="2130487" cy="5194559"/>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441;p16">
            <a:extLst>
              <a:ext uri="{FF2B5EF4-FFF2-40B4-BE49-F238E27FC236}">
                <a16:creationId xmlns:a16="http://schemas.microsoft.com/office/drawing/2014/main" id="{161AF968-4DC6-9B6B-20C2-749AF62E7286}"/>
              </a:ext>
            </a:extLst>
          </p:cNvPr>
          <p:cNvSpPr/>
          <p:nvPr/>
        </p:nvSpPr>
        <p:spPr>
          <a:xfrm>
            <a:off x="6748269" y="1420650"/>
            <a:ext cx="2130487" cy="5194559"/>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442;p16">
            <a:extLst>
              <a:ext uri="{FF2B5EF4-FFF2-40B4-BE49-F238E27FC236}">
                <a16:creationId xmlns:a16="http://schemas.microsoft.com/office/drawing/2014/main" id="{200353AC-E5D7-C4B1-9AA1-D8285D26B9E7}"/>
              </a:ext>
            </a:extLst>
          </p:cNvPr>
          <p:cNvSpPr/>
          <p:nvPr/>
        </p:nvSpPr>
        <p:spPr>
          <a:xfrm>
            <a:off x="9621774" y="1420650"/>
            <a:ext cx="2132060" cy="5198395"/>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34113930"/>
      </p:ext>
    </p:extLst>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A close up of a building&#10;&#10;Description automatically generated" id="22" name="Picture Placeholder 21">
            <a:extLst>
              <a:ext uri="{FF2B5EF4-FFF2-40B4-BE49-F238E27FC236}">
                <a16:creationId xmlns:a16="http://schemas.microsoft.com/office/drawing/2014/main" id="{DDF93E43-F072-B228-0A85-0C8694A73A83}"/>
              </a:ext>
            </a:extLst>
          </p:cNvPr>
          <p:cNvPicPr>
            <a:picLocks noChangeAspect="1" noGrp="1"/>
          </p:cNvPicPr>
          <p:nvPr>
            <p:ph idx="13" sz="quarter" type="pic"/>
          </p:nvPr>
        </p:nvPicPr>
        <p:blipFill>
          <a:blip r:embed="rId2">
            <a:duotone>
              <a:prstClr val="black"/>
              <a:schemeClr val="accent4">
                <a:tint val="45000"/>
                <a:satMod val="400000"/>
              </a:schemeClr>
            </a:duotone>
          </a:blip>
          <a:srcRect b="9" t="9"/>
          <a:stretch>
            <a:fillRect/>
          </a:stretch>
        </p:blipFill>
        <p:spPr>
          <a:xfrm>
            <a:off x="6992938" y="0"/>
            <a:ext cx="5199062" cy="6858000"/>
          </a:xfrm>
        </p:spPr>
      </p:pic>
      <p:sp>
        <p:nvSpPr>
          <p:cNvPr id="3" name="Title 2">
            <a:extLst>
              <a:ext uri="{FF2B5EF4-FFF2-40B4-BE49-F238E27FC236}">
                <a16:creationId xmlns:a16="http://schemas.microsoft.com/office/drawing/2014/main" id="{5C0777B7-9CC1-048E-39D3-36EFE9F07399}"/>
              </a:ext>
            </a:extLst>
          </p:cNvPr>
          <p:cNvSpPr>
            <a:spLocks noGrp="1"/>
          </p:cNvSpPr>
          <p:nvPr>
            <p:ph type="ctrTitle"/>
          </p:nvPr>
        </p:nvSpPr>
        <p:spPr/>
        <p:txBody>
          <a:bodyPr/>
          <a:lstStyle/>
          <a:p>
            <a:r>
              <a:rPr b="1" dirty="0" lang="en-US"/>
              <a:t>Algorithms &amp; Technologies </a:t>
            </a:r>
            <a:endParaRPr dirty="0" lang="en-US"/>
          </a:p>
        </p:txBody>
      </p:sp>
      <p:pic>
        <p:nvPicPr>
          <p:cNvPr id="7" name="Google Shape;450;p17">
            <a:extLst>
              <a:ext uri="{FF2B5EF4-FFF2-40B4-BE49-F238E27FC236}">
                <a16:creationId xmlns:a16="http://schemas.microsoft.com/office/drawing/2014/main" id="{3FFB83EB-2870-B83C-7A88-304BBF6A8CD8}"/>
              </a:ext>
            </a:extLst>
          </p:cNvPr>
          <p:cNvPicPr preferRelativeResize="0"/>
          <p:nvPr/>
        </p:nvPicPr>
        <p:blipFill rotWithShape="1">
          <a:blip r:embed="rId3">
            <a:alphaModFix/>
          </a:blip>
          <a:srcRect/>
          <a:stretch/>
        </p:blipFill>
        <p:spPr>
          <a:xfrm>
            <a:off x="1548165" y="4917557"/>
            <a:ext cx="1593393" cy="1315875"/>
          </a:xfrm>
          <a:prstGeom prst="rect">
            <a:avLst/>
          </a:prstGeom>
          <a:noFill/>
          <a:ln>
            <a:noFill/>
          </a:ln>
        </p:spPr>
      </p:pic>
      <p:pic>
        <p:nvPicPr>
          <p:cNvPr id="9" name="Google Shape;452;p17">
            <a:extLst>
              <a:ext uri="{FF2B5EF4-FFF2-40B4-BE49-F238E27FC236}">
                <a16:creationId xmlns:a16="http://schemas.microsoft.com/office/drawing/2014/main" id="{9D5CA78B-E1E5-12BE-AB1A-28A8CF02C95B}"/>
              </a:ext>
            </a:extLst>
          </p:cNvPr>
          <p:cNvPicPr preferRelativeResize="0"/>
          <p:nvPr/>
        </p:nvPicPr>
        <p:blipFill rotWithShape="1">
          <a:blip r:embed="rId4">
            <a:alphaModFix/>
          </a:blip>
          <a:srcRect b="56" l="54" r="80" t="145"/>
          <a:stretch/>
        </p:blipFill>
        <p:spPr>
          <a:xfrm>
            <a:off x="1213533" y="1666285"/>
            <a:ext cx="2414833" cy="1470702"/>
          </a:xfrm>
          <a:prstGeom prst="rect">
            <a:avLst/>
          </a:prstGeom>
          <a:noFill/>
          <a:ln>
            <a:noFill/>
          </a:ln>
        </p:spPr>
      </p:pic>
      <p:pic>
        <p:nvPicPr>
          <p:cNvPr id="10" name="Google Shape;453;p17">
            <a:extLst>
              <a:ext uri="{FF2B5EF4-FFF2-40B4-BE49-F238E27FC236}">
                <a16:creationId xmlns:a16="http://schemas.microsoft.com/office/drawing/2014/main" id="{05F699FC-CD25-417F-77D8-71EFCFA6ECFD}"/>
              </a:ext>
            </a:extLst>
          </p:cNvPr>
          <p:cNvPicPr preferRelativeResize="0"/>
          <p:nvPr/>
        </p:nvPicPr>
        <p:blipFill rotWithShape="1">
          <a:blip r:embed="rId5">
            <a:alphaModFix/>
          </a:blip>
          <a:srcRect b="3791" l="16560" r="15021" t="18106"/>
          <a:stretch/>
        </p:blipFill>
        <p:spPr>
          <a:xfrm>
            <a:off x="1295650" y="3591988"/>
            <a:ext cx="2296405" cy="1002552"/>
          </a:xfrm>
          <a:prstGeom prst="rect">
            <a:avLst/>
          </a:prstGeom>
          <a:noFill/>
          <a:ln>
            <a:noFill/>
          </a:ln>
        </p:spPr>
      </p:pic>
      <p:pic>
        <p:nvPicPr>
          <p:cNvPr id="11" name="Google Shape;454;p17">
            <a:extLst>
              <a:ext uri="{FF2B5EF4-FFF2-40B4-BE49-F238E27FC236}">
                <a16:creationId xmlns:a16="http://schemas.microsoft.com/office/drawing/2014/main" id="{350FE6C3-460F-AED9-10CA-846A41A97949}"/>
              </a:ext>
            </a:extLst>
          </p:cNvPr>
          <p:cNvPicPr preferRelativeResize="0"/>
          <p:nvPr/>
        </p:nvPicPr>
        <p:blipFill rotWithShape="1">
          <a:blip r:embed="rId6">
            <a:alphaModFix/>
          </a:blip>
          <a:srcRect/>
          <a:stretch/>
        </p:blipFill>
        <p:spPr>
          <a:xfrm>
            <a:off x="3867306" y="3550500"/>
            <a:ext cx="3212399" cy="1002552"/>
          </a:xfrm>
          <a:prstGeom prst="rect">
            <a:avLst/>
          </a:prstGeom>
          <a:noFill/>
          <a:ln>
            <a:noFill/>
          </a:ln>
        </p:spPr>
      </p:pic>
      <p:pic>
        <p:nvPicPr>
          <p:cNvPr id="12" name="Google Shape;455;p17">
            <a:extLst>
              <a:ext uri="{FF2B5EF4-FFF2-40B4-BE49-F238E27FC236}">
                <a16:creationId xmlns:a16="http://schemas.microsoft.com/office/drawing/2014/main" id="{FB2718AA-3504-98D4-CCC9-5571A1C4D82F}"/>
              </a:ext>
            </a:extLst>
          </p:cNvPr>
          <p:cNvPicPr preferRelativeResize="0"/>
          <p:nvPr/>
        </p:nvPicPr>
        <p:blipFill rotWithShape="1">
          <a:blip r:embed="rId7">
            <a:alphaModFix/>
          </a:blip>
          <a:srcRect/>
          <a:stretch/>
        </p:blipFill>
        <p:spPr>
          <a:xfrm>
            <a:off x="3931899" y="4901157"/>
            <a:ext cx="3151904" cy="1315875"/>
          </a:xfrm>
          <a:prstGeom prst="rect">
            <a:avLst/>
          </a:prstGeom>
          <a:noFill/>
          <a:ln>
            <a:noFill/>
          </a:ln>
        </p:spPr>
      </p:pic>
      <p:pic>
        <p:nvPicPr>
          <p:cNvPr descr="A black and grey logo&#10;&#10;Description automatically generated" id="24" name="Picture 23">
            <a:extLst>
              <a:ext uri="{FF2B5EF4-FFF2-40B4-BE49-F238E27FC236}">
                <a16:creationId xmlns:a16="http://schemas.microsoft.com/office/drawing/2014/main" id="{25B054F3-BDD2-EEED-6A4F-CE9C48C34FD9}"/>
              </a:ext>
            </a:extLst>
          </p:cNvPr>
          <p:cNvPicPr>
            <a:picLocks noChangeAspect="1"/>
          </p:cNvPicPr>
          <p:nvPr/>
        </p:nvPicPr>
        <p:blipFill>
          <a:blip r:embed="rId8"/>
          <a:stretch>
            <a:fillRect/>
          </a:stretch>
        </p:blipFill>
        <p:spPr>
          <a:xfrm>
            <a:off x="3846576" y="1994496"/>
            <a:ext cx="3119353" cy="904612"/>
          </a:xfrm>
          <a:prstGeom prst="rect">
            <a:avLst/>
          </a:prstGeom>
        </p:spPr>
      </p:pic>
      <p:pic>
        <p:nvPicPr>
          <p:cNvPr descr="Google Shape;211;p1" id="2" name="Google Shape;113;p1">
            <a:extLst>
              <a:ext uri="{FF2B5EF4-FFF2-40B4-BE49-F238E27FC236}">
                <a16:creationId xmlns:a16="http://schemas.microsoft.com/office/drawing/2014/main" id="{2854F941-F03E-2473-DBF7-72AD21D28A56}"/>
              </a:ext>
            </a:extLst>
          </p:cNvPr>
          <p:cNvPicPr preferRelativeResize="0"/>
          <p:nvPr/>
        </p:nvPicPr>
        <p:blipFill rotWithShape="1">
          <a:blip r:embed="rId9">
            <a:alphaModFix/>
          </a:blip>
          <a:srcRect/>
          <a:stretch/>
        </p:blipFill>
        <p:spPr>
          <a:xfrm rot="16200000">
            <a:off x="16138" y="5724240"/>
            <a:ext cx="1776616" cy="490907"/>
          </a:xfrm>
          <a:prstGeom prst="rect">
            <a:avLst/>
          </a:prstGeom>
          <a:noFill/>
          <a:ln>
            <a:noFill/>
          </a:ln>
        </p:spPr>
      </p:pic>
    </p:spTree>
    <p:extLst>
      <p:ext uri="{BB962C8B-B14F-4D97-AF65-F5344CB8AC3E}">
        <p14:creationId xmlns:p14="http://schemas.microsoft.com/office/powerpoint/2010/main" val="2157467937"/>
      </p:ext>
    </p:extLst>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A room with white shelves with books&#10;&#10;Description automatically generated" id="9" name="Picture Placeholder 8">
            <a:extLst>
              <a:ext uri="{FF2B5EF4-FFF2-40B4-BE49-F238E27FC236}">
                <a16:creationId xmlns:a16="http://schemas.microsoft.com/office/drawing/2014/main" id="{0EA97DDF-B49F-B14C-0187-B9448FEF9902}"/>
              </a:ext>
            </a:extLst>
          </p:cNvPr>
          <p:cNvPicPr>
            <a:picLocks noChangeAspect="1" noGrp="1"/>
          </p:cNvPicPr>
          <p:nvPr>
            <p:ph idx="13" sz="quarter" type="pic"/>
          </p:nvPr>
        </p:nvPicPr>
        <p:blipFill>
          <a:blip r:embed="rId2">
            <a:duotone>
              <a:prstClr val="black"/>
              <a:schemeClr val="accent4">
                <a:tint val="45000"/>
                <a:satMod val="400000"/>
              </a:schemeClr>
            </a:duotone>
          </a:blip>
          <a:srcRect l="8" r="8"/>
          <a:stretch>
            <a:fillRect/>
          </a:stretch>
        </p:blipFill>
        <p:spPr/>
      </p:pic>
      <p:sp>
        <p:nvSpPr>
          <p:cNvPr id="3" name="Title 2">
            <a:extLst>
              <a:ext uri="{FF2B5EF4-FFF2-40B4-BE49-F238E27FC236}">
                <a16:creationId xmlns:a16="http://schemas.microsoft.com/office/drawing/2014/main" id="{A9AB9F49-951C-AA35-D556-9BA9531889A2}"/>
              </a:ext>
            </a:extLst>
          </p:cNvPr>
          <p:cNvSpPr>
            <a:spLocks noGrp="1"/>
          </p:cNvSpPr>
          <p:nvPr>
            <p:ph type="ctrTitle"/>
          </p:nvPr>
        </p:nvSpPr>
        <p:spPr>
          <a:xfrm>
            <a:off x="5711877" y="825781"/>
            <a:ext cx="4890577" cy="1002552"/>
          </a:xfrm>
        </p:spPr>
        <p:txBody>
          <a:bodyPr/>
          <a:lstStyle/>
          <a:p>
            <a:r>
              <a:rPr b="1" dirty="0" lang="en-US" sz="4000"/>
              <a:t>Conceptual Architecture Diagram</a:t>
            </a:r>
            <a:endParaRPr dirty="0" lang="en-US" sz="4000"/>
          </a:p>
        </p:txBody>
      </p:sp>
      <p:pic>
        <p:nvPicPr>
          <p:cNvPr id="5" name="Google Shape;462;p18">
            <a:extLst>
              <a:ext uri="{FF2B5EF4-FFF2-40B4-BE49-F238E27FC236}">
                <a16:creationId xmlns:a16="http://schemas.microsoft.com/office/drawing/2014/main" id="{625A1087-62ED-86DE-500B-81F6AAF067F4}"/>
              </a:ext>
            </a:extLst>
          </p:cNvPr>
          <p:cNvPicPr preferRelativeResize="0"/>
          <p:nvPr/>
        </p:nvPicPr>
        <p:blipFill rotWithShape="1">
          <a:blip r:embed="rId3">
            <a:alphaModFix/>
          </a:blip>
          <a:srcRect l="67" r="76"/>
          <a:stretch/>
        </p:blipFill>
        <p:spPr>
          <a:xfrm>
            <a:off x="5810491" y="1828333"/>
            <a:ext cx="4890577" cy="5029667"/>
          </a:xfrm>
          <a:prstGeom prst="rect">
            <a:avLst/>
          </a:prstGeom>
          <a:noFill/>
          <a:ln>
            <a:noFill/>
          </a:ln>
        </p:spPr>
      </p:pic>
      <p:pic>
        <p:nvPicPr>
          <p:cNvPr descr="Google Shape;211;p1" id="10" name="Google Shape;113;p1">
            <a:extLst>
              <a:ext uri="{FF2B5EF4-FFF2-40B4-BE49-F238E27FC236}">
                <a16:creationId xmlns:a16="http://schemas.microsoft.com/office/drawing/2014/main" id="{D47393E6-67AF-7407-0E44-BC9047C27256}"/>
              </a:ext>
            </a:extLst>
          </p:cNvPr>
          <p:cNvPicPr preferRelativeResize="0"/>
          <p:nvPr/>
        </p:nvPicPr>
        <p:blipFill rotWithShape="1">
          <a:blip r:embed="rId4">
            <a:alphaModFix/>
          </a:blip>
          <a:srcRect/>
          <a:stretch/>
        </p:blipFill>
        <p:spPr>
          <a:xfrm rot="5400000">
            <a:off x="10424609" y="5724239"/>
            <a:ext cx="1776616" cy="490907"/>
          </a:xfrm>
          <a:prstGeom prst="rect">
            <a:avLst/>
          </a:prstGeom>
          <a:noFill/>
          <a:ln>
            <a:noFill/>
          </a:ln>
        </p:spPr>
      </p:pic>
    </p:spTree>
    <p:extLst>
      <p:ext uri="{BB962C8B-B14F-4D97-AF65-F5344CB8AC3E}">
        <p14:creationId xmlns:p14="http://schemas.microsoft.com/office/powerpoint/2010/main" val="70329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EC45-E85F-F19B-F003-0932FF03F54B}"/>
              </a:ext>
            </a:extLst>
          </p:cNvPr>
          <p:cNvSpPr>
            <a:spLocks noGrp="1"/>
          </p:cNvSpPr>
          <p:nvPr>
            <p:ph type="ctrTitle"/>
          </p:nvPr>
        </p:nvSpPr>
        <p:spPr/>
        <p:txBody>
          <a:bodyPr/>
          <a:lstStyle/>
          <a:p>
            <a:r>
              <a:rPr lang="en-US" dirty="0"/>
              <a:t>Sequence Diagram</a:t>
            </a:r>
          </a:p>
        </p:txBody>
      </p:sp>
      <p:grpSp>
        <p:nvGrpSpPr>
          <p:cNvPr id="4" name="Google Shape;468;p19">
            <a:extLst>
              <a:ext uri="{FF2B5EF4-FFF2-40B4-BE49-F238E27FC236}">
                <a16:creationId xmlns:a16="http://schemas.microsoft.com/office/drawing/2014/main" id="{D0C30624-E67A-DB6D-E832-8C37505C37D3}"/>
              </a:ext>
            </a:extLst>
          </p:cNvPr>
          <p:cNvGrpSpPr/>
          <p:nvPr/>
        </p:nvGrpSpPr>
        <p:grpSpPr>
          <a:xfrm>
            <a:off x="112798" y="1601610"/>
            <a:ext cx="11890149" cy="5283978"/>
            <a:chOff x="339552" y="1288664"/>
            <a:chExt cx="11737247" cy="5283015"/>
          </a:xfrm>
        </p:grpSpPr>
        <p:sp>
          <p:nvSpPr>
            <p:cNvPr id="5" name="Google Shape;469;p19">
              <a:extLst>
                <a:ext uri="{FF2B5EF4-FFF2-40B4-BE49-F238E27FC236}">
                  <a16:creationId xmlns:a16="http://schemas.microsoft.com/office/drawing/2014/main" id="{FBCF949F-2E6E-D2E9-F937-6F50F9E73DE5}"/>
                </a:ext>
              </a:extLst>
            </p:cNvPr>
            <p:cNvSpPr/>
            <p:nvPr/>
          </p:nvSpPr>
          <p:spPr>
            <a:xfrm>
              <a:off x="339553" y="1288664"/>
              <a:ext cx="724137" cy="1244666"/>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6" name="Google Shape;470;p19">
              <a:extLst>
                <a:ext uri="{FF2B5EF4-FFF2-40B4-BE49-F238E27FC236}">
                  <a16:creationId xmlns:a16="http://schemas.microsoft.com/office/drawing/2014/main" id="{F4AF4553-58E5-3006-523E-64A87067EC10}"/>
                </a:ext>
              </a:extLst>
            </p:cNvPr>
            <p:cNvSpPr txBox="1"/>
            <p:nvPr/>
          </p:nvSpPr>
          <p:spPr>
            <a:xfrm rot="-5400000">
              <a:off x="114635" y="1584264"/>
              <a:ext cx="1173967" cy="653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dirty="0">
                  <a:solidFill>
                    <a:schemeClr val="lt1"/>
                  </a:solidFill>
                  <a:latin typeface="Arial Narrow" panose="020B0606020202030204" pitchFamily="34" charset="0"/>
                  <a:ea typeface="Libre Franklin"/>
                  <a:cs typeface="Libre Franklin"/>
                  <a:sym typeface="Libre Franklin"/>
                </a:rPr>
                <a:t>Face Recognition</a:t>
              </a:r>
              <a:endParaRPr sz="3600" dirty="0">
                <a:latin typeface="Arial Narrow" panose="020B0606020202030204" pitchFamily="34" charset="0"/>
              </a:endParaRPr>
            </a:p>
          </p:txBody>
        </p:sp>
        <p:sp>
          <p:nvSpPr>
            <p:cNvPr id="7" name="Google Shape;471;p19">
              <a:extLst>
                <a:ext uri="{FF2B5EF4-FFF2-40B4-BE49-F238E27FC236}">
                  <a16:creationId xmlns:a16="http://schemas.microsoft.com/office/drawing/2014/main" id="{5A6FEAF6-2B36-9297-C8E8-76D4BB830C8E}"/>
                </a:ext>
              </a:extLst>
            </p:cNvPr>
            <p:cNvSpPr/>
            <p:nvPr/>
          </p:nvSpPr>
          <p:spPr>
            <a:xfrm>
              <a:off x="339552" y="2579106"/>
              <a:ext cx="724137" cy="1244666"/>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8" name="Google Shape;472;p19">
              <a:extLst>
                <a:ext uri="{FF2B5EF4-FFF2-40B4-BE49-F238E27FC236}">
                  <a16:creationId xmlns:a16="http://schemas.microsoft.com/office/drawing/2014/main" id="{ED9D31CA-38A7-D2B4-A062-5240FCBD55C8}"/>
                </a:ext>
              </a:extLst>
            </p:cNvPr>
            <p:cNvSpPr txBox="1"/>
            <p:nvPr/>
          </p:nvSpPr>
          <p:spPr>
            <a:xfrm rot="-5400000">
              <a:off x="114635" y="2874714"/>
              <a:ext cx="1173967" cy="653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Arial Narrow" panose="020B0606020202030204" pitchFamily="34" charset="0"/>
                  <a:ea typeface="Libre Franklin"/>
                  <a:cs typeface="Libre Franklin"/>
                  <a:sym typeface="Libre Franklin"/>
                </a:rPr>
                <a:t>API</a:t>
              </a:r>
              <a:endParaRPr sz="3600">
                <a:latin typeface="Arial Narrow" panose="020B0606020202030204" pitchFamily="34" charset="0"/>
              </a:endParaRPr>
            </a:p>
          </p:txBody>
        </p:sp>
        <p:sp>
          <p:nvSpPr>
            <p:cNvPr id="9" name="Google Shape;473;p19">
              <a:extLst>
                <a:ext uri="{FF2B5EF4-FFF2-40B4-BE49-F238E27FC236}">
                  <a16:creationId xmlns:a16="http://schemas.microsoft.com/office/drawing/2014/main" id="{EB0CBDDF-AE83-D24F-C132-F2D178E82454}"/>
                </a:ext>
              </a:extLst>
            </p:cNvPr>
            <p:cNvSpPr/>
            <p:nvPr/>
          </p:nvSpPr>
          <p:spPr>
            <a:xfrm>
              <a:off x="339552" y="3869548"/>
              <a:ext cx="724137" cy="1244666"/>
            </a:xfrm>
            <a:prstGeom prst="roundRect">
              <a:avLst>
                <a:gd name="adj" fmla="val 16667"/>
              </a:avLst>
            </a:prstGeom>
            <a:solidFill>
              <a:srgbClr val="7F7F7F"/>
            </a:solidFill>
            <a:ln w="9525" cap="flat" cmpd="sng">
              <a:solidFill>
                <a:srgbClr val="029B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10" name="Google Shape;474;p19">
              <a:extLst>
                <a:ext uri="{FF2B5EF4-FFF2-40B4-BE49-F238E27FC236}">
                  <a16:creationId xmlns:a16="http://schemas.microsoft.com/office/drawing/2014/main" id="{181E3136-0406-5BF9-1D77-825D3E107D1C}"/>
                </a:ext>
              </a:extLst>
            </p:cNvPr>
            <p:cNvSpPr txBox="1"/>
            <p:nvPr/>
          </p:nvSpPr>
          <p:spPr>
            <a:xfrm rot="-5400000">
              <a:off x="114635" y="4165139"/>
              <a:ext cx="1173967" cy="653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Arial Narrow" panose="020B0606020202030204" pitchFamily="34" charset="0"/>
                  <a:ea typeface="Libre Franklin"/>
                  <a:cs typeface="Libre Franklin"/>
                  <a:sym typeface="Libre Franklin"/>
                </a:rPr>
                <a:t>Stress out  app</a:t>
              </a:r>
              <a:endParaRPr sz="3600">
                <a:latin typeface="Arial Narrow" panose="020B0606020202030204" pitchFamily="34" charset="0"/>
              </a:endParaRPr>
            </a:p>
          </p:txBody>
        </p:sp>
        <p:cxnSp>
          <p:nvCxnSpPr>
            <p:cNvPr id="11" name="Google Shape;475;p19">
              <a:extLst>
                <a:ext uri="{FF2B5EF4-FFF2-40B4-BE49-F238E27FC236}">
                  <a16:creationId xmlns:a16="http://schemas.microsoft.com/office/drawing/2014/main" id="{73B90E28-954D-FBE4-3690-AA4686972089}"/>
                </a:ext>
              </a:extLst>
            </p:cNvPr>
            <p:cNvCxnSpPr/>
            <p:nvPr/>
          </p:nvCxnSpPr>
          <p:spPr>
            <a:xfrm>
              <a:off x="1080975" y="1968973"/>
              <a:ext cx="10995824" cy="0"/>
            </a:xfrm>
            <a:prstGeom prst="straightConnector1">
              <a:avLst/>
            </a:prstGeom>
            <a:noFill/>
            <a:ln w="19050" cap="flat" cmpd="sng">
              <a:solidFill>
                <a:srgbClr val="BF9000"/>
              </a:solidFill>
              <a:prstDash val="dashDot"/>
              <a:round/>
              <a:headEnd type="none" w="sm" len="sm"/>
              <a:tailEnd type="none" w="sm" len="sm"/>
            </a:ln>
          </p:spPr>
        </p:cxnSp>
        <p:cxnSp>
          <p:nvCxnSpPr>
            <p:cNvPr id="12" name="Google Shape;476;p19">
              <a:extLst>
                <a:ext uri="{FF2B5EF4-FFF2-40B4-BE49-F238E27FC236}">
                  <a16:creationId xmlns:a16="http://schemas.microsoft.com/office/drawing/2014/main" id="{3531AB2C-D541-64C7-3E04-DFB29EE369C7}"/>
                </a:ext>
              </a:extLst>
            </p:cNvPr>
            <p:cNvCxnSpPr/>
            <p:nvPr/>
          </p:nvCxnSpPr>
          <p:spPr>
            <a:xfrm>
              <a:off x="1063689" y="3258007"/>
              <a:ext cx="11013110" cy="0"/>
            </a:xfrm>
            <a:prstGeom prst="straightConnector1">
              <a:avLst/>
            </a:prstGeom>
            <a:noFill/>
            <a:ln w="19050" cap="flat" cmpd="sng">
              <a:solidFill>
                <a:srgbClr val="BF9000"/>
              </a:solidFill>
              <a:prstDash val="dashDot"/>
              <a:round/>
              <a:headEnd type="none" w="sm" len="sm"/>
              <a:tailEnd type="none" w="sm" len="sm"/>
            </a:ln>
          </p:spPr>
        </p:cxnSp>
        <p:cxnSp>
          <p:nvCxnSpPr>
            <p:cNvPr id="13" name="Google Shape;477;p19">
              <a:extLst>
                <a:ext uri="{FF2B5EF4-FFF2-40B4-BE49-F238E27FC236}">
                  <a16:creationId xmlns:a16="http://schemas.microsoft.com/office/drawing/2014/main" id="{6FE5EE3F-43A6-9B97-5136-A02FBE541AEB}"/>
                </a:ext>
              </a:extLst>
            </p:cNvPr>
            <p:cNvCxnSpPr/>
            <p:nvPr/>
          </p:nvCxnSpPr>
          <p:spPr>
            <a:xfrm>
              <a:off x="1063689" y="4545632"/>
              <a:ext cx="11013110" cy="0"/>
            </a:xfrm>
            <a:prstGeom prst="straightConnector1">
              <a:avLst/>
            </a:prstGeom>
            <a:noFill/>
            <a:ln w="19050" cap="flat" cmpd="sng">
              <a:solidFill>
                <a:srgbClr val="BF9000"/>
              </a:solidFill>
              <a:prstDash val="dashDot"/>
              <a:round/>
              <a:headEnd type="none" w="sm" len="sm"/>
              <a:tailEnd type="none" w="sm" len="sm"/>
            </a:ln>
          </p:spPr>
        </p:cxnSp>
        <p:cxnSp>
          <p:nvCxnSpPr>
            <p:cNvPr id="14" name="Google Shape;478;p19">
              <a:extLst>
                <a:ext uri="{FF2B5EF4-FFF2-40B4-BE49-F238E27FC236}">
                  <a16:creationId xmlns:a16="http://schemas.microsoft.com/office/drawing/2014/main" id="{18CA9D0B-5447-B434-D7A8-521F0675EAE5}"/>
                </a:ext>
              </a:extLst>
            </p:cNvPr>
            <p:cNvCxnSpPr/>
            <p:nvPr/>
          </p:nvCxnSpPr>
          <p:spPr>
            <a:xfrm>
              <a:off x="1063689" y="5833257"/>
              <a:ext cx="11013110" cy="0"/>
            </a:xfrm>
            <a:prstGeom prst="straightConnector1">
              <a:avLst/>
            </a:prstGeom>
            <a:noFill/>
            <a:ln w="19050" cap="flat" cmpd="sng">
              <a:solidFill>
                <a:srgbClr val="BF9000"/>
              </a:solidFill>
              <a:prstDash val="dashDot"/>
              <a:round/>
              <a:headEnd type="none" w="sm" len="sm"/>
              <a:tailEnd type="none" w="sm" len="sm"/>
            </a:ln>
          </p:spPr>
        </p:cxnSp>
        <p:pic>
          <p:nvPicPr>
            <p:cNvPr id="15" name="Google Shape;479;p19">
              <a:extLst>
                <a:ext uri="{FF2B5EF4-FFF2-40B4-BE49-F238E27FC236}">
                  <a16:creationId xmlns:a16="http://schemas.microsoft.com/office/drawing/2014/main" id="{BD8CF62D-A452-6B24-B667-100690669F62}"/>
                </a:ext>
              </a:extLst>
            </p:cNvPr>
            <p:cNvPicPr preferRelativeResize="0"/>
            <p:nvPr/>
          </p:nvPicPr>
          <p:blipFill rotWithShape="1">
            <a:blip r:embed="rId2">
              <a:alphaModFix/>
            </a:blip>
            <a:srcRect/>
            <a:stretch/>
          </p:blipFill>
          <p:spPr>
            <a:xfrm>
              <a:off x="371107" y="5486205"/>
              <a:ext cx="661025" cy="694104"/>
            </a:xfrm>
            <a:prstGeom prst="rect">
              <a:avLst/>
            </a:prstGeom>
            <a:noFill/>
            <a:ln>
              <a:noFill/>
            </a:ln>
          </p:spPr>
        </p:pic>
        <p:sp>
          <p:nvSpPr>
            <p:cNvPr id="16" name="Google Shape;480;p19">
              <a:extLst>
                <a:ext uri="{FF2B5EF4-FFF2-40B4-BE49-F238E27FC236}">
                  <a16:creationId xmlns:a16="http://schemas.microsoft.com/office/drawing/2014/main" id="{E0E5EF45-5A2D-F4CA-6D78-09528FE6F4BD}"/>
                </a:ext>
              </a:extLst>
            </p:cNvPr>
            <p:cNvSpPr txBox="1"/>
            <p:nvPr/>
          </p:nvSpPr>
          <p:spPr>
            <a:xfrm>
              <a:off x="371107" y="6171683"/>
              <a:ext cx="661026" cy="399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Narrow" panose="020B0606020202030204" pitchFamily="34" charset="0"/>
                  <a:ea typeface="Libre Franklin"/>
                  <a:cs typeface="Libre Franklin"/>
                  <a:sym typeface="Libre Franklin"/>
                </a:rPr>
                <a:t>User</a:t>
              </a:r>
              <a:endParaRPr sz="3600">
                <a:latin typeface="Arial Narrow" panose="020B0606020202030204" pitchFamily="34" charset="0"/>
              </a:endParaRPr>
            </a:p>
          </p:txBody>
        </p:sp>
        <p:cxnSp>
          <p:nvCxnSpPr>
            <p:cNvPr id="17" name="Google Shape;481;p19">
              <a:extLst>
                <a:ext uri="{FF2B5EF4-FFF2-40B4-BE49-F238E27FC236}">
                  <a16:creationId xmlns:a16="http://schemas.microsoft.com/office/drawing/2014/main" id="{C9AAFF0B-905A-9C0B-DF23-CF816DD16643}"/>
                </a:ext>
              </a:extLst>
            </p:cNvPr>
            <p:cNvCxnSpPr/>
            <p:nvPr/>
          </p:nvCxnSpPr>
          <p:spPr>
            <a:xfrm rot="10800000">
              <a:off x="1866109" y="4545632"/>
              <a:ext cx="0" cy="1287625"/>
            </a:xfrm>
            <a:prstGeom prst="straightConnector1">
              <a:avLst/>
            </a:prstGeom>
            <a:noFill/>
            <a:ln w="19050" cap="flat" cmpd="sng">
              <a:solidFill>
                <a:srgbClr val="BF9000"/>
              </a:solidFill>
              <a:prstDash val="solid"/>
              <a:round/>
              <a:headEnd type="none" w="sm" len="sm"/>
              <a:tailEnd type="triangle" w="med" len="med"/>
            </a:ln>
          </p:spPr>
        </p:cxnSp>
        <p:cxnSp>
          <p:nvCxnSpPr>
            <p:cNvPr id="18" name="Google Shape;482;p19">
              <a:extLst>
                <a:ext uri="{FF2B5EF4-FFF2-40B4-BE49-F238E27FC236}">
                  <a16:creationId xmlns:a16="http://schemas.microsoft.com/office/drawing/2014/main" id="{8CC64437-61DF-817C-1563-EFCB031F6C44}"/>
                </a:ext>
              </a:extLst>
            </p:cNvPr>
            <p:cNvCxnSpPr/>
            <p:nvPr/>
          </p:nvCxnSpPr>
          <p:spPr>
            <a:xfrm rot="10800000">
              <a:off x="2547897" y="4547041"/>
              <a:ext cx="0" cy="1287625"/>
            </a:xfrm>
            <a:prstGeom prst="straightConnector1">
              <a:avLst/>
            </a:prstGeom>
            <a:noFill/>
            <a:ln w="19050" cap="flat" cmpd="sng">
              <a:solidFill>
                <a:srgbClr val="BF9000"/>
              </a:solidFill>
              <a:prstDash val="solid"/>
              <a:round/>
              <a:headEnd type="none" w="sm" len="sm"/>
              <a:tailEnd type="triangle" w="med" len="med"/>
            </a:ln>
          </p:spPr>
        </p:cxnSp>
        <p:cxnSp>
          <p:nvCxnSpPr>
            <p:cNvPr id="19" name="Google Shape;483;p19">
              <a:extLst>
                <a:ext uri="{FF2B5EF4-FFF2-40B4-BE49-F238E27FC236}">
                  <a16:creationId xmlns:a16="http://schemas.microsoft.com/office/drawing/2014/main" id="{CC505E5B-07B6-9E91-ADFD-A4EAC0B487C1}"/>
                </a:ext>
              </a:extLst>
            </p:cNvPr>
            <p:cNvCxnSpPr/>
            <p:nvPr/>
          </p:nvCxnSpPr>
          <p:spPr>
            <a:xfrm rot="10800000">
              <a:off x="3225285" y="4515214"/>
              <a:ext cx="0" cy="1287625"/>
            </a:xfrm>
            <a:prstGeom prst="straightConnector1">
              <a:avLst/>
            </a:prstGeom>
            <a:noFill/>
            <a:ln w="19050" cap="flat" cmpd="sng">
              <a:solidFill>
                <a:srgbClr val="BF9000"/>
              </a:solidFill>
              <a:prstDash val="solid"/>
              <a:round/>
              <a:headEnd type="none" w="sm" len="sm"/>
              <a:tailEnd type="triangle" w="med" len="med"/>
            </a:ln>
          </p:spPr>
        </p:cxnSp>
        <p:sp>
          <p:nvSpPr>
            <p:cNvPr id="20" name="Google Shape;484;p19">
              <a:extLst>
                <a:ext uri="{FF2B5EF4-FFF2-40B4-BE49-F238E27FC236}">
                  <a16:creationId xmlns:a16="http://schemas.microsoft.com/office/drawing/2014/main" id="{DEA455BC-E4D9-87D2-0F39-DD460299A734}"/>
                </a:ext>
              </a:extLst>
            </p:cNvPr>
            <p:cNvSpPr/>
            <p:nvPr/>
          </p:nvSpPr>
          <p:spPr>
            <a:xfrm rot="5400000">
              <a:off x="1181060" y="5069865"/>
              <a:ext cx="688474" cy="56743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21" name="Google Shape;485;p19">
              <a:extLst>
                <a:ext uri="{FF2B5EF4-FFF2-40B4-BE49-F238E27FC236}">
                  <a16:creationId xmlns:a16="http://schemas.microsoft.com/office/drawing/2014/main" id="{FCC5C8C5-16B2-B744-0CC0-1634764E18F6}"/>
                </a:ext>
              </a:extLst>
            </p:cNvPr>
            <p:cNvSpPr txBox="1"/>
            <p:nvPr/>
          </p:nvSpPr>
          <p:spPr>
            <a:xfrm>
              <a:off x="1269269" y="5037031"/>
              <a:ext cx="576266" cy="63307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Open App</a:t>
              </a:r>
              <a:endParaRPr sz="3600">
                <a:latin typeface="Arial Narrow" panose="020B0606020202030204" pitchFamily="34" charset="0"/>
              </a:endParaRPr>
            </a:p>
          </p:txBody>
        </p:sp>
        <p:sp>
          <p:nvSpPr>
            <p:cNvPr id="22" name="Google Shape;486;p19">
              <a:extLst>
                <a:ext uri="{FF2B5EF4-FFF2-40B4-BE49-F238E27FC236}">
                  <a16:creationId xmlns:a16="http://schemas.microsoft.com/office/drawing/2014/main" id="{C892424E-A7C6-B821-67D0-ED5419873DAA}"/>
                </a:ext>
              </a:extLst>
            </p:cNvPr>
            <p:cNvSpPr/>
            <p:nvPr/>
          </p:nvSpPr>
          <p:spPr>
            <a:xfrm rot="5400000">
              <a:off x="1864296" y="5061397"/>
              <a:ext cx="693690" cy="573432"/>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23" name="Google Shape;487;p19">
              <a:extLst>
                <a:ext uri="{FF2B5EF4-FFF2-40B4-BE49-F238E27FC236}">
                  <a16:creationId xmlns:a16="http://schemas.microsoft.com/office/drawing/2014/main" id="{2D0BB2B9-B135-BBA6-638C-BCEF39C5C3A2}"/>
                </a:ext>
              </a:extLst>
            </p:cNvPr>
            <p:cNvSpPr txBox="1"/>
            <p:nvPr/>
          </p:nvSpPr>
          <p:spPr>
            <a:xfrm>
              <a:off x="1952396" y="5029239"/>
              <a:ext cx="582353" cy="63770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Click “Open Test”</a:t>
              </a:r>
              <a:endParaRPr sz="3600">
                <a:latin typeface="Arial Narrow" panose="020B0606020202030204" pitchFamily="34" charset="0"/>
              </a:endParaRPr>
            </a:p>
          </p:txBody>
        </p:sp>
        <p:sp>
          <p:nvSpPr>
            <p:cNvPr id="24" name="Google Shape;488;p19">
              <a:extLst>
                <a:ext uri="{FF2B5EF4-FFF2-40B4-BE49-F238E27FC236}">
                  <a16:creationId xmlns:a16="http://schemas.microsoft.com/office/drawing/2014/main" id="{54C7C987-AC85-A320-9E71-D18803204D78}"/>
                </a:ext>
              </a:extLst>
            </p:cNvPr>
            <p:cNvSpPr/>
            <p:nvPr/>
          </p:nvSpPr>
          <p:spPr>
            <a:xfrm rot="5400000">
              <a:off x="2539746" y="5072730"/>
              <a:ext cx="693688" cy="550770"/>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25" name="Google Shape;489;p19">
              <a:extLst>
                <a:ext uri="{FF2B5EF4-FFF2-40B4-BE49-F238E27FC236}">
                  <a16:creationId xmlns:a16="http://schemas.microsoft.com/office/drawing/2014/main" id="{3F99A4B7-C46D-9D0B-681C-4AB2836D04EF}"/>
                </a:ext>
              </a:extLst>
            </p:cNvPr>
            <p:cNvSpPr txBox="1"/>
            <p:nvPr/>
          </p:nvSpPr>
          <p:spPr>
            <a:xfrm>
              <a:off x="2638069" y="5028152"/>
              <a:ext cx="559338" cy="6399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Click “Start Test”</a:t>
              </a:r>
              <a:endParaRPr sz="3600">
                <a:latin typeface="Arial Narrow" panose="020B0606020202030204" pitchFamily="34" charset="0"/>
              </a:endParaRPr>
            </a:p>
          </p:txBody>
        </p:sp>
        <p:cxnSp>
          <p:nvCxnSpPr>
            <p:cNvPr id="26" name="Google Shape;490;p19">
              <a:extLst>
                <a:ext uri="{FF2B5EF4-FFF2-40B4-BE49-F238E27FC236}">
                  <a16:creationId xmlns:a16="http://schemas.microsoft.com/office/drawing/2014/main" id="{64657BEF-791D-06AB-2113-191C54271344}"/>
                </a:ext>
              </a:extLst>
            </p:cNvPr>
            <p:cNvCxnSpPr/>
            <p:nvPr/>
          </p:nvCxnSpPr>
          <p:spPr>
            <a:xfrm>
              <a:off x="2155359" y="3258007"/>
              <a:ext cx="0" cy="1287625"/>
            </a:xfrm>
            <a:prstGeom prst="straightConnector1">
              <a:avLst/>
            </a:prstGeom>
            <a:noFill/>
            <a:ln w="19050" cap="flat" cmpd="sng">
              <a:solidFill>
                <a:srgbClr val="BF9000"/>
              </a:solidFill>
              <a:prstDash val="solid"/>
              <a:round/>
              <a:headEnd type="none" w="sm" len="sm"/>
              <a:tailEnd type="triangle" w="med" len="med"/>
            </a:ln>
          </p:spPr>
        </p:cxnSp>
        <p:cxnSp>
          <p:nvCxnSpPr>
            <p:cNvPr id="27" name="Google Shape;491;p19">
              <a:extLst>
                <a:ext uri="{FF2B5EF4-FFF2-40B4-BE49-F238E27FC236}">
                  <a16:creationId xmlns:a16="http://schemas.microsoft.com/office/drawing/2014/main" id="{EB1BCCC5-2579-E737-D8CB-F6B38D7B7936}"/>
                </a:ext>
              </a:extLst>
            </p:cNvPr>
            <p:cNvCxnSpPr/>
            <p:nvPr/>
          </p:nvCxnSpPr>
          <p:spPr>
            <a:xfrm>
              <a:off x="2977484" y="3281404"/>
              <a:ext cx="0" cy="1287625"/>
            </a:xfrm>
            <a:prstGeom prst="straightConnector1">
              <a:avLst/>
            </a:prstGeom>
            <a:noFill/>
            <a:ln w="19050" cap="flat" cmpd="sng">
              <a:solidFill>
                <a:srgbClr val="BF9000"/>
              </a:solidFill>
              <a:prstDash val="solid"/>
              <a:round/>
              <a:headEnd type="none" w="sm" len="sm"/>
              <a:tailEnd type="triangle" w="med" len="med"/>
            </a:ln>
          </p:spPr>
        </p:cxnSp>
        <p:sp>
          <p:nvSpPr>
            <p:cNvPr id="28" name="Google Shape;492;p19">
              <a:extLst>
                <a:ext uri="{FF2B5EF4-FFF2-40B4-BE49-F238E27FC236}">
                  <a16:creationId xmlns:a16="http://schemas.microsoft.com/office/drawing/2014/main" id="{D26FDC68-C656-9AD3-9F74-2CE00CC17520}"/>
                </a:ext>
              </a:extLst>
            </p:cNvPr>
            <p:cNvSpPr/>
            <p:nvPr/>
          </p:nvSpPr>
          <p:spPr>
            <a:xfrm rot="5400000">
              <a:off x="1315622" y="3504939"/>
              <a:ext cx="865497" cy="724136"/>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29" name="Google Shape;493;p19">
              <a:extLst>
                <a:ext uri="{FF2B5EF4-FFF2-40B4-BE49-F238E27FC236}">
                  <a16:creationId xmlns:a16="http://schemas.microsoft.com/office/drawing/2014/main" id="{4AA5E8BA-C562-ECCA-BFFD-9C33CBC69A02}"/>
                </a:ext>
              </a:extLst>
            </p:cNvPr>
            <p:cNvSpPr txBox="1"/>
            <p:nvPr/>
          </p:nvSpPr>
          <p:spPr>
            <a:xfrm>
              <a:off x="1421630" y="3469594"/>
              <a:ext cx="653437" cy="79479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Open App</a:t>
              </a:r>
              <a:endParaRPr sz="3600">
                <a:latin typeface="Arial Narrow" panose="020B0606020202030204" pitchFamily="34" charset="0"/>
              </a:endParaRPr>
            </a:p>
          </p:txBody>
        </p:sp>
        <p:sp>
          <p:nvSpPr>
            <p:cNvPr id="30" name="Google Shape;494;p19">
              <a:extLst>
                <a:ext uri="{FF2B5EF4-FFF2-40B4-BE49-F238E27FC236}">
                  <a16:creationId xmlns:a16="http://schemas.microsoft.com/office/drawing/2014/main" id="{FE3E9B4E-84CF-1964-A144-6D73841100D5}"/>
                </a:ext>
              </a:extLst>
            </p:cNvPr>
            <p:cNvSpPr/>
            <p:nvPr/>
          </p:nvSpPr>
          <p:spPr>
            <a:xfrm rot="5400000">
              <a:off x="2130230" y="3494756"/>
              <a:ext cx="868286" cy="74729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31" name="Google Shape;495;p19">
              <a:extLst>
                <a:ext uri="{FF2B5EF4-FFF2-40B4-BE49-F238E27FC236}">
                  <a16:creationId xmlns:a16="http://schemas.microsoft.com/office/drawing/2014/main" id="{47DD6D37-F099-B578-1417-B6070BDAFFF1}"/>
                </a:ext>
              </a:extLst>
            </p:cNvPr>
            <p:cNvSpPr txBox="1"/>
            <p:nvPr/>
          </p:nvSpPr>
          <p:spPr>
            <a:xfrm>
              <a:off x="2227199" y="3470736"/>
              <a:ext cx="674338" cy="79532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dirty="0">
                  <a:solidFill>
                    <a:schemeClr val="lt1"/>
                  </a:solidFill>
                  <a:latin typeface="Arial Narrow" panose="020B0606020202030204" pitchFamily="34" charset="0"/>
                  <a:ea typeface="Libre Franklin"/>
                  <a:cs typeface="Libre Franklin"/>
                  <a:sym typeface="Libre Franklin"/>
                </a:rPr>
                <a:t>Display Instruction</a:t>
              </a:r>
              <a:endParaRPr sz="3600" dirty="0">
                <a:latin typeface="Arial Narrow" panose="020B0606020202030204" pitchFamily="34" charset="0"/>
              </a:endParaRPr>
            </a:p>
          </p:txBody>
        </p:sp>
        <p:cxnSp>
          <p:nvCxnSpPr>
            <p:cNvPr id="32" name="Google Shape;496;p19">
              <a:extLst>
                <a:ext uri="{FF2B5EF4-FFF2-40B4-BE49-F238E27FC236}">
                  <a16:creationId xmlns:a16="http://schemas.microsoft.com/office/drawing/2014/main" id="{BA2EE66E-FA88-E520-62E7-EB230B87CEE4}"/>
                </a:ext>
              </a:extLst>
            </p:cNvPr>
            <p:cNvCxnSpPr/>
            <p:nvPr/>
          </p:nvCxnSpPr>
          <p:spPr>
            <a:xfrm>
              <a:off x="3815579" y="3255190"/>
              <a:ext cx="0" cy="1287625"/>
            </a:xfrm>
            <a:prstGeom prst="straightConnector1">
              <a:avLst/>
            </a:prstGeom>
            <a:noFill/>
            <a:ln w="19050" cap="flat" cmpd="sng">
              <a:solidFill>
                <a:srgbClr val="BF9000"/>
              </a:solidFill>
              <a:prstDash val="solid"/>
              <a:round/>
              <a:headEnd type="none" w="sm" len="sm"/>
              <a:tailEnd type="triangle" w="med" len="med"/>
            </a:ln>
          </p:spPr>
        </p:cxnSp>
        <p:sp>
          <p:nvSpPr>
            <p:cNvPr id="33" name="Google Shape;497;p19">
              <a:extLst>
                <a:ext uri="{FF2B5EF4-FFF2-40B4-BE49-F238E27FC236}">
                  <a16:creationId xmlns:a16="http://schemas.microsoft.com/office/drawing/2014/main" id="{68B60B19-4667-6C1A-2E1C-51DA05FEE92C}"/>
                </a:ext>
              </a:extLst>
            </p:cNvPr>
            <p:cNvSpPr/>
            <p:nvPr/>
          </p:nvSpPr>
          <p:spPr>
            <a:xfrm rot="5400000">
              <a:off x="2975795" y="3485467"/>
              <a:ext cx="862681" cy="760263"/>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34" name="Google Shape;498;p19">
              <a:extLst>
                <a:ext uri="{FF2B5EF4-FFF2-40B4-BE49-F238E27FC236}">
                  <a16:creationId xmlns:a16="http://schemas.microsoft.com/office/drawing/2014/main" id="{1D5C4780-C7D4-81F2-06A6-D67528862F67}"/>
                </a:ext>
              </a:extLst>
            </p:cNvPr>
            <p:cNvSpPr txBox="1"/>
            <p:nvPr/>
          </p:nvSpPr>
          <p:spPr>
            <a:xfrm>
              <a:off x="3064097" y="3471354"/>
              <a:ext cx="686037" cy="78845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dirty="0">
                  <a:solidFill>
                    <a:schemeClr val="lt1"/>
                  </a:solidFill>
                  <a:latin typeface="Arial Narrow" panose="020B0606020202030204" pitchFamily="34" charset="0"/>
                  <a:ea typeface="Libre Franklin"/>
                  <a:cs typeface="Libre Franklin"/>
                  <a:sym typeface="Libre Franklin"/>
                </a:rPr>
                <a:t>Display Camera Viewfinder</a:t>
              </a:r>
              <a:endParaRPr sz="3600" dirty="0">
                <a:latin typeface="Arial Narrow" panose="020B0606020202030204" pitchFamily="34" charset="0"/>
              </a:endParaRPr>
            </a:p>
          </p:txBody>
        </p:sp>
        <p:cxnSp>
          <p:nvCxnSpPr>
            <p:cNvPr id="35" name="Google Shape;499;p19">
              <a:extLst>
                <a:ext uri="{FF2B5EF4-FFF2-40B4-BE49-F238E27FC236}">
                  <a16:creationId xmlns:a16="http://schemas.microsoft.com/office/drawing/2014/main" id="{0B8B999D-A506-C44E-94B1-38EA9EBBC8D2}"/>
                </a:ext>
              </a:extLst>
            </p:cNvPr>
            <p:cNvCxnSpPr/>
            <p:nvPr/>
          </p:nvCxnSpPr>
          <p:spPr>
            <a:xfrm rot="10800000">
              <a:off x="4588215" y="1993779"/>
              <a:ext cx="0" cy="2549036"/>
            </a:xfrm>
            <a:prstGeom prst="straightConnector1">
              <a:avLst/>
            </a:prstGeom>
            <a:noFill/>
            <a:ln w="19050" cap="flat" cmpd="sng">
              <a:solidFill>
                <a:srgbClr val="BF9000"/>
              </a:solidFill>
              <a:prstDash val="solid"/>
              <a:round/>
              <a:headEnd type="triangle" w="med" len="med"/>
              <a:tailEnd type="triangle" w="med" len="med"/>
            </a:ln>
          </p:spPr>
        </p:cxnSp>
        <p:sp>
          <p:nvSpPr>
            <p:cNvPr id="36" name="Google Shape;500;p19">
              <a:extLst>
                <a:ext uri="{FF2B5EF4-FFF2-40B4-BE49-F238E27FC236}">
                  <a16:creationId xmlns:a16="http://schemas.microsoft.com/office/drawing/2014/main" id="{1EC18412-52DF-1691-5920-B877DAFDE996}"/>
                </a:ext>
              </a:extLst>
            </p:cNvPr>
            <p:cNvSpPr/>
            <p:nvPr/>
          </p:nvSpPr>
          <p:spPr>
            <a:xfrm rot="5400000">
              <a:off x="3779435" y="3533509"/>
              <a:ext cx="865264" cy="66676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37" name="Google Shape;501;p19">
              <a:extLst>
                <a:ext uri="{FF2B5EF4-FFF2-40B4-BE49-F238E27FC236}">
                  <a16:creationId xmlns:a16="http://schemas.microsoft.com/office/drawing/2014/main" id="{8830969F-20A8-A4BF-7D97-310FD630B38D}"/>
                </a:ext>
              </a:extLst>
            </p:cNvPr>
            <p:cNvSpPr txBox="1"/>
            <p:nvPr/>
          </p:nvSpPr>
          <p:spPr>
            <a:xfrm>
              <a:off x="3911222" y="3466801"/>
              <a:ext cx="601670" cy="80016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lt1"/>
                  </a:solidFill>
                  <a:latin typeface="Arial Narrow" panose="020B0606020202030204" pitchFamily="34" charset="0"/>
                  <a:ea typeface="Libre Franklin"/>
                  <a:cs typeface="Libre Franklin"/>
                  <a:sym typeface="Libre Franklin"/>
                </a:rPr>
                <a:t>Position Face</a:t>
              </a:r>
              <a:endParaRPr sz="3600">
                <a:latin typeface="Arial Narrow" panose="020B0606020202030204" pitchFamily="34" charset="0"/>
              </a:endParaRPr>
            </a:p>
          </p:txBody>
        </p:sp>
        <p:sp>
          <p:nvSpPr>
            <p:cNvPr id="38" name="Google Shape;502;p19">
              <a:extLst>
                <a:ext uri="{FF2B5EF4-FFF2-40B4-BE49-F238E27FC236}">
                  <a16:creationId xmlns:a16="http://schemas.microsoft.com/office/drawing/2014/main" id="{BD1C5B58-CFB4-D347-8BA8-836B651F14D7}"/>
                </a:ext>
              </a:extLst>
            </p:cNvPr>
            <p:cNvSpPr/>
            <p:nvPr/>
          </p:nvSpPr>
          <p:spPr>
            <a:xfrm rot="5400000">
              <a:off x="3763526" y="2298518"/>
              <a:ext cx="897078" cy="666771"/>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39" name="Google Shape;503;p19">
              <a:extLst>
                <a:ext uri="{FF2B5EF4-FFF2-40B4-BE49-F238E27FC236}">
                  <a16:creationId xmlns:a16="http://schemas.microsoft.com/office/drawing/2014/main" id="{10A9E679-5F23-532E-6A71-89CA3E510388}"/>
                </a:ext>
              </a:extLst>
            </p:cNvPr>
            <p:cNvSpPr txBox="1"/>
            <p:nvPr/>
          </p:nvSpPr>
          <p:spPr>
            <a:xfrm>
              <a:off x="3911228" y="2215896"/>
              <a:ext cx="601673" cy="8319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lt1"/>
                  </a:solidFill>
                  <a:latin typeface="Arial Narrow" panose="020B0606020202030204" pitchFamily="34" charset="0"/>
                  <a:ea typeface="Libre Franklin"/>
                  <a:cs typeface="Libre Franklin"/>
                  <a:sym typeface="Libre Franklin"/>
                </a:rPr>
                <a:t>Capture Face Image</a:t>
              </a:r>
              <a:endParaRPr sz="3600">
                <a:latin typeface="Arial Narrow" panose="020B0606020202030204" pitchFamily="34" charset="0"/>
              </a:endParaRPr>
            </a:p>
          </p:txBody>
        </p:sp>
        <p:cxnSp>
          <p:nvCxnSpPr>
            <p:cNvPr id="40" name="Google Shape;504;p19">
              <a:extLst>
                <a:ext uri="{FF2B5EF4-FFF2-40B4-BE49-F238E27FC236}">
                  <a16:creationId xmlns:a16="http://schemas.microsoft.com/office/drawing/2014/main" id="{400C7354-63CC-BFF0-32F4-B0E66B11ED53}"/>
                </a:ext>
              </a:extLst>
            </p:cNvPr>
            <p:cNvCxnSpPr/>
            <p:nvPr/>
          </p:nvCxnSpPr>
          <p:spPr>
            <a:xfrm rot="10800000">
              <a:off x="5411715" y="1967565"/>
              <a:ext cx="0" cy="1287625"/>
            </a:xfrm>
            <a:prstGeom prst="straightConnector1">
              <a:avLst/>
            </a:prstGeom>
            <a:noFill/>
            <a:ln w="19050" cap="flat" cmpd="sng">
              <a:solidFill>
                <a:srgbClr val="BF9000"/>
              </a:solidFill>
              <a:prstDash val="solid"/>
              <a:round/>
              <a:headEnd type="none" w="sm" len="sm"/>
              <a:tailEnd type="triangle" w="med" len="med"/>
            </a:ln>
          </p:spPr>
        </p:cxnSp>
        <p:sp>
          <p:nvSpPr>
            <p:cNvPr id="41" name="Google Shape;505;p19">
              <a:extLst>
                <a:ext uri="{FF2B5EF4-FFF2-40B4-BE49-F238E27FC236}">
                  <a16:creationId xmlns:a16="http://schemas.microsoft.com/office/drawing/2014/main" id="{7CF42E83-3D1F-4FA9-76FB-7F0C2B5E7849}"/>
                </a:ext>
              </a:extLst>
            </p:cNvPr>
            <p:cNvSpPr/>
            <p:nvPr/>
          </p:nvSpPr>
          <p:spPr>
            <a:xfrm rot="5400000">
              <a:off x="4551586" y="2254245"/>
              <a:ext cx="890722" cy="748961"/>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42" name="Google Shape;506;p19">
              <a:extLst>
                <a:ext uri="{FF2B5EF4-FFF2-40B4-BE49-F238E27FC236}">
                  <a16:creationId xmlns:a16="http://schemas.microsoft.com/office/drawing/2014/main" id="{EED6D2B9-D544-86D4-ACBE-56FD8702A1CC}"/>
                </a:ext>
              </a:extLst>
            </p:cNvPr>
            <p:cNvSpPr txBox="1"/>
            <p:nvPr/>
          </p:nvSpPr>
          <p:spPr>
            <a:xfrm>
              <a:off x="4659017" y="2219906"/>
              <a:ext cx="675838" cy="8175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dirty="0">
                  <a:solidFill>
                    <a:schemeClr val="lt1"/>
                  </a:solidFill>
                  <a:latin typeface="Arial Narrow" panose="020B0606020202030204" pitchFamily="34" charset="0"/>
                  <a:ea typeface="Libre Franklin"/>
                  <a:cs typeface="Libre Franklin"/>
                  <a:sym typeface="Libre Franklin"/>
                </a:rPr>
                <a:t>Send image for analysis</a:t>
              </a:r>
              <a:endParaRPr sz="3600" dirty="0">
                <a:latin typeface="Arial Narrow" panose="020B0606020202030204" pitchFamily="34" charset="0"/>
              </a:endParaRPr>
            </a:p>
          </p:txBody>
        </p:sp>
        <p:cxnSp>
          <p:nvCxnSpPr>
            <p:cNvPr id="43" name="Google Shape;507;p19">
              <a:extLst>
                <a:ext uri="{FF2B5EF4-FFF2-40B4-BE49-F238E27FC236}">
                  <a16:creationId xmlns:a16="http://schemas.microsoft.com/office/drawing/2014/main" id="{98B16619-9D95-AC9D-F5BB-653352067D6E}"/>
                </a:ext>
              </a:extLst>
            </p:cNvPr>
            <p:cNvCxnSpPr/>
            <p:nvPr/>
          </p:nvCxnSpPr>
          <p:spPr>
            <a:xfrm rot="10800000">
              <a:off x="6179929" y="1975947"/>
              <a:ext cx="0" cy="1287625"/>
            </a:xfrm>
            <a:prstGeom prst="straightConnector1">
              <a:avLst/>
            </a:prstGeom>
            <a:noFill/>
            <a:ln w="19050" cap="flat" cmpd="sng">
              <a:solidFill>
                <a:srgbClr val="BF9000"/>
              </a:solidFill>
              <a:prstDash val="solid"/>
              <a:round/>
              <a:headEnd type="none" w="sm" len="sm"/>
              <a:tailEnd type="triangle" w="med" len="med"/>
            </a:ln>
          </p:spPr>
        </p:cxnSp>
        <p:sp>
          <p:nvSpPr>
            <p:cNvPr id="44" name="Google Shape;508;p19">
              <a:extLst>
                <a:ext uri="{FF2B5EF4-FFF2-40B4-BE49-F238E27FC236}">
                  <a16:creationId xmlns:a16="http://schemas.microsoft.com/office/drawing/2014/main" id="{E0DC6EF5-5B8C-7975-D961-CAA80CDA3165}"/>
                </a:ext>
              </a:extLst>
            </p:cNvPr>
            <p:cNvSpPr/>
            <p:nvPr/>
          </p:nvSpPr>
          <p:spPr>
            <a:xfrm rot="5400000">
              <a:off x="5352625" y="2298477"/>
              <a:ext cx="890722" cy="66049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45" name="Google Shape;509;p19">
              <a:extLst>
                <a:ext uri="{FF2B5EF4-FFF2-40B4-BE49-F238E27FC236}">
                  <a16:creationId xmlns:a16="http://schemas.microsoft.com/office/drawing/2014/main" id="{005DA60A-B8A9-445A-1F08-9CD49E35E655}"/>
                </a:ext>
              </a:extLst>
            </p:cNvPr>
            <p:cNvSpPr txBox="1"/>
            <p:nvPr/>
          </p:nvSpPr>
          <p:spPr>
            <a:xfrm>
              <a:off x="5499980" y="2215606"/>
              <a:ext cx="596012" cy="82623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lt1"/>
                  </a:solidFill>
                  <a:latin typeface="Arial Narrow" panose="020B0606020202030204" pitchFamily="34" charset="0"/>
                  <a:ea typeface="Libre Franklin"/>
                  <a:cs typeface="Libre Franklin"/>
                  <a:sym typeface="Libre Franklin"/>
                </a:rPr>
                <a:t>Analyze image</a:t>
              </a:r>
              <a:endParaRPr sz="3600">
                <a:latin typeface="Arial Narrow" panose="020B0606020202030204" pitchFamily="34" charset="0"/>
              </a:endParaRPr>
            </a:p>
          </p:txBody>
        </p:sp>
        <p:sp>
          <p:nvSpPr>
            <p:cNvPr id="46" name="Google Shape;510;p19">
              <a:extLst>
                <a:ext uri="{FF2B5EF4-FFF2-40B4-BE49-F238E27FC236}">
                  <a16:creationId xmlns:a16="http://schemas.microsoft.com/office/drawing/2014/main" id="{36A41623-205F-5B81-327A-EEEFD484DDD9}"/>
                </a:ext>
              </a:extLst>
            </p:cNvPr>
            <p:cNvSpPr/>
            <p:nvPr/>
          </p:nvSpPr>
          <p:spPr>
            <a:xfrm rot="5400000">
              <a:off x="6118989" y="2278558"/>
              <a:ext cx="890721" cy="700336"/>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47" name="Google Shape;511;p19">
              <a:extLst>
                <a:ext uri="{FF2B5EF4-FFF2-40B4-BE49-F238E27FC236}">
                  <a16:creationId xmlns:a16="http://schemas.microsoft.com/office/drawing/2014/main" id="{4D958CC8-6039-D1E3-3705-C286F622F728}"/>
                </a:ext>
              </a:extLst>
            </p:cNvPr>
            <p:cNvSpPr txBox="1"/>
            <p:nvPr/>
          </p:nvSpPr>
          <p:spPr>
            <a:xfrm>
              <a:off x="6248355" y="2217545"/>
              <a:ext cx="729947" cy="82234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dirty="0">
                  <a:solidFill>
                    <a:schemeClr val="lt1"/>
                  </a:solidFill>
                  <a:latin typeface="Arial Narrow" panose="020B0606020202030204" pitchFamily="34" charset="0"/>
                  <a:ea typeface="Libre Franklin"/>
                  <a:cs typeface="Libre Franklin"/>
                  <a:sym typeface="Libre Franklin"/>
                </a:rPr>
                <a:t>Return Analysis</a:t>
              </a:r>
              <a:endParaRPr sz="3600" dirty="0">
                <a:latin typeface="Arial Narrow" panose="020B0606020202030204" pitchFamily="34" charset="0"/>
              </a:endParaRPr>
            </a:p>
          </p:txBody>
        </p:sp>
        <p:cxnSp>
          <p:nvCxnSpPr>
            <p:cNvPr id="48" name="Google Shape;512;p19">
              <a:extLst>
                <a:ext uri="{FF2B5EF4-FFF2-40B4-BE49-F238E27FC236}">
                  <a16:creationId xmlns:a16="http://schemas.microsoft.com/office/drawing/2014/main" id="{6857D76C-F84E-33C4-D48D-A2052CF4EE74}"/>
                </a:ext>
              </a:extLst>
            </p:cNvPr>
            <p:cNvCxnSpPr/>
            <p:nvPr/>
          </p:nvCxnSpPr>
          <p:spPr>
            <a:xfrm>
              <a:off x="7045013" y="1993779"/>
              <a:ext cx="0" cy="1287625"/>
            </a:xfrm>
            <a:prstGeom prst="straightConnector1">
              <a:avLst/>
            </a:prstGeom>
            <a:noFill/>
            <a:ln w="19050" cap="flat" cmpd="sng">
              <a:solidFill>
                <a:srgbClr val="BF9000"/>
              </a:solidFill>
              <a:prstDash val="solid"/>
              <a:round/>
              <a:headEnd type="none" w="sm" len="sm"/>
              <a:tailEnd type="triangle" w="med" len="med"/>
            </a:ln>
          </p:spPr>
        </p:cxnSp>
        <p:cxnSp>
          <p:nvCxnSpPr>
            <p:cNvPr id="49" name="Google Shape;513;p19">
              <a:extLst>
                <a:ext uri="{FF2B5EF4-FFF2-40B4-BE49-F238E27FC236}">
                  <a16:creationId xmlns:a16="http://schemas.microsoft.com/office/drawing/2014/main" id="{BC09260D-AAE0-2B04-160A-5E3DA86D528C}"/>
                </a:ext>
              </a:extLst>
            </p:cNvPr>
            <p:cNvCxnSpPr/>
            <p:nvPr/>
          </p:nvCxnSpPr>
          <p:spPr>
            <a:xfrm rot="10800000">
              <a:off x="7010344" y="3255189"/>
              <a:ext cx="0" cy="1287625"/>
            </a:xfrm>
            <a:prstGeom prst="straightConnector1">
              <a:avLst/>
            </a:prstGeom>
            <a:noFill/>
            <a:ln w="19050" cap="flat" cmpd="sng">
              <a:solidFill>
                <a:srgbClr val="BF9000"/>
              </a:solidFill>
              <a:prstDash val="solid"/>
              <a:round/>
              <a:headEnd type="none" w="sm" len="sm"/>
              <a:tailEnd type="triangle" w="med" len="med"/>
            </a:ln>
          </p:spPr>
        </p:cxnSp>
        <p:sp>
          <p:nvSpPr>
            <p:cNvPr id="50" name="Google Shape;514;p19">
              <a:extLst>
                <a:ext uri="{FF2B5EF4-FFF2-40B4-BE49-F238E27FC236}">
                  <a16:creationId xmlns:a16="http://schemas.microsoft.com/office/drawing/2014/main" id="{0D531483-381A-E59E-FE76-C70EA7249A80}"/>
                </a:ext>
              </a:extLst>
            </p:cNvPr>
            <p:cNvSpPr/>
            <p:nvPr/>
          </p:nvSpPr>
          <p:spPr>
            <a:xfrm rot="5400000">
              <a:off x="6069882" y="3475883"/>
              <a:ext cx="915309" cy="832064"/>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51" name="Google Shape;515;p19">
              <a:extLst>
                <a:ext uri="{FF2B5EF4-FFF2-40B4-BE49-F238E27FC236}">
                  <a16:creationId xmlns:a16="http://schemas.microsoft.com/office/drawing/2014/main" id="{7C11FEC4-73DB-FED1-0C21-CE910E8FB361}"/>
                </a:ext>
              </a:extLst>
            </p:cNvPr>
            <p:cNvSpPr txBox="1"/>
            <p:nvPr/>
          </p:nvSpPr>
          <p:spPr>
            <a:xfrm>
              <a:off x="6152116" y="3474871"/>
              <a:ext cx="750828" cy="8340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Display Progress indicator</a:t>
              </a:r>
              <a:endParaRPr sz="3600">
                <a:latin typeface="Arial Narrow" panose="020B0606020202030204" pitchFamily="34" charset="0"/>
              </a:endParaRPr>
            </a:p>
          </p:txBody>
        </p:sp>
        <p:cxnSp>
          <p:nvCxnSpPr>
            <p:cNvPr id="52" name="Google Shape;516;p19">
              <a:extLst>
                <a:ext uri="{FF2B5EF4-FFF2-40B4-BE49-F238E27FC236}">
                  <a16:creationId xmlns:a16="http://schemas.microsoft.com/office/drawing/2014/main" id="{BA2A2385-9730-8A94-3CE1-E402CF38B970}"/>
                </a:ext>
              </a:extLst>
            </p:cNvPr>
            <p:cNvCxnSpPr/>
            <p:nvPr/>
          </p:nvCxnSpPr>
          <p:spPr>
            <a:xfrm>
              <a:off x="7892271" y="3281404"/>
              <a:ext cx="0" cy="1287625"/>
            </a:xfrm>
            <a:prstGeom prst="straightConnector1">
              <a:avLst/>
            </a:prstGeom>
            <a:noFill/>
            <a:ln w="19050" cap="flat" cmpd="sng">
              <a:solidFill>
                <a:srgbClr val="BF9000"/>
              </a:solidFill>
              <a:prstDash val="solid"/>
              <a:round/>
              <a:headEnd type="none" w="sm" len="sm"/>
              <a:tailEnd type="triangle" w="med" len="med"/>
            </a:ln>
          </p:spPr>
        </p:cxnSp>
        <p:sp>
          <p:nvSpPr>
            <p:cNvPr id="53" name="Google Shape;517;p19">
              <a:extLst>
                <a:ext uri="{FF2B5EF4-FFF2-40B4-BE49-F238E27FC236}">
                  <a16:creationId xmlns:a16="http://schemas.microsoft.com/office/drawing/2014/main" id="{08E24D93-225D-8AF6-2D27-C28DA4DA52B6}"/>
                </a:ext>
              </a:extLst>
            </p:cNvPr>
            <p:cNvSpPr/>
            <p:nvPr/>
          </p:nvSpPr>
          <p:spPr>
            <a:xfrm rot="5400000">
              <a:off x="6944318" y="3521879"/>
              <a:ext cx="914115" cy="73887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54" name="Google Shape;518;p19">
              <a:extLst>
                <a:ext uri="{FF2B5EF4-FFF2-40B4-BE49-F238E27FC236}">
                  <a16:creationId xmlns:a16="http://schemas.microsoft.com/office/drawing/2014/main" id="{163302D8-E29F-71CA-8E2F-DE2B0A53A280}"/>
                </a:ext>
              </a:extLst>
            </p:cNvPr>
            <p:cNvSpPr txBox="1"/>
            <p:nvPr/>
          </p:nvSpPr>
          <p:spPr>
            <a:xfrm>
              <a:off x="7067987" y="3470327"/>
              <a:ext cx="702825" cy="8419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dirty="0">
                  <a:solidFill>
                    <a:schemeClr val="lt1"/>
                  </a:solidFill>
                  <a:latin typeface="Arial Narrow" panose="020B0606020202030204" pitchFamily="34" charset="0"/>
                  <a:ea typeface="Libre Franklin"/>
                  <a:cs typeface="Libre Franklin"/>
                  <a:sym typeface="Libre Franklin"/>
                </a:rPr>
                <a:t>Display Result</a:t>
              </a:r>
              <a:endParaRPr sz="3600" dirty="0">
                <a:latin typeface="Arial Narrow" panose="020B0606020202030204" pitchFamily="34" charset="0"/>
              </a:endParaRPr>
            </a:p>
          </p:txBody>
        </p:sp>
        <p:cxnSp>
          <p:nvCxnSpPr>
            <p:cNvPr id="55" name="Google Shape;519;p19">
              <a:extLst>
                <a:ext uri="{FF2B5EF4-FFF2-40B4-BE49-F238E27FC236}">
                  <a16:creationId xmlns:a16="http://schemas.microsoft.com/office/drawing/2014/main" id="{B9BD350D-9FDF-71DA-86E0-E19BD6934DA0}"/>
                </a:ext>
              </a:extLst>
            </p:cNvPr>
            <p:cNvCxnSpPr/>
            <p:nvPr/>
          </p:nvCxnSpPr>
          <p:spPr>
            <a:xfrm>
              <a:off x="7875159" y="4569029"/>
              <a:ext cx="0" cy="1287625"/>
            </a:xfrm>
            <a:prstGeom prst="straightConnector1">
              <a:avLst/>
            </a:prstGeom>
            <a:noFill/>
            <a:ln w="19050" cap="flat" cmpd="sng">
              <a:solidFill>
                <a:srgbClr val="BF9000"/>
              </a:solidFill>
              <a:prstDash val="solid"/>
              <a:round/>
              <a:headEnd type="none" w="sm" len="sm"/>
              <a:tailEnd type="triangle" w="med" len="med"/>
            </a:ln>
          </p:spPr>
        </p:cxnSp>
        <p:sp>
          <p:nvSpPr>
            <p:cNvPr id="56" name="Google Shape;520;p19">
              <a:extLst>
                <a:ext uri="{FF2B5EF4-FFF2-40B4-BE49-F238E27FC236}">
                  <a16:creationId xmlns:a16="http://schemas.microsoft.com/office/drawing/2014/main" id="{FEE3D2BA-6B23-0E82-7E1D-39A410350124}"/>
                </a:ext>
              </a:extLst>
            </p:cNvPr>
            <p:cNvSpPr/>
            <p:nvPr/>
          </p:nvSpPr>
          <p:spPr>
            <a:xfrm rot="5400000">
              <a:off x="7177183" y="4882933"/>
              <a:ext cx="688474" cy="636419"/>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57" name="Google Shape;521;p19">
              <a:extLst>
                <a:ext uri="{FF2B5EF4-FFF2-40B4-BE49-F238E27FC236}">
                  <a16:creationId xmlns:a16="http://schemas.microsoft.com/office/drawing/2014/main" id="{92C1BECE-954B-D271-B87F-34262E815FC2}"/>
                </a:ext>
              </a:extLst>
            </p:cNvPr>
            <p:cNvSpPr txBox="1"/>
            <p:nvPr/>
          </p:nvSpPr>
          <p:spPr>
            <a:xfrm>
              <a:off x="7234270" y="4887965"/>
              <a:ext cx="574284" cy="62633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lt1"/>
                  </a:solidFill>
                  <a:latin typeface="Arial Narrow" panose="020B0606020202030204" pitchFamily="34" charset="0"/>
                  <a:ea typeface="Libre Franklin"/>
                  <a:cs typeface="Libre Franklin"/>
                  <a:sym typeface="Libre Franklin"/>
                </a:rPr>
                <a:t>Choose Action</a:t>
              </a:r>
              <a:endParaRPr sz="3600">
                <a:latin typeface="Arial Narrow" panose="020B0606020202030204" pitchFamily="34" charset="0"/>
              </a:endParaRPr>
            </a:p>
          </p:txBody>
        </p:sp>
        <p:cxnSp>
          <p:nvCxnSpPr>
            <p:cNvPr id="58" name="Google Shape;522;p19">
              <a:extLst>
                <a:ext uri="{FF2B5EF4-FFF2-40B4-BE49-F238E27FC236}">
                  <a16:creationId xmlns:a16="http://schemas.microsoft.com/office/drawing/2014/main" id="{E08FC2EF-0EA3-66FE-5F74-15258BEC57DF}"/>
                </a:ext>
              </a:extLst>
            </p:cNvPr>
            <p:cNvCxnSpPr/>
            <p:nvPr/>
          </p:nvCxnSpPr>
          <p:spPr>
            <a:xfrm>
              <a:off x="8681123" y="4557723"/>
              <a:ext cx="0" cy="1287625"/>
            </a:xfrm>
            <a:prstGeom prst="straightConnector1">
              <a:avLst/>
            </a:prstGeom>
            <a:noFill/>
            <a:ln w="19050" cap="flat" cmpd="sng">
              <a:solidFill>
                <a:srgbClr val="BF9000"/>
              </a:solidFill>
              <a:prstDash val="solid"/>
              <a:round/>
              <a:headEnd type="none" w="sm" len="sm"/>
              <a:tailEnd type="triangle" w="med" len="med"/>
            </a:ln>
          </p:spPr>
        </p:cxnSp>
        <p:sp>
          <p:nvSpPr>
            <p:cNvPr id="59" name="Google Shape;523;p19">
              <a:extLst>
                <a:ext uri="{FF2B5EF4-FFF2-40B4-BE49-F238E27FC236}">
                  <a16:creationId xmlns:a16="http://schemas.microsoft.com/office/drawing/2014/main" id="{CDF602F5-51B7-512B-3B7E-F2712BA9574B}"/>
                </a:ext>
              </a:extLst>
            </p:cNvPr>
            <p:cNvSpPr/>
            <p:nvPr/>
          </p:nvSpPr>
          <p:spPr>
            <a:xfrm rot="5400000">
              <a:off x="7941160" y="4829640"/>
              <a:ext cx="688474" cy="720394"/>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60" name="Google Shape;524;p19">
              <a:extLst>
                <a:ext uri="{FF2B5EF4-FFF2-40B4-BE49-F238E27FC236}">
                  <a16:creationId xmlns:a16="http://schemas.microsoft.com/office/drawing/2014/main" id="{BF62FBBF-16D9-88F5-6901-98E4A53F7AA2}"/>
                </a:ext>
              </a:extLst>
            </p:cNvPr>
            <p:cNvSpPr txBox="1"/>
            <p:nvPr/>
          </p:nvSpPr>
          <p:spPr>
            <a:xfrm>
              <a:off x="7958799" y="4879194"/>
              <a:ext cx="653177" cy="62125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Perform action</a:t>
              </a:r>
              <a:endParaRPr sz="3600">
                <a:latin typeface="Arial Narrow" panose="020B0606020202030204" pitchFamily="34" charset="0"/>
              </a:endParaRPr>
            </a:p>
          </p:txBody>
        </p:sp>
        <p:cxnSp>
          <p:nvCxnSpPr>
            <p:cNvPr id="61" name="Google Shape;525;p19">
              <a:extLst>
                <a:ext uri="{FF2B5EF4-FFF2-40B4-BE49-F238E27FC236}">
                  <a16:creationId xmlns:a16="http://schemas.microsoft.com/office/drawing/2014/main" id="{F10E28E4-FCA7-FC05-2285-DDB7662B99CC}"/>
                </a:ext>
              </a:extLst>
            </p:cNvPr>
            <p:cNvCxnSpPr/>
            <p:nvPr/>
          </p:nvCxnSpPr>
          <p:spPr>
            <a:xfrm rot="10800000">
              <a:off x="9499224" y="4542814"/>
              <a:ext cx="0" cy="1287625"/>
            </a:xfrm>
            <a:prstGeom prst="straightConnector1">
              <a:avLst/>
            </a:prstGeom>
            <a:noFill/>
            <a:ln w="19050" cap="flat" cmpd="sng">
              <a:solidFill>
                <a:srgbClr val="BF9000"/>
              </a:solidFill>
              <a:prstDash val="solid"/>
              <a:round/>
              <a:headEnd type="none" w="sm" len="sm"/>
              <a:tailEnd type="triangle" w="med" len="med"/>
            </a:ln>
          </p:spPr>
        </p:cxnSp>
        <p:sp>
          <p:nvSpPr>
            <p:cNvPr id="62" name="Google Shape;526;p19">
              <a:extLst>
                <a:ext uri="{FF2B5EF4-FFF2-40B4-BE49-F238E27FC236}">
                  <a16:creationId xmlns:a16="http://schemas.microsoft.com/office/drawing/2014/main" id="{89812B8C-C71D-FAB5-52FA-60AAEDFBCE23}"/>
                </a:ext>
              </a:extLst>
            </p:cNvPr>
            <p:cNvSpPr/>
            <p:nvPr/>
          </p:nvSpPr>
          <p:spPr>
            <a:xfrm rot="5400000">
              <a:off x="8725641" y="4800665"/>
              <a:ext cx="716026" cy="73887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63" name="Google Shape;527;p19">
              <a:extLst>
                <a:ext uri="{FF2B5EF4-FFF2-40B4-BE49-F238E27FC236}">
                  <a16:creationId xmlns:a16="http://schemas.microsoft.com/office/drawing/2014/main" id="{9B59F27D-CB18-DE88-008E-65A67FF76A54}"/>
                </a:ext>
              </a:extLst>
            </p:cNvPr>
            <p:cNvSpPr txBox="1"/>
            <p:nvPr/>
          </p:nvSpPr>
          <p:spPr>
            <a:xfrm>
              <a:off x="8688325" y="4854688"/>
              <a:ext cx="770568" cy="64611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dirty="0">
                  <a:solidFill>
                    <a:schemeClr val="lt1"/>
                  </a:solidFill>
                  <a:latin typeface="Arial Narrow" panose="020B0606020202030204" pitchFamily="34" charset="0"/>
                  <a:ea typeface="Libre Franklin"/>
                  <a:cs typeface="Libre Franklin"/>
                  <a:sym typeface="Libre Franklin"/>
                </a:rPr>
                <a:t>Click “View History”</a:t>
              </a:r>
              <a:endParaRPr sz="3600" dirty="0">
                <a:latin typeface="Arial Narrow" panose="020B0606020202030204" pitchFamily="34" charset="0"/>
              </a:endParaRPr>
            </a:p>
          </p:txBody>
        </p:sp>
        <p:cxnSp>
          <p:nvCxnSpPr>
            <p:cNvPr id="64" name="Google Shape;528;p19">
              <a:extLst>
                <a:ext uri="{FF2B5EF4-FFF2-40B4-BE49-F238E27FC236}">
                  <a16:creationId xmlns:a16="http://schemas.microsoft.com/office/drawing/2014/main" id="{4E365FD1-9A6F-FCEB-4C25-09BE9EB29C48}"/>
                </a:ext>
              </a:extLst>
            </p:cNvPr>
            <p:cNvCxnSpPr/>
            <p:nvPr/>
          </p:nvCxnSpPr>
          <p:spPr>
            <a:xfrm rot="10800000">
              <a:off x="9674023" y="3251034"/>
              <a:ext cx="0" cy="1287625"/>
            </a:xfrm>
            <a:prstGeom prst="straightConnector1">
              <a:avLst/>
            </a:prstGeom>
            <a:noFill/>
            <a:ln w="19050" cap="flat" cmpd="sng">
              <a:solidFill>
                <a:srgbClr val="BF9000"/>
              </a:solidFill>
              <a:prstDash val="solid"/>
              <a:round/>
              <a:headEnd type="none" w="sm" len="sm"/>
              <a:tailEnd type="triangle" w="med" len="med"/>
            </a:ln>
          </p:spPr>
        </p:cxnSp>
        <p:sp>
          <p:nvSpPr>
            <p:cNvPr id="65" name="Google Shape;529;p19">
              <a:extLst>
                <a:ext uri="{FF2B5EF4-FFF2-40B4-BE49-F238E27FC236}">
                  <a16:creationId xmlns:a16="http://schemas.microsoft.com/office/drawing/2014/main" id="{F028DCFF-0A4C-B174-4135-3D797C6559DE}"/>
                </a:ext>
              </a:extLst>
            </p:cNvPr>
            <p:cNvSpPr/>
            <p:nvPr/>
          </p:nvSpPr>
          <p:spPr>
            <a:xfrm rot="5400000">
              <a:off x="8754273" y="3492441"/>
              <a:ext cx="911156" cy="794790"/>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66" name="Google Shape;530;p19">
              <a:extLst>
                <a:ext uri="{FF2B5EF4-FFF2-40B4-BE49-F238E27FC236}">
                  <a16:creationId xmlns:a16="http://schemas.microsoft.com/office/drawing/2014/main" id="{8B712D8E-D3A8-173A-FBE7-61EBEF629A52}"/>
                </a:ext>
              </a:extLst>
            </p:cNvPr>
            <p:cNvSpPr txBox="1"/>
            <p:nvPr/>
          </p:nvSpPr>
          <p:spPr>
            <a:xfrm>
              <a:off x="8851231" y="3473040"/>
              <a:ext cx="717193" cy="8335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Display History</a:t>
              </a:r>
              <a:endParaRPr sz="3600">
                <a:latin typeface="Arial Narrow" panose="020B0606020202030204" pitchFamily="34" charset="0"/>
              </a:endParaRPr>
            </a:p>
          </p:txBody>
        </p:sp>
        <p:cxnSp>
          <p:nvCxnSpPr>
            <p:cNvPr id="67" name="Google Shape;531;p19">
              <a:extLst>
                <a:ext uri="{FF2B5EF4-FFF2-40B4-BE49-F238E27FC236}">
                  <a16:creationId xmlns:a16="http://schemas.microsoft.com/office/drawing/2014/main" id="{7DE2159D-357C-A49A-666B-5800DD44A02B}"/>
                </a:ext>
              </a:extLst>
            </p:cNvPr>
            <p:cNvCxnSpPr/>
            <p:nvPr/>
          </p:nvCxnSpPr>
          <p:spPr>
            <a:xfrm rot="10800000">
              <a:off x="10315917" y="4522235"/>
              <a:ext cx="0" cy="1287625"/>
            </a:xfrm>
            <a:prstGeom prst="straightConnector1">
              <a:avLst/>
            </a:prstGeom>
            <a:noFill/>
            <a:ln w="19050" cap="flat" cmpd="sng">
              <a:solidFill>
                <a:srgbClr val="BF9000"/>
              </a:solidFill>
              <a:prstDash val="solid"/>
              <a:round/>
              <a:headEnd type="none" w="sm" len="sm"/>
              <a:tailEnd type="triangle" w="med" len="med"/>
            </a:ln>
          </p:spPr>
        </p:cxnSp>
        <p:sp>
          <p:nvSpPr>
            <p:cNvPr id="68" name="Google Shape;532;p19">
              <a:extLst>
                <a:ext uri="{FF2B5EF4-FFF2-40B4-BE49-F238E27FC236}">
                  <a16:creationId xmlns:a16="http://schemas.microsoft.com/office/drawing/2014/main" id="{3E5D7146-C4EE-BBC4-250B-9CE1A36E731A}"/>
                </a:ext>
              </a:extLst>
            </p:cNvPr>
            <p:cNvSpPr/>
            <p:nvPr/>
          </p:nvSpPr>
          <p:spPr>
            <a:xfrm rot="5400000">
              <a:off x="9542334" y="4780086"/>
              <a:ext cx="716026" cy="73887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69" name="Google Shape;533;p19">
              <a:extLst>
                <a:ext uri="{FF2B5EF4-FFF2-40B4-BE49-F238E27FC236}">
                  <a16:creationId xmlns:a16="http://schemas.microsoft.com/office/drawing/2014/main" id="{2B3D17E4-BF85-065B-81B3-4118E9EBB1FF}"/>
                </a:ext>
              </a:extLst>
            </p:cNvPr>
            <p:cNvSpPr txBox="1"/>
            <p:nvPr/>
          </p:nvSpPr>
          <p:spPr>
            <a:xfrm>
              <a:off x="9565853" y="4826455"/>
              <a:ext cx="668971" cy="64611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Click “Delete History”</a:t>
              </a:r>
              <a:endParaRPr sz="3600">
                <a:latin typeface="Arial Narrow" panose="020B0606020202030204" pitchFamily="34" charset="0"/>
              </a:endParaRPr>
            </a:p>
          </p:txBody>
        </p:sp>
        <p:cxnSp>
          <p:nvCxnSpPr>
            <p:cNvPr id="70" name="Google Shape;534;p19">
              <a:extLst>
                <a:ext uri="{FF2B5EF4-FFF2-40B4-BE49-F238E27FC236}">
                  <a16:creationId xmlns:a16="http://schemas.microsoft.com/office/drawing/2014/main" id="{845A01C6-302E-C714-BE4C-F92D2EAAFEE4}"/>
                </a:ext>
              </a:extLst>
            </p:cNvPr>
            <p:cNvCxnSpPr/>
            <p:nvPr/>
          </p:nvCxnSpPr>
          <p:spPr>
            <a:xfrm>
              <a:off x="11104732" y="4531187"/>
              <a:ext cx="0" cy="1287625"/>
            </a:xfrm>
            <a:prstGeom prst="straightConnector1">
              <a:avLst/>
            </a:prstGeom>
            <a:noFill/>
            <a:ln w="19050" cap="flat" cmpd="sng">
              <a:solidFill>
                <a:srgbClr val="BF9000"/>
              </a:solidFill>
              <a:prstDash val="solid"/>
              <a:round/>
              <a:headEnd type="none" w="sm" len="sm"/>
              <a:tailEnd type="triangle" w="med" len="med"/>
            </a:ln>
          </p:spPr>
        </p:cxnSp>
        <p:sp>
          <p:nvSpPr>
            <p:cNvPr id="71" name="Google Shape;535;p19">
              <a:extLst>
                <a:ext uri="{FF2B5EF4-FFF2-40B4-BE49-F238E27FC236}">
                  <a16:creationId xmlns:a16="http://schemas.microsoft.com/office/drawing/2014/main" id="{83E20416-5A2F-0E7F-4B47-ED790B1ECBC7}"/>
                </a:ext>
              </a:extLst>
            </p:cNvPr>
            <p:cNvSpPr/>
            <p:nvPr/>
          </p:nvSpPr>
          <p:spPr>
            <a:xfrm rot="5400000">
              <a:off x="10364769" y="4803104"/>
              <a:ext cx="688474" cy="720394"/>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72" name="Google Shape;536;p19">
              <a:extLst>
                <a:ext uri="{FF2B5EF4-FFF2-40B4-BE49-F238E27FC236}">
                  <a16:creationId xmlns:a16="http://schemas.microsoft.com/office/drawing/2014/main" id="{A5098299-4C6D-4CC7-49D1-9E90818BE786}"/>
                </a:ext>
              </a:extLst>
            </p:cNvPr>
            <p:cNvSpPr txBox="1"/>
            <p:nvPr/>
          </p:nvSpPr>
          <p:spPr>
            <a:xfrm>
              <a:off x="10382399" y="4852669"/>
              <a:ext cx="653177" cy="62125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Narrow" panose="020B0606020202030204" pitchFamily="34" charset="0"/>
                  <a:ea typeface="Libre Franklin"/>
                  <a:cs typeface="Libre Franklin"/>
                  <a:sym typeface="Libre Franklin"/>
                </a:rPr>
                <a:t>Confirm action</a:t>
              </a:r>
              <a:endParaRPr sz="3600">
                <a:latin typeface="Arial Narrow" panose="020B0606020202030204" pitchFamily="34" charset="0"/>
              </a:endParaRPr>
            </a:p>
          </p:txBody>
        </p:sp>
        <p:cxnSp>
          <p:nvCxnSpPr>
            <p:cNvPr id="73" name="Google Shape;537;p19">
              <a:extLst>
                <a:ext uri="{FF2B5EF4-FFF2-40B4-BE49-F238E27FC236}">
                  <a16:creationId xmlns:a16="http://schemas.microsoft.com/office/drawing/2014/main" id="{F807E55B-0009-7633-4BED-1A1ABFB1455C}"/>
                </a:ext>
              </a:extLst>
            </p:cNvPr>
            <p:cNvCxnSpPr/>
            <p:nvPr/>
          </p:nvCxnSpPr>
          <p:spPr>
            <a:xfrm rot="10800000">
              <a:off x="11917619" y="4542814"/>
              <a:ext cx="0" cy="1287625"/>
            </a:xfrm>
            <a:prstGeom prst="straightConnector1">
              <a:avLst/>
            </a:prstGeom>
            <a:noFill/>
            <a:ln w="19050" cap="flat" cmpd="sng">
              <a:solidFill>
                <a:srgbClr val="BF9000"/>
              </a:solidFill>
              <a:prstDash val="solid"/>
              <a:round/>
              <a:headEnd type="none" w="sm" len="sm"/>
              <a:tailEnd type="triangle" w="med" len="med"/>
            </a:ln>
          </p:spPr>
        </p:cxnSp>
        <p:sp>
          <p:nvSpPr>
            <p:cNvPr id="74" name="Google Shape;538;p19">
              <a:extLst>
                <a:ext uri="{FF2B5EF4-FFF2-40B4-BE49-F238E27FC236}">
                  <a16:creationId xmlns:a16="http://schemas.microsoft.com/office/drawing/2014/main" id="{41CC326C-FBD8-0C15-1979-54C810502820}"/>
                </a:ext>
              </a:extLst>
            </p:cNvPr>
            <p:cNvSpPr/>
            <p:nvPr/>
          </p:nvSpPr>
          <p:spPr>
            <a:xfrm rot="5400000">
              <a:off x="11144036" y="4800665"/>
              <a:ext cx="716026" cy="738878"/>
            </a:xfrm>
            <a:prstGeom prst="roundRect">
              <a:avLst>
                <a:gd name="adj" fmla="val 16667"/>
              </a:avLst>
            </a:prstGeom>
            <a:solidFill>
              <a:srgbClr val="7F7F7F"/>
            </a:solidFill>
            <a:ln w="9525" cap="flat" cmpd="sng">
              <a:solidFill>
                <a:srgbClr val="BA8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latin typeface="Arial Narrow" panose="020B0606020202030204" pitchFamily="34" charset="0"/>
              </a:endParaRPr>
            </a:p>
          </p:txBody>
        </p:sp>
        <p:sp>
          <p:nvSpPr>
            <p:cNvPr id="75" name="Google Shape;539;p19">
              <a:extLst>
                <a:ext uri="{FF2B5EF4-FFF2-40B4-BE49-F238E27FC236}">
                  <a16:creationId xmlns:a16="http://schemas.microsoft.com/office/drawing/2014/main" id="{0D68C688-AC5A-619F-706F-6BF1028AB116}"/>
                </a:ext>
              </a:extLst>
            </p:cNvPr>
            <p:cNvSpPr txBox="1"/>
            <p:nvPr/>
          </p:nvSpPr>
          <p:spPr>
            <a:xfrm>
              <a:off x="11167553" y="4847030"/>
              <a:ext cx="668971" cy="64611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Narrow" panose="020B0606020202030204" pitchFamily="34" charset="0"/>
                  <a:ea typeface="Libre Franklin"/>
                  <a:cs typeface="Libre Franklin"/>
                  <a:sym typeface="Libre Franklin"/>
                </a:rPr>
                <a:t>Delete History</a:t>
              </a:r>
              <a:endParaRPr sz="3600">
                <a:latin typeface="Arial Narrow" panose="020B0606020202030204" pitchFamily="34" charset="0"/>
              </a:endParaRPr>
            </a:p>
          </p:txBody>
        </p:sp>
      </p:grpSp>
      <p:pic>
        <p:nvPicPr>
          <p:cNvPr id="76" name="Google Shape;113;p1" descr="Google Shape;211;p1">
            <a:extLst>
              <a:ext uri="{FF2B5EF4-FFF2-40B4-BE49-F238E27FC236}">
                <a16:creationId xmlns:a16="http://schemas.microsoft.com/office/drawing/2014/main" id="{52AE04D8-9537-E0D7-E86D-1DEF7EC008D3}"/>
              </a:ext>
            </a:extLst>
          </p:cNvPr>
          <p:cNvPicPr preferRelativeResize="0"/>
          <p:nvPr/>
        </p:nvPicPr>
        <p:blipFill rotWithShape="1">
          <a:blip r:embed="rId3">
            <a:alphaModFix/>
          </a:blip>
          <a:srcRect/>
          <a:stretch/>
        </p:blipFill>
        <p:spPr>
          <a:xfrm>
            <a:off x="10415385" y="0"/>
            <a:ext cx="1776616" cy="490907"/>
          </a:xfrm>
          <a:prstGeom prst="rect">
            <a:avLst/>
          </a:prstGeom>
          <a:noFill/>
          <a:ln>
            <a:noFill/>
          </a:ln>
        </p:spPr>
      </p:pic>
    </p:spTree>
    <p:extLst>
      <p:ext uri="{BB962C8B-B14F-4D97-AF65-F5344CB8AC3E}">
        <p14:creationId xmlns:p14="http://schemas.microsoft.com/office/powerpoint/2010/main" val="98634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27321" y="227673"/>
            <a:ext cx="10134369" cy="1002552"/>
          </a:xfrm>
        </p:spPr>
        <p:txBody>
          <a:bodyPr/>
          <a:lstStyle/>
          <a:p>
            <a:r>
              <a:rPr lang="en-US" dirty="0"/>
              <a:t>Agenda</a:t>
            </a:r>
          </a:p>
        </p:txBody>
      </p:sp>
      <p:graphicFrame>
        <p:nvGraphicFramePr>
          <p:cNvPr id="2" name="Diagram 1">
            <a:extLst>
              <a:ext uri="{FF2B5EF4-FFF2-40B4-BE49-F238E27FC236}">
                <a16:creationId xmlns:a16="http://schemas.microsoft.com/office/drawing/2014/main" id="{13815E39-266E-5340-6EC1-AD35104449B4}"/>
              </a:ext>
            </a:extLst>
          </p:cNvPr>
          <p:cNvGraphicFramePr/>
          <p:nvPr>
            <p:extLst>
              <p:ext uri="{D42A27DB-BD31-4B8C-83A1-F6EECF244321}">
                <p14:modId xmlns:p14="http://schemas.microsoft.com/office/powerpoint/2010/main" val="1236824252"/>
              </p:ext>
            </p:extLst>
          </p:nvPr>
        </p:nvGraphicFramePr>
        <p:xfrm>
          <a:off x="1338072" y="1257087"/>
          <a:ext cx="10423617" cy="5460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oogle Shape;113;p1" descr="Google Shape;211;p1">
            <a:extLst>
              <a:ext uri="{FF2B5EF4-FFF2-40B4-BE49-F238E27FC236}">
                <a16:creationId xmlns:a16="http://schemas.microsoft.com/office/drawing/2014/main" id="{5DCA64A4-01CF-AB55-CDE6-A6C99186B255}"/>
              </a:ext>
            </a:extLst>
          </p:cNvPr>
          <p:cNvPicPr preferRelativeResize="0"/>
          <p:nvPr/>
        </p:nvPicPr>
        <p:blipFill rotWithShape="1">
          <a:blip r:embed="rId7">
            <a:alphaModFix/>
          </a:blip>
          <a:srcRect/>
          <a:stretch/>
        </p:blipFill>
        <p:spPr>
          <a:xfrm>
            <a:off x="10415384" y="0"/>
            <a:ext cx="1776616" cy="490907"/>
          </a:xfrm>
          <a:prstGeom prst="rect">
            <a:avLst/>
          </a:prstGeom>
          <a:noFill/>
          <a:ln>
            <a:noFill/>
          </a:ln>
        </p:spPr>
      </p:pic>
    </p:spTree>
    <p:extLst>
      <p:ext uri="{BB962C8B-B14F-4D97-AF65-F5344CB8AC3E}">
        <p14:creationId xmlns:p14="http://schemas.microsoft.com/office/powerpoint/2010/main" val="262529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0B9-543C-103F-9380-D48722A29D1A}"/>
              </a:ext>
            </a:extLst>
          </p:cNvPr>
          <p:cNvSpPr>
            <a:spLocks noGrp="1"/>
          </p:cNvSpPr>
          <p:nvPr>
            <p:ph type="ctrTitle"/>
          </p:nvPr>
        </p:nvSpPr>
        <p:spPr/>
        <p:txBody>
          <a:bodyPr/>
          <a:lstStyle/>
          <a:p>
            <a:r>
              <a:rPr lang="en-US" dirty="0"/>
              <a:t>UML class diagram </a:t>
            </a:r>
          </a:p>
        </p:txBody>
      </p:sp>
      <p:pic>
        <p:nvPicPr>
          <p:cNvPr id="5" name="Google Shape;547;p20" descr="Diagram&#10;&#10;Description automatically generated">
            <a:extLst>
              <a:ext uri="{FF2B5EF4-FFF2-40B4-BE49-F238E27FC236}">
                <a16:creationId xmlns:a16="http://schemas.microsoft.com/office/drawing/2014/main" id="{8BDB8D35-591F-DA17-5219-E9741AC5FCED}"/>
              </a:ext>
            </a:extLst>
          </p:cNvPr>
          <p:cNvPicPr preferRelativeResize="0"/>
          <p:nvPr/>
        </p:nvPicPr>
        <p:blipFill rotWithShape="1">
          <a:blip r:embed="rId2">
            <a:alphaModFix/>
          </a:blip>
          <a:srcRect/>
          <a:stretch/>
        </p:blipFill>
        <p:spPr>
          <a:xfrm>
            <a:off x="1305269" y="1335657"/>
            <a:ext cx="10743977" cy="5515764"/>
          </a:xfrm>
          <a:prstGeom prst="rect">
            <a:avLst/>
          </a:prstGeom>
          <a:noFill/>
          <a:ln>
            <a:noFill/>
          </a:ln>
        </p:spPr>
      </p:pic>
      <p:pic>
        <p:nvPicPr>
          <p:cNvPr id="6" name="Google Shape;113;p1" descr="Google Shape;211;p1">
            <a:extLst>
              <a:ext uri="{FF2B5EF4-FFF2-40B4-BE49-F238E27FC236}">
                <a16:creationId xmlns:a16="http://schemas.microsoft.com/office/drawing/2014/main" id="{53DAD86A-737B-01EB-79C4-DE38F54D3C01}"/>
              </a:ext>
            </a:extLst>
          </p:cNvPr>
          <p:cNvPicPr preferRelativeResize="0"/>
          <p:nvPr/>
        </p:nvPicPr>
        <p:blipFill rotWithShape="1">
          <a:blip r:embed="rId3">
            <a:alphaModFix/>
          </a:blip>
          <a:srcRect/>
          <a:stretch/>
        </p:blipFill>
        <p:spPr>
          <a:xfrm rot="16200000">
            <a:off x="-9191" y="5724239"/>
            <a:ext cx="1776616" cy="490907"/>
          </a:xfrm>
          <a:prstGeom prst="rect">
            <a:avLst/>
          </a:prstGeom>
          <a:noFill/>
          <a:ln>
            <a:noFill/>
          </a:ln>
        </p:spPr>
      </p:pic>
    </p:spTree>
    <p:extLst>
      <p:ext uri="{BB962C8B-B14F-4D97-AF65-F5344CB8AC3E}">
        <p14:creationId xmlns:p14="http://schemas.microsoft.com/office/powerpoint/2010/main" val="2562929392"/>
      </p:ext>
    </p:extLst>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A5DD1-C810-CF59-B9D3-AA3F4EDAC105}"/>
              </a:ext>
            </a:extLst>
          </p:cNvPr>
          <p:cNvSpPr>
            <a:spLocks noGrp="1"/>
          </p:cNvSpPr>
          <p:nvPr>
            <p:ph idx="1"/>
          </p:nvPr>
        </p:nvSpPr>
        <p:spPr/>
        <p:txBody>
          <a:bodyPr>
            <a:normAutofit fontScale="92500"/>
          </a:bodyPr>
          <a:lstStyle/>
          <a:p>
            <a:pPr algn="l" indent="-349250" lvl="0" marL="457200" rtl="0">
              <a:lnSpc>
                <a:spcPct val="150000"/>
              </a:lnSpc>
              <a:spcBef>
                <a:spcPts val="0"/>
              </a:spcBef>
              <a:spcAft>
                <a:spcPts val="0"/>
              </a:spcAft>
              <a:buSzPts val="1900"/>
              <a:buFont typeface="Libre Franklin"/>
              <a:buChar char="●"/>
            </a:pPr>
            <a:r>
              <a:rPr dirty="0" lang="en-US" sz="2400">
                <a:latin charset="0" panose="02020303050505020204" pitchFamily="18" typeface="Sagona ExtraLight"/>
                <a:ea typeface="Libre Franklin"/>
                <a:cs typeface="Libre Franklin"/>
                <a:sym typeface="Libre Franklin"/>
              </a:rPr>
              <a:t>API ready to deploy</a:t>
            </a:r>
          </a:p>
          <a:p>
            <a:pPr algn="l" indent="-349250" lvl="0" marL="457200" rtl="0">
              <a:lnSpc>
                <a:spcPct val="150000"/>
              </a:lnSpc>
              <a:spcBef>
                <a:spcPts val="0"/>
              </a:spcBef>
              <a:spcAft>
                <a:spcPts val="0"/>
              </a:spcAft>
              <a:buSzPts val="1900"/>
              <a:buFont typeface="Libre Franklin"/>
              <a:buChar char="●"/>
            </a:pPr>
            <a:r>
              <a:rPr dirty="0" lang="en-US" sz="2400">
                <a:latin charset="0" panose="02020303050505020204" pitchFamily="18" typeface="Sagona ExtraLight"/>
                <a:ea typeface="Libre Franklin"/>
                <a:cs typeface="Libre Franklin"/>
                <a:sym typeface="Libre Franklin"/>
              </a:rPr>
              <a:t>Setting up Render environment</a:t>
            </a:r>
          </a:p>
          <a:p>
            <a:pPr algn="l" indent="-349250" lvl="0" marL="457200" rtl="0">
              <a:lnSpc>
                <a:spcPct val="150000"/>
              </a:lnSpc>
              <a:spcBef>
                <a:spcPts val="0"/>
              </a:spcBef>
              <a:spcAft>
                <a:spcPts val="0"/>
              </a:spcAft>
              <a:buSzPts val="1900"/>
              <a:buFont typeface="Libre Franklin"/>
              <a:buChar char="●"/>
            </a:pPr>
            <a:r>
              <a:rPr dirty="0" lang="en-US" sz="2400">
                <a:latin charset="0" panose="02020303050505020204" pitchFamily="18" typeface="Sagona ExtraLight"/>
                <a:ea typeface="Libre Franklin"/>
                <a:cs typeface="Libre Franklin"/>
                <a:sym typeface="Libre Franklin"/>
              </a:rPr>
              <a:t>Solving Libraries incompatibility</a:t>
            </a:r>
          </a:p>
          <a:p>
            <a:pPr algn="l" indent="-349250" lvl="0" marL="457200" rtl="0">
              <a:lnSpc>
                <a:spcPct val="150000"/>
              </a:lnSpc>
              <a:spcBef>
                <a:spcPts val="0"/>
              </a:spcBef>
              <a:spcAft>
                <a:spcPts val="0"/>
              </a:spcAft>
              <a:buSzPts val="1900"/>
              <a:buFont typeface="Libre Franklin"/>
              <a:buChar char="●"/>
            </a:pPr>
            <a:r>
              <a:rPr dirty="0" lang="en-US" sz="2400">
                <a:latin charset="0" panose="02020303050505020204" pitchFamily="18" typeface="Sagona ExtraLight"/>
                <a:ea typeface="Libre Franklin"/>
                <a:cs typeface="Libre Franklin"/>
                <a:sym typeface="Libre Franklin"/>
              </a:rPr>
              <a:t>Deploy the API</a:t>
            </a:r>
          </a:p>
        </p:txBody>
      </p:sp>
      <p:sp>
        <p:nvSpPr>
          <p:cNvPr id="4" name="Title 3">
            <a:extLst>
              <a:ext uri="{FF2B5EF4-FFF2-40B4-BE49-F238E27FC236}">
                <a16:creationId xmlns:a16="http://schemas.microsoft.com/office/drawing/2014/main" id="{C507C93D-2EB2-6DCB-33BD-0E02B43A4024}"/>
              </a:ext>
            </a:extLst>
          </p:cNvPr>
          <p:cNvSpPr>
            <a:spLocks noGrp="1"/>
          </p:cNvSpPr>
          <p:nvPr>
            <p:ph type="ctrTitle"/>
          </p:nvPr>
        </p:nvSpPr>
        <p:spPr/>
        <p:txBody>
          <a:bodyPr/>
          <a:lstStyle/>
          <a:p>
            <a:r>
              <a:rPr dirty="0" lang="en-US"/>
              <a:t>Machine Learning API</a:t>
            </a:r>
          </a:p>
        </p:txBody>
      </p:sp>
      <p:pic>
        <p:nvPicPr>
          <p:cNvPr id="5" name="Google Shape;555;g286c4590e8d_0_0">
            <a:extLst>
              <a:ext uri="{FF2B5EF4-FFF2-40B4-BE49-F238E27FC236}">
                <a16:creationId xmlns:a16="http://schemas.microsoft.com/office/drawing/2014/main" id="{36FE2F1D-9CFB-A6F8-B553-516C9E04A754}"/>
              </a:ext>
            </a:extLst>
          </p:cNvPr>
          <p:cNvPicPr preferRelativeResize="0">
            <a:picLocks noGrp="1"/>
          </p:cNvPicPr>
          <p:nvPr>
            <p:ph idx="10" sz="quarter" type="pic"/>
          </p:nvPr>
        </p:nvPicPr>
        <p:blipFill>
          <a:blip r:embed="rId2">
            <a:alphaModFix/>
          </a:blip>
          <a:srcRect b="48" t="48"/>
          <a:stretch>
            <a:fillRect/>
          </a:stretch>
        </p:blipFill>
        <p:spPr>
          <a:xfrm>
            <a:off x="-1" y="3482975"/>
            <a:ext cx="11019099" cy="3375025"/>
          </a:xfrm>
          <a:prstGeom prst="rect">
            <a:avLst/>
          </a:prstGeom>
          <a:noFill/>
          <a:ln>
            <a:noFill/>
          </a:ln>
        </p:spPr>
      </p:pic>
      <p:pic>
        <p:nvPicPr>
          <p:cNvPr descr="Google Shape;211;p1" id="6" name="Google Shape;113;p1">
            <a:extLst>
              <a:ext uri="{FF2B5EF4-FFF2-40B4-BE49-F238E27FC236}">
                <a16:creationId xmlns:a16="http://schemas.microsoft.com/office/drawing/2014/main" id="{2D987320-9334-B9E0-A72B-486F931AD013}"/>
              </a:ext>
            </a:extLst>
          </p:cNvPr>
          <p:cNvPicPr preferRelativeResize="0"/>
          <p:nvPr/>
        </p:nvPicPr>
        <p:blipFill rotWithShape="1">
          <a:blip r:embed="rId3">
            <a:alphaModFix/>
          </a:blip>
          <a:srcRect/>
          <a:stretch/>
        </p:blipFill>
        <p:spPr>
          <a:xfrm rot="5400000">
            <a:off x="10422898" y="5729363"/>
            <a:ext cx="1776616" cy="490907"/>
          </a:xfrm>
          <a:prstGeom prst="rect">
            <a:avLst/>
          </a:prstGeom>
          <a:noFill/>
          <a:ln>
            <a:noFill/>
          </a:ln>
        </p:spPr>
      </p:pic>
    </p:spTree>
    <p:extLst>
      <p:ext uri="{BB962C8B-B14F-4D97-AF65-F5344CB8AC3E}">
        <p14:creationId xmlns:p14="http://schemas.microsoft.com/office/powerpoint/2010/main" val="2967890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026-B58F-AC3C-2474-059F8CD3DDEE}"/>
              </a:ext>
            </a:extLst>
          </p:cNvPr>
          <p:cNvSpPr>
            <a:spLocks noGrp="1"/>
          </p:cNvSpPr>
          <p:nvPr>
            <p:ph type="ctrTitle"/>
          </p:nvPr>
        </p:nvSpPr>
        <p:spPr/>
        <p:txBody>
          <a:bodyPr/>
          <a:lstStyle/>
          <a:p>
            <a:r>
              <a:rPr lang="en-US" dirty="0"/>
              <a:t>Machine learning API</a:t>
            </a:r>
          </a:p>
        </p:txBody>
      </p:sp>
      <p:pic>
        <p:nvPicPr>
          <p:cNvPr id="4" name="Google Shape;561;g286c4590e8d_0_11">
            <a:extLst>
              <a:ext uri="{FF2B5EF4-FFF2-40B4-BE49-F238E27FC236}">
                <a16:creationId xmlns:a16="http://schemas.microsoft.com/office/drawing/2014/main" id="{72125245-4F37-38C1-2376-4DE4C86E81ED}"/>
              </a:ext>
            </a:extLst>
          </p:cNvPr>
          <p:cNvPicPr preferRelativeResize="0"/>
          <p:nvPr/>
        </p:nvPicPr>
        <p:blipFill>
          <a:blip r:embed="rId2">
            <a:alphaModFix/>
          </a:blip>
          <a:stretch>
            <a:fillRect/>
          </a:stretch>
        </p:blipFill>
        <p:spPr>
          <a:xfrm>
            <a:off x="392624" y="1679809"/>
            <a:ext cx="11123958" cy="2585312"/>
          </a:xfrm>
          <a:prstGeom prst="rect">
            <a:avLst/>
          </a:prstGeom>
          <a:noFill/>
          <a:ln>
            <a:noFill/>
          </a:ln>
        </p:spPr>
      </p:pic>
      <p:pic>
        <p:nvPicPr>
          <p:cNvPr id="5" name="Google Shape;562;g286c4590e8d_0_11">
            <a:extLst>
              <a:ext uri="{FF2B5EF4-FFF2-40B4-BE49-F238E27FC236}">
                <a16:creationId xmlns:a16="http://schemas.microsoft.com/office/drawing/2014/main" id="{D7FECB60-CD8D-CABD-FEB3-B438734E6EAD}"/>
              </a:ext>
            </a:extLst>
          </p:cNvPr>
          <p:cNvPicPr preferRelativeResize="0"/>
          <p:nvPr/>
        </p:nvPicPr>
        <p:blipFill>
          <a:blip r:embed="rId3">
            <a:alphaModFix/>
          </a:blip>
          <a:stretch>
            <a:fillRect/>
          </a:stretch>
        </p:blipFill>
        <p:spPr>
          <a:xfrm>
            <a:off x="392623" y="4509862"/>
            <a:ext cx="11123959" cy="2008493"/>
          </a:xfrm>
          <a:prstGeom prst="rect">
            <a:avLst/>
          </a:prstGeom>
          <a:noFill/>
          <a:ln>
            <a:noFill/>
          </a:ln>
        </p:spPr>
      </p:pic>
      <p:pic>
        <p:nvPicPr>
          <p:cNvPr id="3" name="Google Shape;113;p1" descr="Google Shape;211;p1">
            <a:extLst>
              <a:ext uri="{FF2B5EF4-FFF2-40B4-BE49-F238E27FC236}">
                <a16:creationId xmlns:a16="http://schemas.microsoft.com/office/drawing/2014/main" id="{25825DA3-0E44-8C53-0545-CDF74FF2ED97}"/>
              </a:ext>
            </a:extLst>
          </p:cNvPr>
          <p:cNvPicPr preferRelativeResize="0"/>
          <p:nvPr/>
        </p:nvPicPr>
        <p:blipFill rotWithShape="1">
          <a:blip r:embed="rId4">
            <a:alphaModFix/>
          </a:blip>
          <a:srcRect/>
          <a:stretch/>
        </p:blipFill>
        <p:spPr>
          <a:xfrm>
            <a:off x="0" y="0"/>
            <a:ext cx="1776616" cy="490907"/>
          </a:xfrm>
          <a:prstGeom prst="rect">
            <a:avLst/>
          </a:prstGeom>
          <a:noFill/>
          <a:ln>
            <a:noFill/>
          </a:ln>
        </p:spPr>
      </p:pic>
    </p:spTree>
    <p:extLst>
      <p:ext uri="{BB962C8B-B14F-4D97-AF65-F5344CB8AC3E}">
        <p14:creationId xmlns:p14="http://schemas.microsoft.com/office/powerpoint/2010/main" val="4099230603"/>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A long corridor with lights&#10;&#10;Description automatically generated with medium confidence" id="8" name="Picture Placeholder 7">
            <a:extLst>
              <a:ext uri="{FF2B5EF4-FFF2-40B4-BE49-F238E27FC236}">
                <a16:creationId xmlns:a16="http://schemas.microsoft.com/office/drawing/2014/main" id="{5AB76AB1-2D4F-606F-8ABA-0004BEA315A4}"/>
              </a:ext>
            </a:extLst>
          </p:cNvPr>
          <p:cNvPicPr>
            <a:picLocks noChangeAspect="1" noGrp="1"/>
          </p:cNvPicPr>
          <p:nvPr>
            <p:ph idx="10" sz="quarter" type="pic"/>
          </p:nvPr>
        </p:nvPicPr>
        <p:blipFill>
          <a:blip r:embed="rId2">
            <a:duotone>
              <a:prstClr val="black"/>
              <a:schemeClr val="accent4">
                <a:tint val="45000"/>
                <a:satMod val="400000"/>
              </a:schemeClr>
            </a:duotone>
          </a:blip>
          <a:srcRect l="28" r="28"/>
          <a:stretch>
            <a:fillRect/>
          </a:stretch>
        </p:blipFill>
        <p:spPr/>
      </p:pic>
      <p:sp>
        <p:nvSpPr>
          <p:cNvPr id="4" name="Title 3">
            <a:extLst>
              <a:ext uri="{FF2B5EF4-FFF2-40B4-BE49-F238E27FC236}">
                <a16:creationId xmlns:a16="http://schemas.microsoft.com/office/drawing/2014/main" id="{67962635-9639-52C3-4B37-477C82F607D6}"/>
              </a:ext>
            </a:extLst>
          </p:cNvPr>
          <p:cNvSpPr>
            <a:spLocks noGrp="1"/>
          </p:cNvSpPr>
          <p:nvPr>
            <p:ph type="ctrTitle"/>
          </p:nvPr>
        </p:nvSpPr>
        <p:spPr>
          <a:xfrm>
            <a:off x="609599" y="-594569"/>
            <a:ext cx="4179376" cy="2387600"/>
          </a:xfrm>
        </p:spPr>
        <p:txBody>
          <a:bodyPr>
            <a:normAutofit/>
          </a:bodyPr>
          <a:lstStyle/>
          <a:p>
            <a:r>
              <a:rPr dirty="0" lang="en-US" sz="4000"/>
              <a:t>Machine learning API</a:t>
            </a:r>
          </a:p>
        </p:txBody>
      </p:sp>
      <p:pic>
        <p:nvPicPr>
          <p:cNvPr descr="A close-up of a computer screen&#10;&#10;Description automatically generated" id="5" name="Google Shape;568;g286c4590e8d_0_23">
            <a:extLst>
              <a:ext uri="{FF2B5EF4-FFF2-40B4-BE49-F238E27FC236}">
                <a16:creationId xmlns:a16="http://schemas.microsoft.com/office/drawing/2014/main" id="{5267F451-C214-CAC3-BBAB-5728DE35F09C}"/>
              </a:ext>
            </a:extLst>
          </p:cNvPr>
          <p:cNvPicPr preferRelativeResize="0"/>
          <p:nvPr/>
        </p:nvPicPr>
        <p:blipFill>
          <a:blip r:embed="rId3">
            <a:alphaModFix/>
          </a:blip>
          <a:stretch>
            <a:fillRect/>
          </a:stretch>
        </p:blipFill>
        <p:spPr>
          <a:xfrm>
            <a:off x="799037" y="2182102"/>
            <a:ext cx="4876800" cy="1590675"/>
          </a:xfrm>
          <a:prstGeom prst="rect">
            <a:avLst/>
          </a:prstGeom>
          <a:noFill/>
          <a:ln>
            <a:noFill/>
          </a:ln>
        </p:spPr>
      </p:pic>
      <p:pic>
        <p:nvPicPr>
          <p:cNvPr descr="A screenshot of a computer&#10;&#10;Description automatically generated" id="6" name="Google Shape;569;g286c4590e8d_0_23">
            <a:extLst>
              <a:ext uri="{FF2B5EF4-FFF2-40B4-BE49-F238E27FC236}">
                <a16:creationId xmlns:a16="http://schemas.microsoft.com/office/drawing/2014/main" id="{F6A963A7-3313-3293-BCD8-3956DFA8F04C}"/>
              </a:ext>
            </a:extLst>
          </p:cNvPr>
          <p:cNvPicPr preferRelativeResize="0"/>
          <p:nvPr/>
        </p:nvPicPr>
        <p:blipFill>
          <a:blip r:embed="rId4">
            <a:alphaModFix/>
          </a:blip>
          <a:stretch>
            <a:fillRect/>
          </a:stretch>
        </p:blipFill>
        <p:spPr>
          <a:xfrm>
            <a:off x="609599" y="4209215"/>
            <a:ext cx="5067300" cy="1400175"/>
          </a:xfrm>
          <a:prstGeom prst="rect">
            <a:avLst/>
          </a:prstGeom>
          <a:noFill/>
          <a:ln>
            <a:noFill/>
          </a:ln>
        </p:spPr>
      </p:pic>
      <p:pic>
        <p:nvPicPr>
          <p:cNvPr descr="Google Shape;211;p1" id="9" name="Google Shape;113;p1">
            <a:extLst>
              <a:ext uri="{FF2B5EF4-FFF2-40B4-BE49-F238E27FC236}">
                <a16:creationId xmlns:a16="http://schemas.microsoft.com/office/drawing/2014/main" id="{F4118FCE-1B8D-C6C1-6BF9-04F5A8C9DD0F}"/>
              </a:ext>
            </a:extLst>
          </p:cNvPr>
          <p:cNvPicPr preferRelativeResize="0"/>
          <p:nvPr/>
        </p:nvPicPr>
        <p:blipFill rotWithShape="1">
          <a:blip r:embed="rId5">
            <a:alphaModFix/>
          </a:blip>
          <a:srcRect/>
          <a:stretch/>
        </p:blipFill>
        <p:spPr>
          <a:xfrm>
            <a:off x="0" y="0"/>
            <a:ext cx="1776616" cy="490907"/>
          </a:xfrm>
          <a:prstGeom prst="rect">
            <a:avLst/>
          </a:prstGeom>
          <a:noFill/>
          <a:ln>
            <a:noFill/>
          </a:ln>
        </p:spPr>
      </p:pic>
    </p:spTree>
    <p:extLst>
      <p:ext uri="{BB962C8B-B14F-4D97-AF65-F5344CB8AC3E}">
        <p14:creationId xmlns:p14="http://schemas.microsoft.com/office/powerpoint/2010/main" val="2716764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20C9-712D-791C-AB34-C6CC41446DDA}"/>
              </a:ext>
            </a:extLst>
          </p:cNvPr>
          <p:cNvSpPr>
            <a:spLocks noGrp="1"/>
          </p:cNvSpPr>
          <p:nvPr>
            <p:ph type="ctrTitle"/>
          </p:nvPr>
        </p:nvSpPr>
        <p:spPr/>
        <p:txBody>
          <a:bodyPr/>
          <a:lstStyle/>
          <a:p>
            <a:r>
              <a:rPr lang="en-US" sz="4800" dirty="0"/>
              <a:t>Machine learning API</a:t>
            </a:r>
            <a:endParaRPr lang="en-US" dirty="0"/>
          </a:p>
        </p:txBody>
      </p:sp>
      <p:pic>
        <p:nvPicPr>
          <p:cNvPr id="4" name="Google Shape;575;g286c4590e8d_0_31">
            <a:extLst>
              <a:ext uri="{FF2B5EF4-FFF2-40B4-BE49-F238E27FC236}">
                <a16:creationId xmlns:a16="http://schemas.microsoft.com/office/drawing/2014/main" id="{A9A8A939-E4D6-39F9-C2FF-059A63E7AAC9}"/>
              </a:ext>
            </a:extLst>
          </p:cNvPr>
          <p:cNvPicPr preferRelativeResize="0"/>
          <p:nvPr/>
        </p:nvPicPr>
        <p:blipFill>
          <a:blip r:embed="rId2">
            <a:alphaModFix/>
          </a:blip>
          <a:stretch>
            <a:fillRect/>
          </a:stretch>
        </p:blipFill>
        <p:spPr>
          <a:xfrm>
            <a:off x="1627321" y="1342197"/>
            <a:ext cx="9602033" cy="5337533"/>
          </a:xfrm>
          <a:prstGeom prst="rect">
            <a:avLst/>
          </a:prstGeom>
          <a:noFill/>
          <a:ln>
            <a:noFill/>
          </a:ln>
        </p:spPr>
      </p:pic>
      <p:pic>
        <p:nvPicPr>
          <p:cNvPr id="5" name="Google Shape;113;p1" descr="Google Shape;211;p1">
            <a:extLst>
              <a:ext uri="{FF2B5EF4-FFF2-40B4-BE49-F238E27FC236}">
                <a16:creationId xmlns:a16="http://schemas.microsoft.com/office/drawing/2014/main" id="{68876E76-3F21-0423-5AD1-AF193AAA0896}"/>
              </a:ext>
            </a:extLst>
          </p:cNvPr>
          <p:cNvPicPr preferRelativeResize="0"/>
          <p:nvPr/>
        </p:nvPicPr>
        <p:blipFill rotWithShape="1">
          <a:blip r:embed="rId3">
            <a:alphaModFix/>
          </a:blip>
          <a:srcRect/>
          <a:stretch/>
        </p:blipFill>
        <p:spPr>
          <a:xfrm rot="16200000">
            <a:off x="-61306" y="5724238"/>
            <a:ext cx="1776616" cy="490907"/>
          </a:xfrm>
          <a:prstGeom prst="rect">
            <a:avLst/>
          </a:prstGeom>
          <a:noFill/>
          <a:ln>
            <a:noFill/>
          </a:ln>
        </p:spPr>
      </p:pic>
    </p:spTree>
    <p:extLst>
      <p:ext uri="{BB962C8B-B14F-4D97-AF65-F5344CB8AC3E}">
        <p14:creationId xmlns:p14="http://schemas.microsoft.com/office/powerpoint/2010/main" val="385880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A6CB-4A10-7369-7DA4-43E4E1A0FB5D}"/>
              </a:ext>
            </a:extLst>
          </p:cNvPr>
          <p:cNvSpPr>
            <a:spLocks noGrp="1"/>
          </p:cNvSpPr>
          <p:nvPr>
            <p:ph type="ctrTitle"/>
          </p:nvPr>
        </p:nvSpPr>
        <p:spPr/>
        <p:txBody>
          <a:bodyPr/>
          <a:lstStyle/>
          <a:p>
            <a:r>
              <a:rPr lang="en-US" dirty="0"/>
              <a:t>Sprint 5 Recap</a:t>
            </a:r>
          </a:p>
        </p:txBody>
      </p:sp>
      <p:graphicFrame>
        <p:nvGraphicFramePr>
          <p:cNvPr id="6" name="Google Shape;581;p26">
            <a:extLst>
              <a:ext uri="{FF2B5EF4-FFF2-40B4-BE49-F238E27FC236}">
                <a16:creationId xmlns:a16="http://schemas.microsoft.com/office/drawing/2014/main" id="{6AA149FB-B501-010C-2665-78A2F693DBEC}"/>
              </a:ext>
            </a:extLst>
          </p:cNvPr>
          <p:cNvGraphicFramePr/>
          <p:nvPr>
            <p:extLst>
              <p:ext uri="{D42A27DB-BD31-4B8C-83A1-F6EECF244321}">
                <p14:modId xmlns:p14="http://schemas.microsoft.com/office/powerpoint/2010/main" val="2598663787"/>
              </p:ext>
            </p:extLst>
          </p:nvPr>
        </p:nvGraphicFramePr>
        <p:xfrm>
          <a:off x="392623" y="1342197"/>
          <a:ext cx="11574684" cy="5217731"/>
        </p:xfrm>
        <a:graphic>
          <a:graphicData uri="http://schemas.openxmlformats.org/drawingml/2006/table">
            <a:tbl>
              <a:tblPr>
                <a:noFill/>
              </a:tblPr>
              <a:tblGrid>
                <a:gridCol w="1842500">
                  <a:extLst>
                    <a:ext uri="{9D8B030D-6E8A-4147-A177-3AD203B41FA5}">
                      <a16:colId xmlns:a16="http://schemas.microsoft.com/office/drawing/2014/main" val="20000"/>
                    </a:ext>
                  </a:extLst>
                </a:gridCol>
                <a:gridCol w="1016120">
                  <a:extLst>
                    <a:ext uri="{9D8B030D-6E8A-4147-A177-3AD203B41FA5}">
                      <a16:colId xmlns:a16="http://schemas.microsoft.com/office/drawing/2014/main" val="20001"/>
                    </a:ext>
                  </a:extLst>
                </a:gridCol>
                <a:gridCol w="8716064">
                  <a:extLst>
                    <a:ext uri="{9D8B030D-6E8A-4147-A177-3AD203B41FA5}">
                      <a16:colId xmlns:a16="http://schemas.microsoft.com/office/drawing/2014/main" val="20002"/>
                    </a:ext>
                  </a:extLst>
                </a:gridCol>
              </a:tblGrid>
              <a:tr h="661444">
                <a:tc>
                  <a:txBody>
                    <a:bodyPr/>
                    <a:lstStyle/>
                    <a:p>
                      <a:pPr marL="0" marR="0" lvl="0" indent="0" algn="ctr" rtl="0">
                        <a:lnSpc>
                          <a:spcPct val="100000"/>
                        </a:lnSpc>
                        <a:spcBef>
                          <a:spcPts val="0"/>
                        </a:spcBef>
                        <a:spcAft>
                          <a:spcPts val="0"/>
                        </a:spcAft>
                        <a:buClr>
                          <a:srgbClr val="000000"/>
                        </a:buClr>
                        <a:buSzPts val="1400"/>
                        <a:buFont typeface="Arial"/>
                        <a:buNone/>
                      </a:pPr>
                      <a:r>
                        <a:rPr lang="en-US" sz="2100" b="1" u="none" strike="noStrike" cap="none" dirty="0">
                          <a:latin typeface="Sagona ExtraLight" panose="02020303050505020204" pitchFamily="18" charset="0"/>
                          <a:ea typeface="Libre Franklin"/>
                          <a:cs typeface="Libre Franklin"/>
                          <a:sym typeface="Libre Franklin"/>
                        </a:rPr>
                        <a:t>Issue type</a:t>
                      </a:r>
                      <a:endParaRPr sz="2100" b="1" u="none" strike="noStrike" cap="none" dirty="0">
                        <a:latin typeface="Sagona ExtraLight" panose="02020303050505020204" pitchFamily="18" charset="0"/>
                        <a:ea typeface="Libre Franklin"/>
                        <a:cs typeface="Libre Franklin"/>
                        <a:sym typeface="Libre Franklin"/>
                      </a:endParaRPr>
                    </a:p>
                  </a:txBody>
                  <a:tcPr marL="135391" marR="135391" marT="135391" marB="135391">
                    <a:solidFill>
                      <a:srgbClr val="D39B7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100" b="1" u="none" strike="noStrike" cap="none" dirty="0">
                          <a:latin typeface="Sagona ExtraLight" panose="02020303050505020204" pitchFamily="18" charset="0"/>
                          <a:ea typeface="Libre Franklin"/>
                          <a:cs typeface="Libre Franklin"/>
                          <a:sym typeface="Libre Franklin"/>
                        </a:rPr>
                        <a:t>Key</a:t>
                      </a:r>
                      <a:endParaRPr sz="2100" b="1" u="none" strike="noStrike" cap="none" dirty="0">
                        <a:latin typeface="Sagona ExtraLight" panose="02020303050505020204" pitchFamily="18" charset="0"/>
                        <a:ea typeface="Libre Franklin"/>
                        <a:cs typeface="Libre Franklin"/>
                        <a:sym typeface="Libre Franklin"/>
                      </a:endParaRPr>
                    </a:p>
                  </a:txBody>
                  <a:tcPr marL="135391" marR="135391" marT="135391" marB="135391">
                    <a:solidFill>
                      <a:srgbClr val="D39B73"/>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100" b="1" u="none" strike="noStrike" cap="none" dirty="0">
                          <a:latin typeface="Sagona ExtraLight" panose="02020303050505020204" pitchFamily="18" charset="0"/>
                          <a:ea typeface="Libre Franklin"/>
                          <a:cs typeface="Libre Franklin"/>
                          <a:sym typeface="Libre Franklin"/>
                        </a:rPr>
                        <a:t>Name</a:t>
                      </a:r>
                      <a:endParaRPr sz="2100" b="1" u="none" strike="noStrike" cap="none" dirty="0">
                        <a:latin typeface="Sagona ExtraLight" panose="02020303050505020204" pitchFamily="18" charset="0"/>
                        <a:ea typeface="Libre Franklin"/>
                        <a:cs typeface="Libre Franklin"/>
                        <a:sym typeface="Libre Franklin"/>
                      </a:endParaRPr>
                    </a:p>
                  </a:txBody>
                  <a:tcPr marL="135391" marR="135391" marT="135391" marB="135391">
                    <a:solidFill>
                      <a:srgbClr val="D39B73"/>
                    </a:solidFill>
                  </a:tcPr>
                </a:tc>
                <a:extLst>
                  <a:ext uri="{0D108BD9-81ED-4DB2-BD59-A6C34878D82A}">
                    <a16:rowId xmlns:a16="http://schemas.microsoft.com/office/drawing/2014/main" val="10000"/>
                  </a:ext>
                </a:extLst>
              </a:tr>
              <a:tr h="1111712">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dirty="0">
                          <a:latin typeface="Sagona ExtraLight" panose="02020303050505020204" pitchFamily="18" charset="0"/>
                          <a:ea typeface="Libre Franklin"/>
                          <a:cs typeface="Libre Franklin"/>
                          <a:sym typeface="Libre Franklin"/>
                        </a:rPr>
                        <a:t>STRES-36</a:t>
                      </a: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a:latin typeface="Sagona ExtraLight" panose="02020303050505020204" pitchFamily="18" charset="0"/>
                          <a:ea typeface="Libre Franklin"/>
                          <a:cs typeface="Libre Franklin"/>
                          <a:sym typeface="Libre Franklin"/>
                        </a:rPr>
                        <a:t>task</a:t>
                      </a:r>
                      <a:endParaRPr sz="1800" u="none" strike="noStrike" cap="none">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chemeClr val="dk1"/>
                        </a:buClr>
                        <a:buSzPts val="1200"/>
                        <a:buFont typeface="Arial"/>
                        <a:buNone/>
                      </a:pPr>
                      <a:r>
                        <a:rPr lang="en-US" sz="1800" dirty="0">
                          <a:solidFill>
                            <a:schemeClr val="dk1"/>
                          </a:solidFill>
                          <a:latin typeface="Sagona ExtraLight" panose="02020303050505020204" pitchFamily="18" charset="0"/>
                          <a:ea typeface="Libre Franklin"/>
                          <a:cs typeface="Libre Franklin"/>
                          <a:sym typeface="Libre Franklin"/>
                        </a:rPr>
                        <a:t>Implemented a functionality to the app that permits users to upload images.</a:t>
                      </a:r>
                      <a:endParaRPr sz="1800" u="none" strike="noStrike" cap="none" dirty="0">
                        <a:solidFill>
                          <a:schemeClr val="dk1"/>
                        </a:solidFill>
                        <a:latin typeface="Sagona ExtraLight" panose="02020303050505020204" pitchFamily="18" charset="0"/>
                        <a:ea typeface="Libre Franklin"/>
                        <a:cs typeface="Libre Franklin"/>
                        <a:sym typeface="Libre Franklin"/>
                      </a:endParaRPr>
                    </a:p>
                    <a:p>
                      <a:pPr marL="0" marR="0" lvl="0" indent="0" algn="l" rtl="0">
                        <a:lnSpc>
                          <a:spcPct val="100000"/>
                        </a:lnSpc>
                        <a:spcBef>
                          <a:spcPts val="0"/>
                        </a:spcBef>
                        <a:spcAft>
                          <a:spcPts val="0"/>
                        </a:spcAft>
                        <a:buClr>
                          <a:srgbClr val="000000"/>
                        </a:buClr>
                        <a:buSzPts val="1200"/>
                        <a:buFont typeface="Arial"/>
                        <a:buNone/>
                      </a:pPr>
                      <a:endParaRPr sz="1800" b="1"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extLst>
                  <a:ext uri="{0D108BD9-81ED-4DB2-BD59-A6C34878D82A}">
                    <a16:rowId xmlns:a16="http://schemas.microsoft.com/office/drawing/2014/main" val="10001"/>
                  </a:ext>
                </a:extLst>
              </a:tr>
              <a:tr h="1221151">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dirty="0">
                          <a:latin typeface="Sagona ExtraLight" panose="02020303050505020204" pitchFamily="18" charset="0"/>
                          <a:ea typeface="Libre Franklin"/>
                          <a:cs typeface="Libre Franklin"/>
                          <a:sym typeface="Libre Franklin"/>
                        </a:rPr>
                        <a:t>STRES-39</a:t>
                      </a: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a:latin typeface="Sagona ExtraLight" panose="02020303050505020204" pitchFamily="18" charset="0"/>
                          <a:ea typeface="Libre Franklin"/>
                          <a:cs typeface="Libre Franklin"/>
                          <a:sym typeface="Libre Franklin"/>
                        </a:rPr>
                        <a:t>story</a:t>
                      </a:r>
                      <a:endParaRPr sz="1800" u="none" strike="noStrike" cap="none">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chemeClr val="dk1"/>
                        </a:buClr>
                        <a:buSzPts val="1200"/>
                        <a:buFont typeface="Arial"/>
                        <a:buNone/>
                      </a:pPr>
                      <a:r>
                        <a:rPr lang="en-US" sz="1800" u="none" strike="noStrike" cap="none" dirty="0">
                          <a:solidFill>
                            <a:schemeClr val="dk1"/>
                          </a:solidFill>
                          <a:latin typeface="Sagona ExtraLight" panose="02020303050505020204" pitchFamily="18" charset="0"/>
                          <a:ea typeface="Libre Franklin"/>
                          <a:cs typeface="Libre Franklin"/>
                          <a:sym typeface="Libre Franklin"/>
                        </a:rPr>
                        <a:t>As a user, </a:t>
                      </a:r>
                      <a:r>
                        <a:rPr lang="en-US" sz="1800" dirty="0">
                          <a:solidFill>
                            <a:schemeClr val="dk1"/>
                          </a:solidFill>
                          <a:latin typeface="Sagona ExtraLight" panose="02020303050505020204" pitchFamily="18" charset="0"/>
                          <a:ea typeface="Libre Franklin"/>
                          <a:cs typeface="Libre Franklin"/>
                          <a:sym typeface="Libre Franklin"/>
                        </a:rPr>
                        <a:t>I would like the ability to upload images to save them and assess my depression levels.</a:t>
                      </a:r>
                      <a:endParaRPr sz="1800" u="none" strike="noStrike" cap="none" dirty="0">
                        <a:solidFill>
                          <a:schemeClr val="dk1"/>
                        </a:solidFill>
                        <a:latin typeface="Sagona ExtraLight" panose="02020303050505020204" pitchFamily="18" charset="0"/>
                        <a:ea typeface="Libre Franklin"/>
                        <a:cs typeface="Libre Franklin"/>
                        <a:sym typeface="Libre Franklin"/>
                      </a:endParaRPr>
                    </a:p>
                    <a:p>
                      <a:pPr marL="0" marR="0" lvl="0" indent="0" algn="l" rtl="0">
                        <a:lnSpc>
                          <a:spcPct val="100000"/>
                        </a:lnSpc>
                        <a:spcBef>
                          <a:spcPts val="0"/>
                        </a:spcBef>
                        <a:spcAft>
                          <a:spcPts val="0"/>
                        </a:spcAft>
                        <a:buClr>
                          <a:srgbClr val="000000"/>
                        </a:buClr>
                        <a:buSzPts val="1200"/>
                        <a:buFont typeface="Arial"/>
                        <a:buNone/>
                      </a:pP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extLst>
                  <a:ext uri="{0D108BD9-81ED-4DB2-BD59-A6C34878D82A}">
                    <a16:rowId xmlns:a16="http://schemas.microsoft.com/office/drawing/2014/main" val="10002"/>
                  </a:ext>
                </a:extLst>
              </a:tr>
              <a:tr h="1111712">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a:latin typeface="Sagona ExtraLight" panose="02020303050505020204" pitchFamily="18" charset="0"/>
                          <a:ea typeface="Libre Franklin"/>
                          <a:cs typeface="Libre Franklin"/>
                          <a:sym typeface="Libre Franklin"/>
                        </a:rPr>
                        <a:t>STRES-48</a:t>
                      </a:r>
                      <a:endParaRPr sz="1800" u="none" strike="noStrike" cap="none">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dirty="0">
                          <a:latin typeface="Sagona ExtraLight" panose="02020303050505020204" pitchFamily="18" charset="0"/>
                          <a:ea typeface="Libre Franklin"/>
                          <a:cs typeface="Libre Franklin"/>
                          <a:sym typeface="Libre Franklin"/>
                        </a:rPr>
                        <a:t>story</a:t>
                      </a: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chemeClr val="dk1"/>
                        </a:buClr>
                        <a:buSzPts val="1200"/>
                        <a:buFont typeface="Arial"/>
                        <a:buNone/>
                      </a:pPr>
                      <a:r>
                        <a:rPr lang="en-US" sz="1800" u="none" strike="noStrike" cap="none" dirty="0">
                          <a:solidFill>
                            <a:schemeClr val="dk1"/>
                          </a:solidFill>
                          <a:latin typeface="Sagona ExtraLight" panose="02020303050505020204" pitchFamily="18" charset="0"/>
                          <a:ea typeface="Libre Franklin"/>
                          <a:cs typeface="Libre Franklin"/>
                          <a:sym typeface="Libre Franklin"/>
                        </a:rPr>
                        <a:t>As a user, </a:t>
                      </a:r>
                      <a:r>
                        <a:rPr lang="en-US" sz="1800" dirty="0">
                          <a:solidFill>
                            <a:schemeClr val="dk1"/>
                          </a:solidFill>
                          <a:latin typeface="Sagona ExtraLight" panose="02020303050505020204" pitchFamily="18" charset="0"/>
                          <a:ea typeface="Libre Franklin"/>
                          <a:cs typeface="Libre Franklin"/>
                          <a:sym typeface="Libre Franklin"/>
                        </a:rPr>
                        <a:t>I want   guidance on the ways to prevent my depression from worsening</a:t>
                      </a:r>
                      <a:r>
                        <a:rPr lang="en-US" sz="1800" u="none" strike="noStrike" cap="none" dirty="0">
                          <a:solidFill>
                            <a:schemeClr val="dk1"/>
                          </a:solidFill>
                          <a:latin typeface="Sagona ExtraLight" panose="02020303050505020204" pitchFamily="18" charset="0"/>
                          <a:ea typeface="Libre Franklin"/>
                          <a:cs typeface="Libre Franklin"/>
                          <a:sym typeface="Libre Franklin"/>
                        </a:rPr>
                        <a:t>.</a:t>
                      </a: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extLst>
                  <a:ext uri="{0D108BD9-81ED-4DB2-BD59-A6C34878D82A}">
                    <a16:rowId xmlns:a16="http://schemas.microsoft.com/office/drawing/2014/main" val="10003"/>
                  </a:ext>
                </a:extLst>
              </a:tr>
              <a:tr h="1111712">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a:latin typeface="Sagona ExtraLight" panose="02020303050505020204" pitchFamily="18" charset="0"/>
                          <a:ea typeface="Libre Franklin"/>
                          <a:cs typeface="Libre Franklin"/>
                          <a:sym typeface="Libre Franklin"/>
                        </a:rPr>
                        <a:t>STRES-50</a:t>
                      </a:r>
                      <a:endParaRPr sz="1800" u="none" strike="noStrike" cap="none">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800" u="none" strike="noStrike" cap="none" dirty="0">
                          <a:latin typeface="Sagona ExtraLight" panose="02020303050505020204" pitchFamily="18" charset="0"/>
                          <a:ea typeface="Libre Franklin"/>
                          <a:cs typeface="Libre Franklin"/>
                          <a:sym typeface="Libre Franklin"/>
                        </a:rPr>
                        <a:t>task</a:t>
                      </a: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tc>
                  <a:txBody>
                    <a:bodyPr/>
                    <a:lstStyle/>
                    <a:p>
                      <a:pPr marL="0" marR="0" lvl="0" indent="0" algn="ctr" rtl="0">
                        <a:lnSpc>
                          <a:spcPct val="100000"/>
                        </a:lnSpc>
                        <a:spcBef>
                          <a:spcPts val="0"/>
                        </a:spcBef>
                        <a:spcAft>
                          <a:spcPts val="0"/>
                        </a:spcAft>
                        <a:buClr>
                          <a:schemeClr val="dk1"/>
                        </a:buClr>
                        <a:buSzPts val="1200"/>
                        <a:buFont typeface="Arial"/>
                        <a:buNone/>
                      </a:pPr>
                      <a:r>
                        <a:rPr lang="en-US" sz="1800" dirty="0">
                          <a:latin typeface="Sagona ExtraLight" panose="02020303050505020204" pitchFamily="18" charset="0"/>
                          <a:ea typeface="Libre Franklin"/>
                          <a:cs typeface="Libre Franklin"/>
                          <a:sym typeface="Libre Franklin"/>
                        </a:rPr>
                        <a:t>Connected App with firebase Storage where the raw images uploaded by the users were stored. </a:t>
                      </a:r>
                      <a:endParaRPr sz="1800" u="none" strike="noStrike" cap="none" dirty="0">
                        <a:latin typeface="Sagona ExtraLight" panose="02020303050505020204" pitchFamily="18" charset="0"/>
                        <a:ea typeface="Libre Franklin"/>
                        <a:cs typeface="Libre Franklin"/>
                        <a:sym typeface="Libre Franklin"/>
                      </a:endParaRPr>
                    </a:p>
                  </a:txBody>
                  <a:tcPr marL="135391" marR="135391" marT="135391" marB="135391" anchor="ctr"/>
                </a:tc>
                <a:extLst>
                  <a:ext uri="{0D108BD9-81ED-4DB2-BD59-A6C34878D82A}">
                    <a16:rowId xmlns:a16="http://schemas.microsoft.com/office/drawing/2014/main" val="10004"/>
                  </a:ext>
                </a:extLst>
              </a:tr>
            </a:tbl>
          </a:graphicData>
        </a:graphic>
      </p:graphicFrame>
      <p:pic>
        <p:nvPicPr>
          <p:cNvPr id="7" name="Google Shape;587;p27" descr="Google Shape;211;p1">
            <a:extLst>
              <a:ext uri="{FF2B5EF4-FFF2-40B4-BE49-F238E27FC236}">
                <a16:creationId xmlns:a16="http://schemas.microsoft.com/office/drawing/2014/main" id="{88E32AA3-F6CE-E483-0DD9-F0EFED3528A5}"/>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427965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A6CB-4A10-7369-7DA4-43E4E1A0FB5D}"/>
              </a:ext>
            </a:extLst>
          </p:cNvPr>
          <p:cNvSpPr>
            <a:spLocks noGrp="1"/>
          </p:cNvSpPr>
          <p:nvPr>
            <p:ph type="ctrTitle"/>
          </p:nvPr>
        </p:nvSpPr>
        <p:spPr>
          <a:xfrm>
            <a:off x="208156" y="-293419"/>
            <a:ext cx="11369068" cy="1002552"/>
          </a:xfrm>
        </p:spPr>
        <p:txBody>
          <a:bodyPr/>
          <a:lstStyle/>
          <a:p>
            <a:r>
              <a:rPr lang="en-US" dirty="0"/>
              <a:t>Sprint 5 Recap</a:t>
            </a:r>
          </a:p>
        </p:txBody>
      </p:sp>
      <p:pic>
        <p:nvPicPr>
          <p:cNvPr id="7" name="Google Shape;587;p27" descr="Google Shape;211;p1">
            <a:extLst>
              <a:ext uri="{FF2B5EF4-FFF2-40B4-BE49-F238E27FC236}">
                <a16:creationId xmlns:a16="http://schemas.microsoft.com/office/drawing/2014/main" id="{88E32AA3-F6CE-E483-0DD9-F0EFED3528A5}"/>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graphicFrame>
        <p:nvGraphicFramePr>
          <p:cNvPr id="3" name="Google Shape;588;p27">
            <a:extLst>
              <a:ext uri="{FF2B5EF4-FFF2-40B4-BE49-F238E27FC236}">
                <a16:creationId xmlns:a16="http://schemas.microsoft.com/office/drawing/2014/main" id="{EFFCC03E-3E97-A5BC-1EFB-54B2CF0CEEAB}"/>
              </a:ext>
            </a:extLst>
          </p:cNvPr>
          <p:cNvGraphicFramePr/>
          <p:nvPr>
            <p:extLst>
              <p:ext uri="{D42A27DB-BD31-4B8C-83A1-F6EECF244321}">
                <p14:modId xmlns:p14="http://schemas.microsoft.com/office/powerpoint/2010/main" val="2742789097"/>
              </p:ext>
            </p:extLst>
          </p:nvPr>
        </p:nvGraphicFramePr>
        <p:xfrm>
          <a:off x="208156" y="820940"/>
          <a:ext cx="11817939" cy="6037060"/>
        </p:xfrm>
        <a:graphic>
          <a:graphicData uri="http://schemas.openxmlformats.org/drawingml/2006/table">
            <a:tbl>
              <a:tblPr>
                <a:noFill/>
              </a:tblPr>
              <a:tblGrid>
                <a:gridCol w="1014100">
                  <a:extLst>
                    <a:ext uri="{9D8B030D-6E8A-4147-A177-3AD203B41FA5}">
                      <a16:colId xmlns:a16="http://schemas.microsoft.com/office/drawing/2014/main" val="20000"/>
                    </a:ext>
                  </a:extLst>
                </a:gridCol>
                <a:gridCol w="8641604">
                  <a:extLst>
                    <a:ext uri="{9D8B030D-6E8A-4147-A177-3AD203B41FA5}">
                      <a16:colId xmlns:a16="http://schemas.microsoft.com/office/drawing/2014/main" val="20001"/>
                    </a:ext>
                  </a:extLst>
                </a:gridCol>
                <a:gridCol w="2162235">
                  <a:extLst>
                    <a:ext uri="{9D8B030D-6E8A-4147-A177-3AD203B41FA5}">
                      <a16:colId xmlns:a16="http://schemas.microsoft.com/office/drawing/2014/main" val="20002"/>
                    </a:ext>
                  </a:extLst>
                </a:gridCol>
              </a:tblGrid>
              <a:tr h="375153">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2400" b="1" u="none" strike="noStrike" cap="none" dirty="0">
                          <a:latin typeface="Sagona ExtraLight" panose="02020303050505020204" pitchFamily="18" charset="0"/>
                          <a:ea typeface="Libre Franklin"/>
                          <a:cs typeface="Libre Franklin"/>
                          <a:sym typeface="Libre Franklin"/>
                        </a:rPr>
                        <a:t>User Stories</a:t>
                      </a:r>
                      <a:endParaRPr sz="24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b">
                    <a:solidFill>
                      <a:srgbClr val="D39B7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1651">
                <a:tc>
                  <a:txBody>
                    <a:bodyPr/>
                    <a:lstStyle/>
                    <a:p>
                      <a:pPr marL="0" marR="0" lvl="0" indent="0" algn="ctr" rtl="0">
                        <a:lnSpc>
                          <a:spcPct val="100000"/>
                        </a:lnSpc>
                        <a:spcBef>
                          <a:spcPts val="0"/>
                        </a:spcBef>
                        <a:spcAft>
                          <a:spcPts val="0"/>
                        </a:spcAft>
                        <a:buClr>
                          <a:srgbClr val="000000"/>
                        </a:buClr>
                        <a:buSzPts val="1000"/>
                        <a:buFont typeface="Arial"/>
                        <a:buNone/>
                      </a:pPr>
                      <a:r>
                        <a:rPr lang="en-US" sz="1400" b="1" u="none" strike="noStrike" cap="none" dirty="0">
                          <a:latin typeface="Sagona ExtraLight" panose="02020303050505020204" pitchFamily="18" charset="0"/>
                          <a:ea typeface="Libre Franklin"/>
                          <a:cs typeface="Libre Franklin"/>
                          <a:sym typeface="Libre Franklin"/>
                        </a:rPr>
                        <a:t>Key</a:t>
                      </a:r>
                      <a:endParaRPr sz="14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b">
                    <a:solidFill>
                      <a:srgbClr val="D39B7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400" b="1" u="none" strike="noStrike" cap="none" dirty="0">
                          <a:latin typeface="Sagona ExtraLight" panose="02020303050505020204" pitchFamily="18" charset="0"/>
                          <a:ea typeface="Libre Franklin"/>
                          <a:cs typeface="Libre Franklin"/>
                          <a:sym typeface="Libre Franklin"/>
                        </a:rPr>
                        <a:t>Summary</a:t>
                      </a:r>
                      <a:endParaRPr sz="14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solidFill>
                      <a:srgbClr val="D39B7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400" b="1" u="none" strike="noStrike" cap="none" dirty="0">
                          <a:latin typeface="Sagona ExtraLight" panose="02020303050505020204" pitchFamily="18" charset="0"/>
                          <a:ea typeface="Libre Franklin"/>
                          <a:cs typeface="Libre Franklin"/>
                          <a:sym typeface="Libre Franklin"/>
                        </a:rPr>
                        <a:t>Place</a:t>
                      </a:r>
                      <a:endParaRPr sz="14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b">
                    <a:solidFill>
                      <a:srgbClr val="D39B73"/>
                    </a:solidFill>
                  </a:tcPr>
                </a:tc>
                <a:extLst>
                  <a:ext uri="{0D108BD9-81ED-4DB2-BD59-A6C34878D82A}">
                    <a16:rowId xmlns:a16="http://schemas.microsoft.com/office/drawing/2014/main" val="10001"/>
                  </a:ext>
                </a:extLst>
              </a:tr>
              <a:tr h="347906">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STRES-19</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register myself to the application. So that I can keep my account private and login using email/phone and password.</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Home Page</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2"/>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STRES-20</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login in app. So that I can use it to store all my information.</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Home Page</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3"/>
                  </a:ext>
                </a:extLst>
              </a:tr>
              <a:tr h="338865">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STRES-42</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upload my picture from phone gallery to analyze so that get more accurate information</a:t>
                      </a:r>
                      <a:r>
                        <a:rPr lang="en-US" sz="1050" u="none" strike="noStrike" cap="none" dirty="0">
                          <a:solidFill>
                            <a:schemeClr val="dk1"/>
                          </a:solidFill>
                          <a:latin typeface="Sagona ExtraLight" panose="02020303050505020204" pitchFamily="18" charset="0"/>
                          <a:ea typeface="Libre Franklin"/>
                          <a:cs typeface="Libre Franklin"/>
                          <a:sym typeface="Libre Franklin"/>
                        </a:rPr>
                        <a:t>.</a:t>
                      </a:r>
                      <a:endParaRPr sz="1050" u="none" strike="noStrike" cap="none" dirty="0">
                        <a:solidFill>
                          <a:schemeClr val="dk1"/>
                        </a:solidFill>
                        <a:latin typeface="Sagona ExtraLight" panose="02020303050505020204" pitchFamily="18" charset="0"/>
                        <a:ea typeface="Libre Franklin"/>
                        <a:cs typeface="Libre Franklin"/>
                        <a:sym typeface="Libre Franklin"/>
                      </a:endParaRPr>
                    </a:p>
                    <a:p>
                      <a:pPr marL="0" marR="0" lvl="0" indent="0" algn="l" rtl="0">
                        <a:lnSpc>
                          <a:spcPct val="100000"/>
                        </a:lnSpc>
                        <a:spcBef>
                          <a:spcPts val="0"/>
                        </a:spcBef>
                        <a:spcAft>
                          <a:spcPts val="0"/>
                        </a:spcAft>
                        <a:buClr>
                          <a:srgbClr val="000000"/>
                        </a:buClr>
                        <a:buSzPts val="800"/>
                        <a:buFont typeface="Arial"/>
                        <a:buNone/>
                      </a:pPr>
                      <a:endParaRPr sz="1050" u="none" strike="noStrike" cap="none" dirty="0">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Image Upload/Take Picture</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4"/>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STRES-22</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take a picture from my front and back camera to upload so that the app can analyze</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Image Upload/Take Picture</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5"/>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STRES-23</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As a user, I want to view my upload history and their results </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Profile/History of consultation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6"/>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STRES-24</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signed in user, I want to log out So that I can have my privacy in the app.</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Logout/Login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7"/>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STRES-25</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be able to find contacts for professional help</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Recommendation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8"/>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STRES-26</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be able to view history of my recommendation </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Recommendation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09"/>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STRES-27</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As a user, I want to create my profile So that I can store my account information.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Profile/History of consultation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0"/>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STRES-28</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be able to edit my information detail</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Profile/History of consultation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1"/>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STRES-29</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be able to add captions for pictures I have uploaded </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Image Upload/Take Picture</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2"/>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STRES-30</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be able to view personalized tips and strategies for managing symptoms</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Recommendation</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3"/>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STRES-31</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As a user, I want to know the sign of depression, and  the risk of depression</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Recommendation</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4"/>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STRES-48</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link to the hospital so that I can make a appointment with doctor</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Recommendation</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5"/>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STRES-52</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the app to keep checking my depression level so that I know when my depression level is worse</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Profile/History of consultation</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6"/>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STRES-34</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know the risk of depression about me after I take pictures</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Image Upload/Take Picture</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7"/>
                  </a:ext>
                </a:extLst>
              </a:tr>
              <a:tr h="316899">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a:latin typeface="Sagona ExtraLight" panose="02020303050505020204" pitchFamily="18" charset="0"/>
                          <a:ea typeface="Libre Franklin"/>
                          <a:cs typeface="Libre Franklin"/>
                          <a:sym typeface="Libre Franklin"/>
                        </a:rPr>
                        <a:t>STRES-35</a:t>
                      </a:r>
                      <a:endParaRPr sz="105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As a user, I want to know some tips for relieving depression so that I can become better</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050" u="none" strike="noStrike" cap="none" dirty="0">
                          <a:latin typeface="Sagona ExtraLight" panose="02020303050505020204" pitchFamily="18" charset="0"/>
                          <a:ea typeface="Libre Franklin"/>
                          <a:cs typeface="Libre Franklin"/>
                          <a:sym typeface="Libre Franklin"/>
                        </a:rPr>
                        <a:t>Recommendation</a:t>
                      </a:r>
                      <a:endParaRPr sz="105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77536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A6CB-4A10-7369-7DA4-43E4E1A0FB5D}"/>
              </a:ext>
            </a:extLst>
          </p:cNvPr>
          <p:cNvSpPr>
            <a:spLocks noGrp="1"/>
          </p:cNvSpPr>
          <p:nvPr>
            <p:ph type="ctrTitle"/>
          </p:nvPr>
        </p:nvSpPr>
        <p:spPr/>
        <p:txBody>
          <a:bodyPr/>
          <a:lstStyle/>
          <a:p>
            <a:r>
              <a:rPr lang="en-US" dirty="0"/>
              <a:t>Sprint 5 Recap</a:t>
            </a:r>
          </a:p>
        </p:txBody>
      </p:sp>
      <p:pic>
        <p:nvPicPr>
          <p:cNvPr id="7" name="Google Shape;587;p27" descr="Google Shape;211;p1">
            <a:extLst>
              <a:ext uri="{FF2B5EF4-FFF2-40B4-BE49-F238E27FC236}">
                <a16:creationId xmlns:a16="http://schemas.microsoft.com/office/drawing/2014/main" id="{88E32AA3-F6CE-E483-0DD9-F0EFED3528A5}"/>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graphicFrame>
        <p:nvGraphicFramePr>
          <p:cNvPr id="3" name="Google Shape;595;p29">
            <a:extLst>
              <a:ext uri="{FF2B5EF4-FFF2-40B4-BE49-F238E27FC236}">
                <a16:creationId xmlns:a16="http://schemas.microsoft.com/office/drawing/2014/main" id="{8C83AC9D-0FEE-3D62-C306-B4935A874C1D}"/>
              </a:ext>
            </a:extLst>
          </p:cNvPr>
          <p:cNvGraphicFramePr/>
          <p:nvPr>
            <p:extLst>
              <p:ext uri="{D42A27DB-BD31-4B8C-83A1-F6EECF244321}">
                <p14:modId xmlns:p14="http://schemas.microsoft.com/office/powerpoint/2010/main" val="1888750210"/>
              </p:ext>
            </p:extLst>
          </p:nvPr>
        </p:nvGraphicFramePr>
        <p:xfrm>
          <a:off x="392623" y="1376113"/>
          <a:ext cx="11369068" cy="4807936"/>
        </p:xfrm>
        <a:graphic>
          <a:graphicData uri="http://schemas.openxmlformats.org/drawingml/2006/table">
            <a:tbl>
              <a:tblPr>
                <a:noFill/>
              </a:tblPr>
              <a:tblGrid>
                <a:gridCol w="975585">
                  <a:extLst>
                    <a:ext uri="{9D8B030D-6E8A-4147-A177-3AD203B41FA5}">
                      <a16:colId xmlns:a16="http://schemas.microsoft.com/office/drawing/2014/main" val="20000"/>
                    </a:ext>
                  </a:extLst>
                </a:gridCol>
                <a:gridCol w="8313375">
                  <a:extLst>
                    <a:ext uri="{9D8B030D-6E8A-4147-A177-3AD203B41FA5}">
                      <a16:colId xmlns:a16="http://schemas.microsoft.com/office/drawing/2014/main" val="20001"/>
                    </a:ext>
                  </a:extLst>
                </a:gridCol>
                <a:gridCol w="2080108">
                  <a:extLst>
                    <a:ext uri="{9D8B030D-6E8A-4147-A177-3AD203B41FA5}">
                      <a16:colId xmlns:a16="http://schemas.microsoft.com/office/drawing/2014/main" val="20002"/>
                    </a:ext>
                  </a:extLst>
                </a:gridCol>
              </a:tblGrid>
              <a:tr h="270988">
                <a:tc>
                  <a:txBody>
                    <a:bodyPr/>
                    <a:lstStyle/>
                    <a:p>
                      <a:pPr marL="0" marR="0" lvl="0" indent="0" algn="ctr" rtl="0">
                        <a:lnSpc>
                          <a:spcPct val="100000"/>
                        </a:lnSpc>
                        <a:spcBef>
                          <a:spcPts val="0"/>
                        </a:spcBef>
                        <a:spcAft>
                          <a:spcPts val="0"/>
                        </a:spcAft>
                        <a:buClr>
                          <a:srgbClr val="000000"/>
                        </a:buClr>
                        <a:buSzPts val="1000"/>
                        <a:buFont typeface="Arial"/>
                        <a:buNone/>
                      </a:pPr>
                      <a:r>
                        <a:rPr lang="en-US" sz="2000" b="1" u="none" strike="noStrike" cap="none" dirty="0">
                          <a:latin typeface="Sagona ExtraLight" panose="02020303050505020204" pitchFamily="18" charset="0"/>
                          <a:ea typeface="Libre Franklin"/>
                          <a:cs typeface="Libre Franklin"/>
                          <a:sym typeface="Libre Franklin"/>
                        </a:rPr>
                        <a:t>Key</a:t>
                      </a:r>
                      <a:endParaRPr sz="20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rgbClr val="D39B7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2000" b="1" dirty="0">
                          <a:latin typeface="Sagona ExtraLight" panose="02020303050505020204" pitchFamily="18" charset="0"/>
                          <a:ea typeface="Libre Franklin"/>
                          <a:cs typeface="Libre Franklin"/>
                          <a:sym typeface="Libre Franklin"/>
                        </a:rPr>
                        <a:t>Name</a:t>
                      </a:r>
                      <a:endParaRPr sz="20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rgbClr val="D39B7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2000" b="1" dirty="0">
                          <a:latin typeface="Sagona ExtraLight" panose="02020303050505020204" pitchFamily="18" charset="0"/>
                          <a:ea typeface="Libre Franklin"/>
                          <a:cs typeface="Libre Franklin"/>
                          <a:sym typeface="Libre Franklin"/>
                        </a:rPr>
                        <a:t>Story points</a:t>
                      </a:r>
                      <a:endParaRPr sz="2000" b="1"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rgbClr val="D39B73"/>
                    </a:solidFill>
                  </a:tcPr>
                </a:tc>
                <a:extLst>
                  <a:ext uri="{0D108BD9-81ED-4DB2-BD59-A6C34878D82A}">
                    <a16:rowId xmlns:a16="http://schemas.microsoft.com/office/drawing/2014/main" val="10001"/>
                  </a:ext>
                </a:extLst>
              </a:tr>
              <a:tr h="1189256">
                <a:tc>
                  <a:txBody>
                    <a:bodyPr/>
                    <a:lstStyle/>
                    <a:p>
                      <a:pPr marL="0" marR="0" lvl="0" indent="0" algn="ctr" rtl="0">
                        <a:lnSpc>
                          <a:spcPct val="100000"/>
                        </a:lnSpc>
                        <a:spcBef>
                          <a:spcPts val="0"/>
                        </a:spcBef>
                        <a:spcAft>
                          <a:spcPts val="0"/>
                        </a:spcAft>
                        <a:buClr>
                          <a:srgbClr val="000000"/>
                        </a:buClr>
                        <a:buSzPts val="800"/>
                        <a:buFont typeface="Arial"/>
                        <a:buNone/>
                      </a:pPr>
                      <a:r>
                        <a:rPr lang="en-US" sz="1600" u="none" strike="noStrike" cap="none" dirty="0">
                          <a:latin typeface="Sagona ExtraLight" panose="02020303050505020204" pitchFamily="18" charset="0"/>
                          <a:ea typeface="Libre Franklin"/>
                          <a:cs typeface="Libre Franklin"/>
                          <a:sym typeface="Libre Franklin"/>
                        </a:rPr>
                        <a:t>STRES-</a:t>
                      </a:r>
                      <a:r>
                        <a:rPr lang="en-US" sz="1600" dirty="0">
                          <a:latin typeface="Sagona ExtraLight" panose="02020303050505020204" pitchFamily="18" charset="0"/>
                          <a:ea typeface="Libre Franklin"/>
                          <a:cs typeface="Libre Franklin"/>
                          <a:sym typeface="Libre Franklin"/>
                        </a:rPr>
                        <a:t>56</a:t>
                      </a:r>
                      <a:endParaRPr sz="160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lvl="0" indent="0" algn="ctr"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Deploy the ML model API on Render</a:t>
                      </a:r>
                      <a:endParaRPr sz="1600" dirty="0">
                        <a:latin typeface="Sagona ExtraLight" panose="02020303050505020204" pitchFamily="18" charset="0"/>
                        <a:ea typeface="Libre Franklin"/>
                        <a:cs typeface="Libre Franklin"/>
                        <a:sym typeface="Libre Franklin"/>
                      </a:endParaRPr>
                    </a:p>
                    <a:p>
                      <a:pPr marL="0" marR="0" lvl="0" indent="0" algn="ctr" rtl="0">
                        <a:lnSpc>
                          <a:spcPct val="100000"/>
                        </a:lnSpc>
                        <a:spcBef>
                          <a:spcPts val="1200"/>
                        </a:spcBef>
                        <a:spcAft>
                          <a:spcPts val="0"/>
                        </a:spcAft>
                        <a:buClr>
                          <a:srgbClr val="000000"/>
                        </a:buClr>
                        <a:buSzPts val="800"/>
                        <a:buFont typeface="Arial"/>
                        <a:buNone/>
                      </a:pPr>
                      <a:endParaRPr sz="1600" dirty="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600">
                          <a:latin typeface="Sagona ExtraLight" panose="02020303050505020204" pitchFamily="18" charset="0"/>
                          <a:ea typeface="Libre Franklin"/>
                          <a:cs typeface="Libre Franklin"/>
                          <a:sym typeface="Libre Franklin"/>
                        </a:rPr>
                        <a:t>5</a:t>
                      </a:r>
                      <a:endParaRPr sz="160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extLst>
                  <a:ext uri="{0D108BD9-81ED-4DB2-BD59-A6C34878D82A}">
                    <a16:rowId xmlns:a16="http://schemas.microsoft.com/office/drawing/2014/main" val="10002"/>
                  </a:ext>
                </a:extLst>
              </a:tr>
              <a:tr h="717459">
                <a:tc>
                  <a:txBody>
                    <a:bodyPr/>
                    <a:lstStyle/>
                    <a:p>
                      <a:pPr marL="0" marR="0" lvl="0" indent="0" algn="ctr" rtl="0">
                        <a:lnSpc>
                          <a:spcPct val="100000"/>
                        </a:lnSpc>
                        <a:spcBef>
                          <a:spcPts val="0"/>
                        </a:spcBef>
                        <a:spcAft>
                          <a:spcPts val="0"/>
                        </a:spcAft>
                        <a:buClr>
                          <a:srgbClr val="000000"/>
                        </a:buClr>
                        <a:buSzPts val="800"/>
                        <a:buFont typeface="Arial"/>
                        <a:buNone/>
                      </a:pPr>
                      <a:r>
                        <a:rPr lang="en-US" sz="1600" u="none" strike="noStrike" cap="none">
                          <a:latin typeface="Sagona ExtraLight" panose="02020303050505020204" pitchFamily="18" charset="0"/>
                          <a:ea typeface="Libre Franklin"/>
                          <a:cs typeface="Libre Franklin"/>
                          <a:sym typeface="Libre Franklin"/>
                        </a:rPr>
                        <a:t>STRES-</a:t>
                      </a:r>
                      <a:r>
                        <a:rPr lang="en-US" sz="1600">
                          <a:latin typeface="Sagona ExtraLight" panose="02020303050505020204" pitchFamily="18" charset="0"/>
                          <a:ea typeface="Libre Franklin"/>
                          <a:cs typeface="Libre Franklin"/>
                          <a:sym typeface="Libre Franklin"/>
                        </a:rPr>
                        <a:t>59</a:t>
                      </a:r>
                      <a:endParaRPr sz="160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lvl="0" indent="0" algn="ctr"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Saving User details and results to the firebase database</a:t>
                      </a:r>
                      <a:endParaRPr sz="1600" dirty="0">
                        <a:latin typeface="Sagona ExtraLight" panose="02020303050505020204" pitchFamily="18" charset="0"/>
                        <a:ea typeface="Libre Franklin"/>
                        <a:cs typeface="Libre Franklin"/>
                        <a:sym typeface="Libre Franklin"/>
                      </a:endParaRPr>
                    </a:p>
                    <a:p>
                      <a:pPr marL="0" marR="0" lvl="0" indent="0" algn="ctr" rtl="0">
                        <a:lnSpc>
                          <a:spcPct val="100000"/>
                        </a:lnSpc>
                        <a:spcBef>
                          <a:spcPts val="1200"/>
                        </a:spcBef>
                        <a:spcAft>
                          <a:spcPts val="0"/>
                        </a:spcAft>
                        <a:buClr>
                          <a:srgbClr val="000000"/>
                        </a:buClr>
                        <a:buSzPts val="800"/>
                        <a:buFont typeface="Arial"/>
                        <a:buNone/>
                      </a:pPr>
                      <a:endParaRPr sz="1600" dirty="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600">
                          <a:latin typeface="Sagona ExtraLight" panose="02020303050505020204" pitchFamily="18" charset="0"/>
                          <a:ea typeface="Libre Franklin"/>
                          <a:cs typeface="Libre Franklin"/>
                          <a:sym typeface="Libre Franklin"/>
                        </a:rPr>
                        <a:t>5</a:t>
                      </a:r>
                      <a:endParaRPr sz="160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extLst>
                  <a:ext uri="{0D108BD9-81ED-4DB2-BD59-A6C34878D82A}">
                    <a16:rowId xmlns:a16="http://schemas.microsoft.com/office/drawing/2014/main" val="10003"/>
                  </a:ext>
                </a:extLst>
              </a:tr>
              <a:tr h="1189256">
                <a:tc>
                  <a:txBody>
                    <a:bodyPr/>
                    <a:lstStyle/>
                    <a:p>
                      <a:pPr marL="0" marR="0" lvl="0" indent="0" algn="ctr" rtl="0">
                        <a:lnSpc>
                          <a:spcPct val="100000"/>
                        </a:lnSpc>
                        <a:spcBef>
                          <a:spcPts val="0"/>
                        </a:spcBef>
                        <a:spcAft>
                          <a:spcPts val="0"/>
                        </a:spcAft>
                        <a:buClr>
                          <a:srgbClr val="000000"/>
                        </a:buClr>
                        <a:buSzPts val="800"/>
                        <a:buFont typeface="Arial"/>
                        <a:buNone/>
                      </a:pPr>
                      <a:r>
                        <a:rPr lang="en-US" sz="1600" u="none" strike="noStrike" cap="none">
                          <a:latin typeface="Sagona ExtraLight" panose="02020303050505020204" pitchFamily="18" charset="0"/>
                          <a:ea typeface="Libre Franklin"/>
                          <a:cs typeface="Libre Franklin"/>
                          <a:sym typeface="Libre Franklin"/>
                        </a:rPr>
                        <a:t>STRES-</a:t>
                      </a:r>
                      <a:r>
                        <a:rPr lang="en-US" sz="1600">
                          <a:latin typeface="Sagona ExtraLight" panose="02020303050505020204" pitchFamily="18" charset="0"/>
                          <a:ea typeface="Libre Franklin"/>
                          <a:cs typeface="Libre Franklin"/>
                          <a:sym typeface="Libre Franklin"/>
                        </a:rPr>
                        <a:t>48</a:t>
                      </a:r>
                      <a:endParaRPr sz="160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600" dirty="0">
                          <a:latin typeface="Sagona ExtraLight" panose="02020303050505020204" pitchFamily="18" charset="0"/>
                          <a:ea typeface="Libre Franklin"/>
                          <a:cs typeface="Libre Franklin"/>
                          <a:sym typeface="Libre Franklin"/>
                        </a:rPr>
                        <a:t>improve  the UI of the app</a:t>
                      </a:r>
                      <a:endParaRPr sz="1600" u="none" strike="noStrike" cap="none" dirty="0">
                        <a:solidFill>
                          <a:schemeClr val="dk1"/>
                        </a:solidFill>
                        <a:latin typeface="Sagona ExtraLight" panose="02020303050505020204" pitchFamily="18" charset="0"/>
                        <a:ea typeface="Libre Franklin"/>
                        <a:cs typeface="Libre Franklin"/>
                        <a:sym typeface="Libre Franklin"/>
                      </a:endParaRPr>
                    </a:p>
                    <a:p>
                      <a:pPr marL="0" marR="0" lvl="0" indent="0" algn="ctr" rtl="0">
                        <a:lnSpc>
                          <a:spcPct val="100000"/>
                        </a:lnSpc>
                        <a:spcBef>
                          <a:spcPts val="0"/>
                        </a:spcBef>
                        <a:spcAft>
                          <a:spcPts val="0"/>
                        </a:spcAft>
                        <a:buClr>
                          <a:srgbClr val="000000"/>
                        </a:buClr>
                        <a:buSzPts val="800"/>
                        <a:buFont typeface="Arial"/>
                        <a:buNone/>
                      </a:pPr>
                      <a:endParaRPr sz="1600" u="none" strike="noStrike" cap="none" dirty="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600">
                          <a:latin typeface="Sagona ExtraLight" panose="02020303050505020204" pitchFamily="18" charset="0"/>
                          <a:ea typeface="Libre Franklin"/>
                          <a:cs typeface="Libre Franklin"/>
                          <a:sym typeface="Libre Franklin"/>
                        </a:rPr>
                        <a:t>5</a:t>
                      </a:r>
                      <a:endParaRPr sz="160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extLst>
                  <a:ext uri="{0D108BD9-81ED-4DB2-BD59-A6C34878D82A}">
                    <a16:rowId xmlns:a16="http://schemas.microsoft.com/office/drawing/2014/main" val="10004"/>
                  </a:ext>
                </a:extLst>
              </a:tr>
              <a:tr h="717459">
                <a:tc>
                  <a:txBody>
                    <a:bodyPr/>
                    <a:lstStyle/>
                    <a:p>
                      <a:pPr marL="0" marR="0" lvl="0" indent="0" algn="ctr" rtl="0">
                        <a:lnSpc>
                          <a:spcPct val="100000"/>
                        </a:lnSpc>
                        <a:spcBef>
                          <a:spcPts val="0"/>
                        </a:spcBef>
                        <a:spcAft>
                          <a:spcPts val="0"/>
                        </a:spcAft>
                        <a:buClr>
                          <a:srgbClr val="000000"/>
                        </a:buClr>
                        <a:buSzPts val="800"/>
                        <a:buFont typeface="Arial"/>
                        <a:buNone/>
                      </a:pPr>
                      <a:r>
                        <a:rPr lang="en-US" sz="1600" u="none" strike="noStrike" cap="none">
                          <a:latin typeface="Sagona ExtraLight" panose="02020303050505020204" pitchFamily="18" charset="0"/>
                          <a:ea typeface="Libre Franklin"/>
                          <a:cs typeface="Libre Franklin"/>
                          <a:sym typeface="Libre Franklin"/>
                        </a:rPr>
                        <a:t>STRES-</a:t>
                      </a:r>
                      <a:r>
                        <a:rPr lang="en-US" sz="1600">
                          <a:latin typeface="Sagona ExtraLight" panose="02020303050505020204" pitchFamily="18" charset="0"/>
                          <a:ea typeface="Libre Franklin"/>
                          <a:cs typeface="Libre Franklin"/>
                          <a:sym typeface="Libre Franklin"/>
                        </a:rPr>
                        <a:t>55</a:t>
                      </a:r>
                      <a:endParaRPr sz="1600" b="0" i="0" u="none" strike="noStrike" cap="none">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lvl="0" indent="0" algn="ctr"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Saving User Images to the firebase storage</a:t>
                      </a:r>
                      <a:endParaRPr sz="1600" dirty="0">
                        <a:latin typeface="Sagona ExtraLight" panose="02020303050505020204" pitchFamily="18" charset="0"/>
                        <a:ea typeface="Libre Franklin"/>
                        <a:cs typeface="Libre Franklin"/>
                        <a:sym typeface="Libre Franklin"/>
                      </a:endParaRPr>
                    </a:p>
                    <a:p>
                      <a:pPr marL="0" marR="0" lvl="0" indent="0" algn="ctr" rtl="0">
                        <a:lnSpc>
                          <a:spcPct val="100000"/>
                        </a:lnSpc>
                        <a:spcBef>
                          <a:spcPts val="1200"/>
                        </a:spcBef>
                        <a:spcAft>
                          <a:spcPts val="0"/>
                        </a:spcAft>
                        <a:buClr>
                          <a:srgbClr val="000000"/>
                        </a:buClr>
                        <a:buSzPts val="800"/>
                        <a:buFont typeface="Arial"/>
                        <a:buNone/>
                      </a:pPr>
                      <a:endParaRPr sz="1600" dirty="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1600" dirty="0">
                          <a:latin typeface="Sagona ExtraLight" panose="02020303050505020204" pitchFamily="18" charset="0"/>
                          <a:ea typeface="Libre Franklin"/>
                          <a:cs typeface="Libre Franklin"/>
                          <a:sym typeface="Libre Franklin"/>
                        </a:rPr>
                        <a:t>5</a:t>
                      </a:r>
                      <a:endParaRPr sz="1600" b="0" i="0" u="none" strike="noStrike" cap="none" dirty="0">
                        <a:solidFill>
                          <a:srgbClr val="000000"/>
                        </a:solidFill>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extLst>
                  <a:ext uri="{0D108BD9-81ED-4DB2-BD59-A6C34878D82A}">
                    <a16:rowId xmlns:a16="http://schemas.microsoft.com/office/drawing/2014/main" val="10005"/>
                  </a:ext>
                </a:extLst>
              </a:tr>
              <a:tr h="683006">
                <a:tc>
                  <a:txBody>
                    <a:bodyPr/>
                    <a:lstStyle/>
                    <a:p>
                      <a:pPr marL="0" lvl="0" indent="0" algn="ctr" rtl="0">
                        <a:spcBef>
                          <a:spcPts val="0"/>
                        </a:spcBef>
                        <a:spcAft>
                          <a:spcPts val="0"/>
                        </a:spcAft>
                        <a:buClr>
                          <a:schemeClr val="dk1"/>
                        </a:buClr>
                        <a:buSzPts val="800"/>
                        <a:buFont typeface="Arial"/>
                        <a:buNone/>
                      </a:pPr>
                      <a:r>
                        <a:rPr lang="en-US" sz="1600">
                          <a:solidFill>
                            <a:schemeClr val="dk1"/>
                          </a:solidFill>
                          <a:latin typeface="Sagona ExtraLight" panose="02020303050505020204" pitchFamily="18" charset="0"/>
                          <a:ea typeface="Libre Franklin"/>
                          <a:cs typeface="Libre Franklin"/>
                          <a:sym typeface="Libre Franklin"/>
                        </a:rPr>
                        <a:t>STRES-54</a:t>
                      </a:r>
                      <a:endParaRPr sz="1600">
                        <a:solidFill>
                          <a:schemeClr val="dk1"/>
                        </a:solidFill>
                        <a:latin typeface="Sagona ExtraLight" panose="02020303050505020204" pitchFamily="18" charset="0"/>
                        <a:ea typeface="Libre Franklin"/>
                        <a:cs typeface="Libre Franklin"/>
                        <a:sym typeface="Libre Franklin"/>
                      </a:endParaRPr>
                    </a:p>
                    <a:p>
                      <a:pPr marL="0" marR="0" lvl="0" indent="0" algn="ctr" rtl="0">
                        <a:lnSpc>
                          <a:spcPct val="100000"/>
                        </a:lnSpc>
                        <a:spcBef>
                          <a:spcPts val="0"/>
                        </a:spcBef>
                        <a:spcAft>
                          <a:spcPts val="0"/>
                        </a:spcAft>
                        <a:buNone/>
                      </a:pPr>
                      <a:endParaRPr sz="160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lvl="0" indent="0" algn="ctr" rtl="0">
                        <a:lnSpc>
                          <a:spcPct val="115000"/>
                        </a:lnSpc>
                        <a:spcBef>
                          <a:spcPts val="1200"/>
                        </a:spcBef>
                        <a:spcAft>
                          <a:spcPts val="1200"/>
                        </a:spcAft>
                        <a:buNone/>
                      </a:pPr>
                      <a:r>
                        <a:rPr lang="en-US" sz="1600" dirty="0">
                          <a:latin typeface="Sagona ExtraLight" panose="02020303050505020204" pitchFamily="18" charset="0"/>
                          <a:ea typeface="Libre Franklin"/>
                          <a:cs typeface="Libre Franklin"/>
                          <a:sym typeface="Libre Franklin"/>
                        </a:rPr>
                        <a:t>Upload images from phone</a:t>
                      </a:r>
                      <a:endParaRPr sz="1600" dirty="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tc>
                  <a:txBody>
                    <a:bodyPr/>
                    <a:lstStyle/>
                    <a:p>
                      <a:pPr marL="0" marR="0" lvl="0" indent="0" algn="ctr" rtl="0">
                        <a:lnSpc>
                          <a:spcPct val="100000"/>
                        </a:lnSpc>
                        <a:spcBef>
                          <a:spcPts val="0"/>
                        </a:spcBef>
                        <a:spcAft>
                          <a:spcPts val="0"/>
                        </a:spcAft>
                        <a:buNone/>
                      </a:pPr>
                      <a:r>
                        <a:rPr lang="en-US" sz="1600" dirty="0">
                          <a:latin typeface="Sagona ExtraLight" panose="02020303050505020204" pitchFamily="18" charset="0"/>
                          <a:ea typeface="Libre Franklin"/>
                          <a:cs typeface="Libre Franklin"/>
                          <a:sym typeface="Libre Franklin"/>
                        </a:rPr>
                        <a:t>5</a:t>
                      </a:r>
                      <a:endParaRPr sz="1600" dirty="0">
                        <a:latin typeface="Sagona ExtraLight" panose="02020303050505020204" pitchFamily="18" charset="0"/>
                        <a:ea typeface="Libre Franklin"/>
                        <a:cs typeface="Libre Franklin"/>
                        <a:sym typeface="Libre Franklin"/>
                      </a:endParaRPr>
                    </a:p>
                  </a:txBody>
                  <a:tcPr marL="6700" marR="6700" marT="6700" marB="0" anchor="c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83619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0F4C-8513-B00F-426E-A5BC7B00403F}"/>
              </a:ext>
            </a:extLst>
          </p:cNvPr>
          <p:cNvSpPr>
            <a:spLocks noGrp="1"/>
          </p:cNvSpPr>
          <p:nvPr>
            <p:ph type="ctrTitle"/>
          </p:nvPr>
        </p:nvSpPr>
        <p:spPr/>
        <p:txBody>
          <a:bodyPr/>
          <a:lstStyle/>
          <a:p>
            <a:r>
              <a:rPr lang="en-US" dirty="0"/>
              <a:t>Acceptance criteria</a:t>
            </a:r>
          </a:p>
        </p:txBody>
      </p:sp>
      <p:graphicFrame>
        <p:nvGraphicFramePr>
          <p:cNvPr id="4" name="Google Shape;601;g286617e5ab9_0_6">
            <a:extLst>
              <a:ext uri="{FF2B5EF4-FFF2-40B4-BE49-F238E27FC236}">
                <a16:creationId xmlns:a16="http://schemas.microsoft.com/office/drawing/2014/main" id="{AD4EFA92-1CBD-3D7A-D0F1-72DA6C94FBC4}"/>
              </a:ext>
            </a:extLst>
          </p:cNvPr>
          <p:cNvGraphicFramePr/>
          <p:nvPr>
            <p:extLst>
              <p:ext uri="{D42A27DB-BD31-4B8C-83A1-F6EECF244321}">
                <p14:modId xmlns:p14="http://schemas.microsoft.com/office/powerpoint/2010/main" val="2543360503"/>
              </p:ext>
            </p:extLst>
          </p:nvPr>
        </p:nvGraphicFramePr>
        <p:xfrm>
          <a:off x="392623" y="1534225"/>
          <a:ext cx="11369067" cy="5132793"/>
        </p:xfrm>
        <a:graphic>
          <a:graphicData uri="http://schemas.openxmlformats.org/drawingml/2006/table">
            <a:tbl>
              <a:tblPr firstRow="1" bandRow="1">
                <a:tableStyleId>{69C7853C-536D-4A76-A0AE-DD22124D55A5}</a:tableStyleId>
              </a:tblPr>
              <a:tblGrid>
                <a:gridCol w="3789689">
                  <a:extLst>
                    <a:ext uri="{9D8B030D-6E8A-4147-A177-3AD203B41FA5}">
                      <a16:colId xmlns:a16="http://schemas.microsoft.com/office/drawing/2014/main" val="20000"/>
                    </a:ext>
                  </a:extLst>
                </a:gridCol>
                <a:gridCol w="3789689">
                  <a:extLst>
                    <a:ext uri="{9D8B030D-6E8A-4147-A177-3AD203B41FA5}">
                      <a16:colId xmlns:a16="http://schemas.microsoft.com/office/drawing/2014/main" val="20001"/>
                    </a:ext>
                  </a:extLst>
                </a:gridCol>
                <a:gridCol w="3789689">
                  <a:extLst>
                    <a:ext uri="{9D8B030D-6E8A-4147-A177-3AD203B41FA5}">
                      <a16:colId xmlns:a16="http://schemas.microsoft.com/office/drawing/2014/main" val="20002"/>
                    </a:ext>
                  </a:extLst>
                </a:gridCol>
              </a:tblGrid>
              <a:tr h="670430">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Sagona ExtraLight" panose="02020303050505020204" pitchFamily="18" charset="0"/>
                          <a:sym typeface="Libre Franklin"/>
                        </a:rPr>
                        <a:t>Scenario</a:t>
                      </a:r>
                      <a:endParaRPr sz="2000" dirty="0">
                        <a:latin typeface="Sagona ExtraLight" panose="020203030505050202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Sagona ExtraLight" panose="02020303050505020204" pitchFamily="18" charset="0"/>
                          <a:sym typeface="Libre Franklin"/>
                        </a:rPr>
                        <a:t>Summary</a:t>
                      </a:r>
                      <a:endParaRPr sz="2000" dirty="0">
                        <a:latin typeface="Sagona ExtraLight" panose="020203030505050202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dirty="0">
                          <a:solidFill>
                            <a:schemeClr val="dk1"/>
                          </a:solidFill>
                          <a:latin typeface="Sagona ExtraLight" panose="02020303050505020204" pitchFamily="18" charset="0"/>
                          <a:sym typeface="Libre Franklin"/>
                        </a:rPr>
                        <a:t>Status</a:t>
                      </a:r>
                      <a:endParaRPr sz="2000" dirty="0">
                        <a:latin typeface="Sagona ExtraLight" panose="02020303050505020204" pitchFamily="18" charset="0"/>
                      </a:endParaRPr>
                    </a:p>
                  </a:txBody>
                  <a:tcPr marL="91450" marR="91450" marT="45725" marB="45725" anchor="ctr"/>
                </a:tc>
                <a:extLst>
                  <a:ext uri="{0D108BD9-81ED-4DB2-BD59-A6C34878D82A}">
                    <a16:rowId xmlns:a16="http://schemas.microsoft.com/office/drawing/2014/main" val="10000"/>
                  </a:ext>
                </a:extLst>
              </a:tr>
              <a:tr h="1911454">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dirty="0">
                          <a:latin typeface="Sagona ExtraLight" panose="02020303050505020204" pitchFamily="18" charset="0"/>
                          <a:sym typeface="Libre Franklin"/>
                        </a:rPr>
                        <a:t>1. </a:t>
                      </a:r>
                      <a:r>
                        <a:rPr lang="en-US" sz="1400" dirty="0">
                          <a:latin typeface="Sagona ExtraLight" panose="02020303050505020204" pitchFamily="18" charset="0"/>
                          <a:sym typeface="Libre Franklin"/>
                        </a:rPr>
                        <a:t>customers want to see their pictures</a:t>
                      </a:r>
                      <a:endParaRPr sz="1400" dirty="0">
                        <a:latin typeface="Sagona ExtraLight" panose="02020303050505020204" pitchFamily="18" charset="0"/>
                        <a:sym typeface="Libre Franklin"/>
                      </a:endParaRPr>
                    </a:p>
                    <a:p>
                      <a:pPr marL="0" lvl="0" indent="0" algn="just" rtl="0">
                        <a:spcBef>
                          <a:spcPts val="0"/>
                        </a:spcBef>
                        <a:spcAft>
                          <a:spcPts val="0"/>
                        </a:spcAft>
                        <a:buClr>
                          <a:schemeClr val="dk1"/>
                        </a:buClr>
                        <a:buFont typeface="Arial"/>
                        <a:buNone/>
                      </a:pPr>
                      <a:r>
                        <a:rPr lang="en-US" sz="1400" b="1" dirty="0">
                          <a:latin typeface="Sagona ExtraLight" panose="02020303050505020204" pitchFamily="18" charset="0"/>
                          <a:sym typeface="Libre Franklin"/>
                        </a:rPr>
                        <a:t>Given </a:t>
                      </a:r>
                      <a:r>
                        <a:rPr lang="en-US" sz="1400" dirty="0">
                          <a:latin typeface="Sagona ExtraLight" panose="02020303050505020204" pitchFamily="18" charset="0"/>
                          <a:sym typeface="Libre Franklin"/>
                        </a:rPr>
                        <a:t>I’m in the role of customer </a:t>
                      </a:r>
                      <a:endParaRPr sz="1400" dirty="0">
                        <a:latin typeface="Sagona ExtraLight" panose="02020303050505020204" pitchFamily="18" charset="0"/>
                        <a:sym typeface="Libre Franklin"/>
                      </a:endParaRPr>
                    </a:p>
                    <a:p>
                      <a:pPr marL="0" marR="0" lvl="0" indent="0" algn="just" rtl="0">
                        <a:lnSpc>
                          <a:spcPct val="100000"/>
                        </a:lnSpc>
                        <a:spcBef>
                          <a:spcPts val="0"/>
                        </a:spcBef>
                        <a:spcAft>
                          <a:spcPts val="0"/>
                        </a:spcAft>
                        <a:buClr>
                          <a:srgbClr val="000000"/>
                        </a:buClr>
                        <a:buSzPts val="1050"/>
                        <a:buFont typeface="Arial"/>
                        <a:buNone/>
                      </a:pPr>
                      <a:r>
                        <a:rPr lang="en-US" sz="1400" b="1" dirty="0">
                          <a:latin typeface="Sagona ExtraLight" panose="02020303050505020204" pitchFamily="18" charset="0"/>
                          <a:sym typeface="Libre Franklin"/>
                        </a:rPr>
                        <a:t>When</a:t>
                      </a:r>
                      <a:r>
                        <a:rPr lang="en-US" sz="1400" dirty="0">
                          <a:latin typeface="Sagona ExtraLight" panose="02020303050505020204" pitchFamily="18" charset="0"/>
                          <a:sym typeface="Libre Franklin"/>
                        </a:rPr>
                        <a:t> I open the file page </a:t>
                      </a:r>
                      <a:endParaRPr sz="1400" dirty="0">
                        <a:latin typeface="Sagona ExtraLight" panose="02020303050505020204" pitchFamily="18" charset="0"/>
                        <a:sym typeface="Libre Franklin"/>
                      </a:endParaRPr>
                    </a:p>
                    <a:p>
                      <a:pPr marL="0" marR="0" lvl="0" indent="0" algn="just" rtl="0">
                        <a:lnSpc>
                          <a:spcPct val="100000"/>
                        </a:lnSpc>
                        <a:spcBef>
                          <a:spcPts val="0"/>
                        </a:spcBef>
                        <a:spcAft>
                          <a:spcPts val="0"/>
                        </a:spcAft>
                        <a:buClr>
                          <a:srgbClr val="000000"/>
                        </a:buClr>
                        <a:buSzPts val="1050"/>
                        <a:buFont typeface="Arial"/>
                        <a:buNone/>
                      </a:pPr>
                      <a:r>
                        <a:rPr lang="en-US" sz="1400" b="1" dirty="0">
                          <a:latin typeface="Sagona ExtraLight" panose="02020303050505020204" pitchFamily="18" charset="0"/>
                          <a:sym typeface="Libre Franklin"/>
                        </a:rPr>
                        <a:t>Then</a:t>
                      </a:r>
                      <a:r>
                        <a:rPr lang="en-US" sz="1400" dirty="0">
                          <a:latin typeface="Sagona ExtraLight" panose="02020303050505020204" pitchFamily="18" charset="0"/>
                          <a:sym typeface="Libre Franklin"/>
                        </a:rPr>
                        <a:t> I click the picture file</a:t>
                      </a:r>
                      <a:endParaRPr sz="1400" dirty="0">
                        <a:latin typeface="Sagona ExtraLight" panose="02020303050505020204" pitchFamily="18" charset="0"/>
                        <a:sym typeface="Libre Franklin"/>
                      </a:endParaRPr>
                    </a:p>
                    <a:p>
                      <a:pPr marL="0" marR="0" lvl="0" indent="0" algn="just" rtl="0">
                        <a:lnSpc>
                          <a:spcPct val="100000"/>
                        </a:lnSpc>
                        <a:spcBef>
                          <a:spcPts val="0"/>
                        </a:spcBef>
                        <a:spcAft>
                          <a:spcPts val="0"/>
                        </a:spcAft>
                        <a:buClr>
                          <a:srgbClr val="000000"/>
                        </a:buClr>
                        <a:buSzPts val="1050"/>
                        <a:buFont typeface="Arial"/>
                        <a:buNone/>
                      </a:pPr>
                      <a:r>
                        <a:rPr lang="en-US" sz="1400" b="1" dirty="0">
                          <a:latin typeface="Sagona ExtraLight" panose="02020303050505020204" pitchFamily="18" charset="0"/>
                          <a:sym typeface="Libre Franklin"/>
                        </a:rPr>
                        <a:t>And</a:t>
                      </a:r>
                      <a:r>
                        <a:rPr lang="en-US" sz="1400" dirty="0">
                          <a:latin typeface="Sagona ExtraLight" panose="02020303050505020204" pitchFamily="18" charset="0"/>
                          <a:sym typeface="Libre Franklin"/>
                        </a:rPr>
                        <a:t> I can see all the pictures </a:t>
                      </a:r>
                      <a:r>
                        <a:rPr lang="en-US" sz="1400" dirty="0" err="1">
                          <a:latin typeface="Sagona ExtraLight" panose="02020303050505020204" pitchFamily="18" charset="0"/>
                          <a:sym typeface="Libre Franklin"/>
                        </a:rPr>
                        <a:t>i</a:t>
                      </a:r>
                      <a:r>
                        <a:rPr lang="en-US" sz="1400" dirty="0">
                          <a:latin typeface="Sagona ExtraLight" panose="02020303050505020204" pitchFamily="18" charset="0"/>
                          <a:sym typeface="Libre Franklin"/>
                        </a:rPr>
                        <a:t> upload and take</a:t>
                      </a:r>
                      <a:endParaRPr sz="1400" dirty="0">
                        <a:latin typeface="Sagona ExtraLight" panose="02020303050505020204" pitchFamily="18" charset="0"/>
                        <a:ea typeface="Libre Franklin"/>
                        <a:cs typeface="Libre Franklin"/>
                        <a:sym typeface="Libre Franklin"/>
                      </a:endParaRPr>
                    </a:p>
                  </a:txBody>
                  <a:tcPr marL="91450" marR="91450" marT="45725" marB="45725" anchor="ctr"/>
                </a:tc>
                <a:tc>
                  <a:txBody>
                    <a:bodyPr/>
                    <a:lstStyle/>
                    <a:p>
                      <a:pPr marL="0" marR="0" lvl="0" indent="0" algn="just" rtl="0">
                        <a:lnSpc>
                          <a:spcPct val="100000"/>
                        </a:lnSpc>
                        <a:spcBef>
                          <a:spcPts val="0"/>
                        </a:spcBef>
                        <a:spcAft>
                          <a:spcPts val="0"/>
                        </a:spcAft>
                        <a:buNone/>
                      </a:pPr>
                      <a:r>
                        <a:rPr lang="en-US" sz="1400" b="1" dirty="0">
                          <a:latin typeface="Sagona ExtraLight" panose="02020303050505020204" pitchFamily="18" charset="0"/>
                          <a:sym typeface="Libre Franklin"/>
                        </a:rPr>
                        <a:t>As</a:t>
                      </a:r>
                      <a:r>
                        <a:rPr lang="en-US" sz="1400" dirty="0">
                          <a:latin typeface="Sagona ExtraLight" panose="02020303050505020204" pitchFamily="18" charset="0"/>
                          <a:sym typeface="Libre Franklin"/>
                        </a:rPr>
                        <a:t> a customer</a:t>
                      </a:r>
                      <a:endParaRPr sz="1400" dirty="0">
                        <a:latin typeface="Sagona ExtraLight" panose="02020303050505020204" pitchFamily="18" charset="0"/>
                        <a:sym typeface="Libre Franklin"/>
                      </a:endParaRPr>
                    </a:p>
                    <a:p>
                      <a:pPr marL="0" marR="0" lvl="0" indent="0" algn="just" rtl="0">
                        <a:lnSpc>
                          <a:spcPct val="100000"/>
                        </a:lnSpc>
                        <a:spcBef>
                          <a:spcPts val="0"/>
                        </a:spcBef>
                        <a:spcAft>
                          <a:spcPts val="0"/>
                        </a:spcAft>
                        <a:buNone/>
                      </a:pPr>
                      <a:r>
                        <a:rPr lang="en-US" sz="1400" dirty="0">
                          <a:latin typeface="Sagona ExtraLight" panose="02020303050505020204" pitchFamily="18" charset="0"/>
                          <a:sym typeface="Libre Franklin"/>
                        </a:rPr>
                        <a:t> </a:t>
                      </a:r>
                      <a:r>
                        <a:rPr lang="en-US" sz="1400" b="1" dirty="0">
                          <a:latin typeface="Sagona ExtraLight" panose="02020303050505020204" pitchFamily="18" charset="0"/>
                          <a:sym typeface="Libre Franklin"/>
                        </a:rPr>
                        <a:t>I want</a:t>
                      </a:r>
                      <a:r>
                        <a:rPr lang="en-US" sz="1400" dirty="0">
                          <a:latin typeface="Sagona ExtraLight" panose="02020303050505020204" pitchFamily="18" charset="0"/>
                          <a:sym typeface="Libre Franklin"/>
                        </a:rPr>
                        <a:t> to check my pictures I took before</a:t>
                      </a:r>
                      <a:endParaRPr sz="1400" dirty="0">
                        <a:latin typeface="Sagona ExtraLight" panose="02020303050505020204" pitchFamily="18" charset="0"/>
                        <a:sym typeface="Libre Franklin"/>
                      </a:endParaRPr>
                    </a:p>
                    <a:p>
                      <a:pPr marL="0" marR="0" lvl="0" indent="0" algn="just" rtl="0">
                        <a:lnSpc>
                          <a:spcPct val="100000"/>
                        </a:lnSpc>
                        <a:spcBef>
                          <a:spcPts val="0"/>
                        </a:spcBef>
                        <a:spcAft>
                          <a:spcPts val="0"/>
                        </a:spcAft>
                        <a:buNone/>
                      </a:pPr>
                      <a:r>
                        <a:rPr lang="en-US" sz="1400" b="1" dirty="0">
                          <a:latin typeface="Sagona ExtraLight" panose="02020303050505020204" pitchFamily="18" charset="0"/>
                          <a:sym typeface="Libre Franklin"/>
                        </a:rPr>
                        <a:t>so that</a:t>
                      </a:r>
                      <a:r>
                        <a:rPr lang="en-US" sz="1400" dirty="0">
                          <a:latin typeface="Sagona ExtraLight" panose="02020303050505020204" pitchFamily="18" charset="0"/>
                          <a:sym typeface="Libre Franklin"/>
                        </a:rPr>
                        <a:t> I can see how I've changed these days</a:t>
                      </a:r>
                      <a:endParaRPr sz="1400" dirty="0">
                        <a:latin typeface="Sagona ExtraLight" panose="02020303050505020204" pitchFamily="18" charset="0"/>
                        <a:ea typeface="Libre Franklin"/>
                        <a:cs typeface="Libre Franklin"/>
                        <a:sym typeface="Libre Frankli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Arial"/>
                        <a:buNone/>
                      </a:pPr>
                      <a:r>
                        <a:rPr lang="en-US" sz="1400" b="1" dirty="0">
                          <a:latin typeface="Sagona ExtraLight" panose="02020303050505020204" pitchFamily="18" charset="0"/>
                          <a:sym typeface="Libre Franklin"/>
                        </a:rPr>
                        <a:t>Done</a:t>
                      </a:r>
                      <a:endParaRPr sz="2800" dirty="0">
                        <a:latin typeface="Sagona ExtraLight" panose="02020303050505020204" pitchFamily="18" charset="0"/>
                      </a:endParaRPr>
                    </a:p>
                  </a:txBody>
                  <a:tcPr marL="91450" marR="91450" marT="45725" marB="45725" anchor="ctr"/>
                </a:tc>
                <a:extLst>
                  <a:ext uri="{0D108BD9-81ED-4DB2-BD59-A6C34878D82A}">
                    <a16:rowId xmlns:a16="http://schemas.microsoft.com/office/drawing/2014/main" val="10001"/>
                  </a:ext>
                </a:extLst>
              </a:tr>
              <a:tr h="2550909">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a:latin typeface="Sagona ExtraLight" panose="02020303050505020204" pitchFamily="18" charset="0"/>
                          <a:sym typeface="Libre Franklin"/>
                        </a:rPr>
                        <a:t>2. </a:t>
                      </a:r>
                      <a:r>
                        <a:rPr lang="en-US" sz="1400">
                          <a:latin typeface="Sagona ExtraLight" panose="02020303050505020204" pitchFamily="18" charset="0"/>
                          <a:sym typeface="Libre Franklin"/>
                        </a:rPr>
                        <a:t>customers want to see their past result</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Font typeface="Arial"/>
                        <a:buNone/>
                      </a:pPr>
                      <a:r>
                        <a:rPr lang="en-US" sz="1400" b="1">
                          <a:latin typeface="Sagona ExtraLight" panose="02020303050505020204" pitchFamily="18" charset="0"/>
                          <a:sym typeface="Libre Franklin"/>
                        </a:rPr>
                        <a:t>Given </a:t>
                      </a:r>
                      <a:r>
                        <a:rPr lang="en-US" sz="1400">
                          <a:latin typeface="Sagona ExtraLight" panose="02020303050505020204" pitchFamily="18" charset="0"/>
                          <a:sym typeface="Libre Franklin"/>
                        </a:rPr>
                        <a:t>I’m in the role of customer </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SzPts val="1050"/>
                        <a:buFont typeface="Arial"/>
                        <a:buNone/>
                      </a:pPr>
                      <a:r>
                        <a:rPr lang="en-US" sz="1400" b="1">
                          <a:latin typeface="Sagona ExtraLight" panose="02020303050505020204" pitchFamily="18" charset="0"/>
                          <a:sym typeface="Libre Franklin"/>
                        </a:rPr>
                        <a:t>When</a:t>
                      </a:r>
                      <a:r>
                        <a:rPr lang="en-US" sz="1400">
                          <a:latin typeface="Sagona ExtraLight" panose="02020303050505020204" pitchFamily="18" charset="0"/>
                          <a:sym typeface="Libre Franklin"/>
                        </a:rPr>
                        <a:t> I open the history page </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SzPts val="1050"/>
                        <a:buFont typeface="Arial"/>
                        <a:buNone/>
                      </a:pPr>
                      <a:r>
                        <a:rPr lang="en-US" sz="1400" b="1">
                          <a:latin typeface="Sagona ExtraLight" panose="02020303050505020204" pitchFamily="18" charset="0"/>
                          <a:sym typeface="Libre Franklin"/>
                        </a:rPr>
                        <a:t>Then</a:t>
                      </a:r>
                      <a:r>
                        <a:rPr lang="en-US" sz="1400">
                          <a:latin typeface="Sagona ExtraLight" panose="02020303050505020204" pitchFamily="18" charset="0"/>
                          <a:sym typeface="Libre Franklin"/>
                        </a:rPr>
                        <a:t> I want to see the quiz result I took before</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SzPts val="1050"/>
                        <a:buFont typeface="Arial"/>
                        <a:buNone/>
                      </a:pPr>
                      <a:r>
                        <a:rPr lang="en-US" sz="1400" b="1">
                          <a:latin typeface="Sagona ExtraLight" panose="02020303050505020204" pitchFamily="18" charset="0"/>
                          <a:sym typeface="Libre Franklin"/>
                        </a:rPr>
                        <a:t>And</a:t>
                      </a:r>
                      <a:r>
                        <a:rPr lang="en-US" sz="1400">
                          <a:latin typeface="Sagona ExtraLight" panose="02020303050505020204" pitchFamily="18" charset="0"/>
                          <a:sym typeface="Libre Franklin"/>
                        </a:rPr>
                        <a:t> I click the quiz result</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SzPts val="1050"/>
                        <a:buFont typeface="Arial"/>
                        <a:buNone/>
                      </a:pPr>
                      <a:r>
                        <a:rPr lang="en-US" sz="1400" b="1">
                          <a:latin typeface="Sagona ExtraLight" panose="02020303050505020204" pitchFamily="18" charset="0"/>
                          <a:sym typeface="Libre Franklin"/>
                        </a:rPr>
                        <a:t>Then</a:t>
                      </a:r>
                      <a:r>
                        <a:rPr lang="en-US" sz="1400">
                          <a:latin typeface="Sagona ExtraLight" panose="02020303050505020204" pitchFamily="18" charset="0"/>
                          <a:sym typeface="Libre Franklin"/>
                        </a:rPr>
                        <a:t> I can see the grades and date</a:t>
                      </a:r>
                      <a:endParaRPr sz="1400">
                        <a:latin typeface="Sagona ExtraLight" panose="02020303050505020204" pitchFamily="18" charset="0"/>
                        <a:sym typeface="Libre Franklin"/>
                      </a:endParaRPr>
                    </a:p>
                    <a:p>
                      <a:pPr marL="0" marR="0" lvl="0" indent="0" algn="just" rtl="0">
                        <a:lnSpc>
                          <a:spcPct val="100000"/>
                        </a:lnSpc>
                        <a:spcBef>
                          <a:spcPts val="0"/>
                        </a:spcBef>
                        <a:spcAft>
                          <a:spcPts val="0"/>
                        </a:spcAft>
                        <a:buClr>
                          <a:srgbClr val="000000"/>
                        </a:buClr>
                        <a:buSzPts val="1050"/>
                        <a:buFont typeface="Arial"/>
                        <a:buNone/>
                      </a:pPr>
                      <a:endParaRPr sz="1400">
                        <a:latin typeface="Sagona ExtraLight" panose="02020303050505020204" pitchFamily="18" charset="0"/>
                        <a:ea typeface="Libre Franklin"/>
                        <a:cs typeface="Libre Franklin"/>
                        <a:sym typeface="Libre Franklin"/>
                      </a:endParaRPr>
                    </a:p>
                  </a:txBody>
                  <a:tcPr marL="91450" marR="91450" marT="45725" marB="45725" anchor="ctr"/>
                </a:tc>
                <a:tc>
                  <a:txBody>
                    <a:bodyPr/>
                    <a:lstStyle/>
                    <a:p>
                      <a:pPr marL="0" lvl="0" indent="0" algn="just" rtl="0">
                        <a:spcBef>
                          <a:spcPts val="0"/>
                        </a:spcBef>
                        <a:spcAft>
                          <a:spcPts val="0"/>
                        </a:spcAft>
                        <a:buClr>
                          <a:schemeClr val="dk1"/>
                        </a:buClr>
                        <a:buFont typeface="Arial"/>
                        <a:buNone/>
                      </a:pPr>
                      <a:r>
                        <a:rPr lang="en-US" sz="1400" b="1">
                          <a:latin typeface="Sagona ExtraLight" panose="02020303050505020204" pitchFamily="18" charset="0"/>
                          <a:sym typeface="Libre Franklin"/>
                        </a:rPr>
                        <a:t>As</a:t>
                      </a:r>
                      <a:r>
                        <a:rPr lang="en-US" sz="1400">
                          <a:latin typeface="Sagona ExtraLight" panose="02020303050505020204" pitchFamily="18" charset="0"/>
                          <a:sym typeface="Libre Franklin"/>
                        </a:rPr>
                        <a:t> a customer</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Font typeface="Arial"/>
                        <a:buNone/>
                      </a:pPr>
                      <a:r>
                        <a:rPr lang="en-US" sz="1400">
                          <a:latin typeface="Sagona ExtraLight" panose="02020303050505020204" pitchFamily="18" charset="0"/>
                          <a:sym typeface="Libre Franklin"/>
                        </a:rPr>
                        <a:t> </a:t>
                      </a:r>
                      <a:r>
                        <a:rPr lang="en-US" sz="1400" b="1">
                          <a:latin typeface="Sagona ExtraLight" panose="02020303050505020204" pitchFamily="18" charset="0"/>
                          <a:sym typeface="Libre Franklin"/>
                        </a:rPr>
                        <a:t>I want</a:t>
                      </a:r>
                      <a:r>
                        <a:rPr lang="en-US" sz="1400">
                          <a:latin typeface="Sagona ExtraLight" panose="02020303050505020204" pitchFamily="18" charset="0"/>
                          <a:sym typeface="Libre Franklin"/>
                        </a:rPr>
                        <a:t> to check my grade of the quiz</a:t>
                      </a:r>
                      <a:endParaRPr sz="1400">
                        <a:latin typeface="Sagona ExtraLight" panose="02020303050505020204" pitchFamily="18" charset="0"/>
                        <a:sym typeface="Libre Franklin"/>
                      </a:endParaRPr>
                    </a:p>
                    <a:p>
                      <a:pPr marL="0" lvl="0" indent="0" algn="just" rtl="0">
                        <a:spcBef>
                          <a:spcPts val="0"/>
                        </a:spcBef>
                        <a:spcAft>
                          <a:spcPts val="0"/>
                        </a:spcAft>
                        <a:buClr>
                          <a:schemeClr val="dk1"/>
                        </a:buClr>
                        <a:buFont typeface="Arial"/>
                        <a:buNone/>
                      </a:pPr>
                      <a:r>
                        <a:rPr lang="en-US" sz="1400" b="1">
                          <a:latin typeface="Sagona ExtraLight" panose="02020303050505020204" pitchFamily="18" charset="0"/>
                          <a:sym typeface="Libre Franklin"/>
                        </a:rPr>
                        <a:t>so that</a:t>
                      </a:r>
                      <a:r>
                        <a:rPr lang="en-US" sz="1400">
                          <a:latin typeface="Sagona ExtraLight" panose="02020303050505020204" pitchFamily="18" charset="0"/>
                          <a:sym typeface="Libre Franklin"/>
                        </a:rPr>
                        <a:t> I can know my depression level at that time</a:t>
                      </a:r>
                      <a:endParaRPr sz="1400">
                        <a:latin typeface="Sagona ExtraLight" panose="02020303050505020204" pitchFamily="18" charset="0"/>
                        <a:sym typeface="Libre Franklin"/>
                      </a:endParaRPr>
                    </a:p>
                    <a:p>
                      <a:pPr marL="0" marR="0" lvl="0" indent="0" algn="just" rtl="0">
                        <a:lnSpc>
                          <a:spcPct val="100000"/>
                        </a:lnSpc>
                        <a:spcBef>
                          <a:spcPts val="0"/>
                        </a:spcBef>
                        <a:spcAft>
                          <a:spcPts val="0"/>
                        </a:spcAft>
                        <a:buNone/>
                      </a:pPr>
                      <a:endParaRPr sz="1400" b="1">
                        <a:latin typeface="Sagona ExtraLight" panose="02020303050505020204" pitchFamily="18" charset="0"/>
                        <a:ea typeface="Libre Franklin"/>
                        <a:cs typeface="Libre Franklin"/>
                        <a:sym typeface="Libre Frankli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50"/>
                        <a:buFont typeface="Arial"/>
                        <a:buNone/>
                      </a:pPr>
                      <a:r>
                        <a:rPr lang="en-US" sz="1400" b="1" dirty="0">
                          <a:latin typeface="Sagona ExtraLight" panose="02020303050505020204" pitchFamily="18" charset="0"/>
                          <a:sym typeface="Libre Franklin"/>
                        </a:rPr>
                        <a:t>Done</a:t>
                      </a:r>
                      <a:endParaRPr sz="2800" b="1" dirty="0">
                        <a:latin typeface="Sagona ExtraLight" panose="02020303050505020204" pitchFamily="18" charset="0"/>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3" name="Google Shape;587;p27" descr="Google Shape;211;p1">
            <a:extLst>
              <a:ext uri="{FF2B5EF4-FFF2-40B4-BE49-F238E27FC236}">
                <a16:creationId xmlns:a16="http://schemas.microsoft.com/office/drawing/2014/main" id="{841DB8EF-2214-D9DA-FE65-9B67FF09B95B}"/>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826202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0F4C-8513-B00F-426E-A5BC7B00403F}"/>
              </a:ext>
            </a:extLst>
          </p:cNvPr>
          <p:cNvSpPr>
            <a:spLocks noGrp="1"/>
          </p:cNvSpPr>
          <p:nvPr>
            <p:ph type="ctrTitle"/>
          </p:nvPr>
        </p:nvSpPr>
        <p:spPr/>
        <p:txBody>
          <a:bodyPr/>
          <a:lstStyle/>
          <a:p>
            <a:r>
              <a:rPr lang="en-US" dirty="0"/>
              <a:t>Acceptance criteria</a:t>
            </a:r>
          </a:p>
        </p:txBody>
      </p:sp>
      <p:graphicFrame>
        <p:nvGraphicFramePr>
          <p:cNvPr id="4" name="Google Shape;601;g286617e5ab9_0_6">
            <a:extLst>
              <a:ext uri="{FF2B5EF4-FFF2-40B4-BE49-F238E27FC236}">
                <a16:creationId xmlns:a16="http://schemas.microsoft.com/office/drawing/2014/main" id="{AD4EFA92-1CBD-3D7A-D0F1-72DA6C94FBC4}"/>
              </a:ext>
            </a:extLst>
          </p:cNvPr>
          <p:cNvGraphicFramePr/>
          <p:nvPr>
            <p:extLst>
              <p:ext uri="{D42A27DB-BD31-4B8C-83A1-F6EECF244321}">
                <p14:modId xmlns:p14="http://schemas.microsoft.com/office/powerpoint/2010/main" val="703417789"/>
              </p:ext>
            </p:extLst>
          </p:nvPr>
        </p:nvGraphicFramePr>
        <p:xfrm>
          <a:off x="392623" y="1534226"/>
          <a:ext cx="11369067" cy="5172980"/>
        </p:xfrm>
        <a:graphic>
          <a:graphicData uri="http://schemas.openxmlformats.org/drawingml/2006/table">
            <a:tbl>
              <a:tblPr firstRow="1" bandRow="1">
                <a:tableStyleId>{69C7853C-536D-4A76-A0AE-DD22124D55A5}</a:tableStyleId>
              </a:tblPr>
              <a:tblGrid>
                <a:gridCol w="3789689">
                  <a:extLst>
                    <a:ext uri="{9D8B030D-6E8A-4147-A177-3AD203B41FA5}">
                      <a16:colId xmlns:a16="http://schemas.microsoft.com/office/drawing/2014/main" val="20000"/>
                    </a:ext>
                  </a:extLst>
                </a:gridCol>
                <a:gridCol w="3789689">
                  <a:extLst>
                    <a:ext uri="{9D8B030D-6E8A-4147-A177-3AD203B41FA5}">
                      <a16:colId xmlns:a16="http://schemas.microsoft.com/office/drawing/2014/main" val="20001"/>
                    </a:ext>
                  </a:extLst>
                </a:gridCol>
                <a:gridCol w="3789689">
                  <a:extLst>
                    <a:ext uri="{9D8B030D-6E8A-4147-A177-3AD203B41FA5}">
                      <a16:colId xmlns:a16="http://schemas.microsoft.com/office/drawing/2014/main" val="20002"/>
                    </a:ext>
                  </a:extLst>
                </a:gridCol>
              </a:tblGrid>
              <a:tr h="613528">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Sagona ExtraLight" panose="02020303050505020204" pitchFamily="18" charset="0"/>
                          <a:ea typeface="Libre Franklin"/>
                          <a:cs typeface="Libre Franklin"/>
                          <a:sym typeface="Libre Franklin"/>
                        </a:rPr>
                        <a:t>Scenario</a:t>
                      </a:r>
                      <a:endParaRPr sz="2000" dirty="0">
                        <a:latin typeface="Sagona ExtraLight" panose="020203030505050202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dirty="0">
                          <a:solidFill>
                            <a:schemeClr val="dk1"/>
                          </a:solidFill>
                          <a:latin typeface="Sagona ExtraLight" panose="02020303050505020204" pitchFamily="18" charset="0"/>
                          <a:ea typeface="Libre Franklin"/>
                          <a:cs typeface="Libre Franklin"/>
                          <a:sym typeface="Libre Franklin"/>
                        </a:rPr>
                        <a:t>Summary</a:t>
                      </a:r>
                      <a:endParaRPr sz="2000" dirty="0">
                        <a:latin typeface="Sagona ExtraLight" panose="020203030505050202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dirty="0">
                          <a:solidFill>
                            <a:schemeClr val="dk1"/>
                          </a:solidFill>
                          <a:latin typeface="Sagona ExtraLight" panose="02020303050505020204" pitchFamily="18" charset="0"/>
                          <a:ea typeface="Libre Franklin"/>
                          <a:cs typeface="Libre Franklin"/>
                          <a:sym typeface="Libre Franklin"/>
                        </a:rPr>
                        <a:t>Status</a:t>
                      </a:r>
                      <a:endParaRPr sz="2000" dirty="0">
                        <a:latin typeface="Sagona ExtraLight" panose="02020303050505020204" pitchFamily="18" charset="0"/>
                      </a:endParaRPr>
                    </a:p>
                  </a:txBody>
                  <a:tcPr marL="91450" marR="91450" marT="45725" marB="45725" anchor="ctr"/>
                </a:tc>
                <a:extLst>
                  <a:ext uri="{0D108BD9-81ED-4DB2-BD59-A6C34878D82A}">
                    <a16:rowId xmlns:a16="http://schemas.microsoft.com/office/drawing/2014/main" val="10000"/>
                  </a:ext>
                </a:extLst>
              </a:tr>
              <a:tr h="2036200">
                <a:tc>
                  <a:txBody>
                    <a:bodyPr/>
                    <a:lstStyle/>
                    <a:p>
                      <a:pPr marL="0" marR="0" lvl="0" indent="0" algn="l" rtl="0">
                        <a:lnSpc>
                          <a:spcPct val="100000"/>
                        </a:lnSpc>
                        <a:spcBef>
                          <a:spcPts val="0"/>
                        </a:spcBef>
                        <a:spcAft>
                          <a:spcPts val="0"/>
                        </a:spcAft>
                        <a:buClr>
                          <a:srgbClr val="000000"/>
                        </a:buClr>
                        <a:buSzPts val="1050"/>
                        <a:buFont typeface="Arial"/>
                        <a:buNone/>
                      </a:pPr>
                      <a:r>
                        <a:rPr lang="en-US" sz="1400" u="none" strike="noStrike" cap="none" dirty="0">
                          <a:latin typeface="Sagona ExtraLight" panose="02020303050505020204" pitchFamily="18" charset="0"/>
                          <a:ea typeface="Libre Franklin"/>
                          <a:cs typeface="Libre Franklin"/>
                          <a:sym typeface="Libre Franklin"/>
                        </a:rPr>
                        <a:t>3. </a:t>
                      </a:r>
                      <a:r>
                        <a:rPr lang="en-US" sz="1400" dirty="0">
                          <a:latin typeface="Sagona ExtraLight" panose="02020303050505020204" pitchFamily="18" charset="0"/>
                          <a:ea typeface="Libre Franklin"/>
                          <a:cs typeface="Libre Franklin"/>
                          <a:sym typeface="Libre Franklin"/>
                        </a:rPr>
                        <a:t>customers want to upload the pictures</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Font typeface="Arial"/>
                        <a:buNone/>
                      </a:pPr>
                      <a:r>
                        <a:rPr lang="en-US" sz="1400" b="1" dirty="0">
                          <a:latin typeface="Sagona ExtraLight" panose="02020303050505020204" pitchFamily="18" charset="0"/>
                          <a:ea typeface="Libre Franklin"/>
                          <a:cs typeface="Libre Franklin"/>
                          <a:sym typeface="Libre Franklin"/>
                        </a:rPr>
                        <a:t>Given </a:t>
                      </a:r>
                      <a:r>
                        <a:rPr lang="en-US" sz="1400" dirty="0">
                          <a:latin typeface="Sagona ExtraLight" panose="02020303050505020204" pitchFamily="18" charset="0"/>
                          <a:ea typeface="Libre Franklin"/>
                          <a:cs typeface="Libre Franklin"/>
                          <a:sym typeface="Libre Franklin"/>
                        </a:rPr>
                        <a:t>I’m in the role of customer </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SzPts val="1050"/>
                        <a:buFont typeface="Arial"/>
                        <a:buNone/>
                      </a:pPr>
                      <a:r>
                        <a:rPr lang="en-US" sz="1400" b="1" dirty="0">
                          <a:latin typeface="Sagona ExtraLight" panose="02020303050505020204" pitchFamily="18" charset="0"/>
                          <a:ea typeface="Libre Franklin"/>
                          <a:cs typeface="Libre Franklin"/>
                          <a:sym typeface="Libre Franklin"/>
                        </a:rPr>
                        <a:t>When</a:t>
                      </a:r>
                      <a:r>
                        <a:rPr lang="en-US" sz="1400" dirty="0">
                          <a:latin typeface="Sagona ExtraLight" panose="02020303050505020204" pitchFamily="18" charset="0"/>
                          <a:ea typeface="Libre Franklin"/>
                          <a:cs typeface="Libre Franklin"/>
                          <a:sym typeface="Libre Franklin"/>
                        </a:rPr>
                        <a:t> I open the app</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SzPts val="1050"/>
                        <a:buFont typeface="Arial"/>
                        <a:buNone/>
                      </a:pPr>
                      <a:r>
                        <a:rPr lang="en-US" sz="1400" b="1" dirty="0">
                          <a:latin typeface="Sagona ExtraLight" panose="02020303050505020204" pitchFamily="18" charset="0"/>
                          <a:ea typeface="Libre Franklin"/>
                          <a:cs typeface="Libre Franklin"/>
                          <a:sym typeface="Libre Franklin"/>
                        </a:rPr>
                        <a:t>Then</a:t>
                      </a:r>
                      <a:r>
                        <a:rPr lang="en-US" sz="1400" dirty="0">
                          <a:latin typeface="Sagona ExtraLight" panose="02020303050505020204" pitchFamily="18" charset="0"/>
                          <a:ea typeface="Libre Franklin"/>
                          <a:cs typeface="Libre Franklin"/>
                          <a:sym typeface="Libre Franklin"/>
                        </a:rPr>
                        <a:t> I want to upload the picture from my phone</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SzPts val="1050"/>
                        <a:buFont typeface="Arial"/>
                        <a:buNone/>
                      </a:pPr>
                      <a:r>
                        <a:rPr lang="en-US" sz="1400" b="1" dirty="0">
                          <a:latin typeface="Sagona ExtraLight" panose="02020303050505020204" pitchFamily="18" charset="0"/>
                          <a:ea typeface="Libre Franklin"/>
                          <a:cs typeface="Libre Franklin"/>
                          <a:sym typeface="Libre Franklin"/>
                        </a:rPr>
                        <a:t>And</a:t>
                      </a:r>
                      <a:r>
                        <a:rPr lang="en-US" sz="1400" dirty="0">
                          <a:latin typeface="Sagona ExtraLight" panose="02020303050505020204" pitchFamily="18" charset="0"/>
                          <a:ea typeface="Libre Franklin"/>
                          <a:cs typeface="Libre Franklin"/>
                          <a:sym typeface="Libre Franklin"/>
                        </a:rPr>
                        <a:t> I click the upload button</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SzPts val="1050"/>
                        <a:buFont typeface="Arial"/>
                        <a:buNone/>
                      </a:pPr>
                      <a:r>
                        <a:rPr lang="en-US" sz="1400" b="1" dirty="0">
                          <a:latin typeface="Sagona ExtraLight" panose="02020303050505020204" pitchFamily="18" charset="0"/>
                          <a:ea typeface="Libre Franklin"/>
                          <a:cs typeface="Libre Franklin"/>
                          <a:sym typeface="Libre Franklin"/>
                        </a:rPr>
                        <a:t>Then</a:t>
                      </a:r>
                      <a:r>
                        <a:rPr lang="en-US" sz="1400" dirty="0">
                          <a:latin typeface="Sagona ExtraLight" panose="02020303050505020204" pitchFamily="18" charset="0"/>
                          <a:ea typeface="Libre Franklin"/>
                          <a:cs typeface="Libre Franklin"/>
                          <a:sym typeface="Libre Franklin"/>
                        </a:rPr>
                        <a:t> I can select the picture from </a:t>
                      </a:r>
                      <a:r>
                        <a:rPr lang="en-US" sz="1400" dirty="0">
                          <a:solidFill>
                            <a:srgbClr val="2A2B2E"/>
                          </a:solidFill>
                          <a:latin typeface="Sagona ExtraLight" panose="02020303050505020204" pitchFamily="18" charset="0"/>
                        </a:rPr>
                        <a:t>photo library</a:t>
                      </a:r>
                      <a:endParaRPr sz="1400" dirty="0">
                        <a:latin typeface="Sagona ExtraLight" panose="02020303050505020204" pitchFamily="18" charset="0"/>
                        <a:ea typeface="Libre Franklin"/>
                        <a:cs typeface="Libre Franklin"/>
                        <a:sym typeface="Libre Franklin"/>
                      </a:endParaRPr>
                    </a:p>
                    <a:p>
                      <a:pPr marL="0" marR="0" lvl="0" indent="0" algn="l" rtl="0">
                        <a:lnSpc>
                          <a:spcPct val="100000"/>
                        </a:lnSpc>
                        <a:spcBef>
                          <a:spcPts val="0"/>
                        </a:spcBef>
                        <a:spcAft>
                          <a:spcPts val="0"/>
                        </a:spcAft>
                        <a:buClr>
                          <a:srgbClr val="000000"/>
                        </a:buClr>
                        <a:buSzPts val="1050"/>
                        <a:buFont typeface="Arial"/>
                        <a:buNone/>
                      </a:pPr>
                      <a:endParaRPr sz="1400" dirty="0">
                        <a:latin typeface="Sagona ExtraLight" panose="02020303050505020204" pitchFamily="18" charset="0"/>
                        <a:ea typeface="Libre Franklin"/>
                        <a:cs typeface="Libre Franklin"/>
                        <a:sym typeface="Libre Franklin"/>
                      </a:endParaRPr>
                    </a:p>
                    <a:p>
                      <a:pPr marL="0" marR="0" lvl="0" indent="0" algn="l" rtl="0">
                        <a:lnSpc>
                          <a:spcPct val="100000"/>
                        </a:lnSpc>
                        <a:spcBef>
                          <a:spcPts val="0"/>
                        </a:spcBef>
                        <a:spcAft>
                          <a:spcPts val="0"/>
                        </a:spcAft>
                        <a:buClr>
                          <a:srgbClr val="000000"/>
                        </a:buClr>
                        <a:buSzPts val="1050"/>
                        <a:buFont typeface="Arial"/>
                        <a:buNone/>
                      </a:pPr>
                      <a:endParaRPr sz="1400" dirty="0">
                        <a:latin typeface="Sagona ExtraLight" panose="02020303050505020204" pitchFamily="18" charset="0"/>
                        <a:ea typeface="Libre Franklin"/>
                        <a:cs typeface="Libre Franklin"/>
                        <a:sym typeface="Libre Franklin"/>
                      </a:endParaRPr>
                    </a:p>
                  </a:txBody>
                  <a:tcPr marL="91450" marR="91450" marT="45725" marB="45725" anchor="ctr"/>
                </a:tc>
                <a:tc>
                  <a:txBody>
                    <a:bodyPr/>
                    <a:lstStyle/>
                    <a:p>
                      <a:pPr marL="0" lvl="0" indent="0" algn="l" rtl="0">
                        <a:spcBef>
                          <a:spcPts val="0"/>
                        </a:spcBef>
                        <a:spcAft>
                          <a:spcPts val="0"/>
                        </a:spcAft>
                        <a:buClr>
                          <a:schemeClr val="dk1"/>
                        </a:buClr>
                        <a:buFont typeface="Arial"/>
                        <a:buNone/>
                      </a:pPr>
                      <a:r>
                        <a:rPr lang="en-US" sz="1400" b="1" dirty="0">
                          <a:latin typeface="Sagona ExtraLight" panose="02020303050505020204" pitchFamily="18" charset="0"/>
                          <a:ea typeface="Libre Franklin"/>
                          <a:cs typeface="Libre Franklin"/>
                          <a:sym typeface="Libre Franklin"/>
                        </a:rPr>
                        <a:t>As</a:t>
                      </a:r>
                      <a:r>
                        <a:rPr lang="en-US" sz="1400" dirty="0">
                          <a:latin typeface="Sagona ExtraLight" panose="02020303050505020204" pitchFamily="18" charset="0"/>
                          <a:ea typeface="Libre Franklin"/>
                          <a:cs typeface="Libre Franklin"/>
                          <a:sym typeface="Libre Franklin"/>
                        </a:rPr>
                        <a:t> a customer</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Font typeface="Arial"/>
                        <a:buNone/>
                      </a:pPr>
                      <a:r>
                        <a:rPr lang="en-US" sz="1400" dirty="0">
                          <a:latin typeface="Sagona ExtraLight" panose="02020303050505020204" pitchFamily="18" charset="0"/>
                          <a:ea typeface="Libre Franklin"/>
                          <a:cs typeface="Libre Franklin"/>
                          <a:sym typeface="Libre Franklin"/>
                        </a:rPr>
                        <a:t> </a:t>
                      </a:r>
                      <a:r>
                        <a:rPr lang="en-US" sz="1400" b="1" dirty="0">
                          <a:latin typeface="Sagona ExtraLight" panose="02020303050505020204" pitchFamily="18" charset="0"/>
                          <a:ea typeface="Libre Franklin"/>
                          <a:cs typeface="Libre Franklin"/>
                          <a:sym typeface="Libre Franklin"/>
                        </a:rPr>
                        <a:t>I want</a:t>
                      </a:r>
                      <a:r>
                        <a:rPr lang="en-US" sz="1400" dirty="0">
                          <a:latin typeface="Sagona ExtraLight" panose="02020303050505020204" pitchFamily="18" charset="0"/>
                          <a:ea typeface="Libre Franklin"/>
                          <a:cs typeface="Libre Franklin"/>
                          <a:sym typeface="Libre Franklin"/>
                        </a:rPr>
                        <a:t> a picture from my Mobile photo library</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Clr>
                          <a:schemeClr val="dk1"/>
                        </a:buClr>
                        <a:buFont typeface="Arial"/>
                        <a:buNone/>
                      </a:pPr>
                      <a:r>
                        <a:rPr lang="en-US" sz="1400" b="1" dirty="0">
                          <a:latin typeface="Sagona ExtraLight" panose="02020303050505020204" pitchFamily="18" charset="0"/>
                          <a:ea typeface="Libre Franklin"/>
                          <a:cs typeface="Libre Franklin"/>
                          <a:sym typeface="Libre Franklin"/>
                        </a:rPr>
                        <a:t>so that</a:t>
                      </a:r>
                      <a:r>
                        <a:rPr lang="en-US" sz="1400" dirty="0">
                          <a:latin typeface="Sagona ExtraLight" panose="02020303050505020204" pitchFamily="18" charset="0"/>
                          <a:ea typeface="Libre Franklin"/>
                          <a:cs typeface="Libre Franklin"/>
                          <a:sym typeface="Libre Franklin"/>
                        </a:rPr>
                        <a:t> I don’t need to take picture and choose the one I want to upload</a:t>
                      </a:r>
                      <a:endParaRPr sz="1400" dirty="0">
                        <a:latin typeface="Sagona ExtraLight" panose="02020303050505020204" pitchFamily="18" charset="0"/>
                        <a:ea typeface="Libre Franklin"/>
                        <a:cs typeface="Libre Franklin"/>
                        <a:sym typeface="Libre Franklin"/>
                      </a:endParaRPr>
                    </a:p>
                    <a:p>
                      <a:pPr marL="0" marR="0" lvl="0" indent="0" algn="l" rtl="0">
                        <a:lnSpc>
                          <a:spcPct val="100000"/>
                        </a:lnSpc>
                        <a:spcBef>
                          <a:spcPts val="0"/>
                        </a:spcBef>
                        <a:spcAft>
                          <a:spcPts val="0"/>
                        </a:spcAft>
                        <a:buNone/>
                      </a:pPr>
                      <a:endParaRPr sz="1400" b="1" dirty="0">
                        <a:latin typeface="Sagona ExtraLight" panose="02020303050505020204" pitchFamily="18" charset="0"/>
                        <a:ea typeface="Libre Franklin"/>
                        <a:cs typeface="Libre Franklin"/>
                        <a:sym typeface="Libre Frankli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050"/>
                        <a:buFont typeface="Arial"/>
                        <a:buNone/>
                      </a:pPr>
                      <a:r>
                        <a:rPr lang="en-US" sz="1400" b="1" dirty="0">
                          <a:latin typeface="Sagona ExtraLight" panose="02020303050505020204" pitchFamily="18" charset="0"/>
                          <a:ea typeface="Libre Franklin"/>
                          <a:cs typeface="Libre Franklin"/>
                          <a:sym typeface="Libre Franklin"/>
                        </a:rPr>
                        <a:t>Done</a:t>
                      </a:r>
                      <a:endParaRPr sz="1400" b="1" dirty="0">
                        <a:latin typeface="Sagona ExtraLight" panose="02020303050505020204" pitchFamily="18" charset="0"/>
                      </a:endParaRPr>
                    </a:p>
                  </a:txBody>
                  <a:tcPr marL="91450" marR="91450" marT="45725" marB="45725" anchor="ctr"/>
                </a:tc>
                <a:extLst>
                  <a:ext uri="{0D108BD9-81ED-4DB2-BD59-A6C34878D82A}">
                    <a16:rowId xmlns:a16="http://schemas.microsoft.com/office/drawing/2014/main" val="10001"/>
                  </a:ext>
                </a:extLst>
              </a:tr>
              <a:tr h="2334402">
                <a:tc>
                  <a:txBody>
                    <a:bodyPr/>
                    <a:lstStyle/>
                    <a:p>
                      <a:pPr marL="91440" marR="85090" lvl="0" indent="0" algn="l" rtl="0">
                        <a:lnSpc>
                          <a:spcPct val="100000"/>
                        </a:lnSpc>
                        <a:spcBef>
                          <a:spcPts val="0"/>
                        </a:spcBef>
                        <a:spcAft>
                          <a:spcPts val="0"/>
                        </a:spcAft>
                        <a:buNone/>
                      </a:pPr>
                      <a:r>
                        <a:rPr lang="en-US" sz="1400" u="none" strike="noStrike" cap="none" dirty="0">
                          <a:latin typeface="Sagona ExtraLight" panose="02020303050505020204" pitchFamily="18" charset="0"/>
                          <a:ea typeface="Libre Franklin"/>
                          <a:cs typeface="Libre Franklin"/>
                          <a:sym typeface="Libre Franklin"/>
                        </a:rPr>
                        <a:t>4. </a:t>
                      </a:r>
                      <a:r>
                        <a:rPr lang="en-US" sz="1400" dirty="0">
                          <a:latin typeface="Sagona ExtraLight" panose="02020303050505020204" pitchFamily="18" charset="0"/>
                          <a:ea typeface="Libre Franklin"/>
                          <a:cs typeface="Libre Franklin"/>
                          <a:sym typeface="Libre Franklin"/>
                        </a:rPr>
                        <a:t>customers want to add notes on the pictures</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None/>
                      </a:pPr>
                      <a:r>
                        <a:rPr lang="en-US" sz="1400" b="1" dirty="0">
                          <a:latin typeface="Sagona ExtraLight" panose="02020303050505020204" pitchFamily="18" charset="0"/>
                          <a:ea typeface="Libre Franklin"/>
                          <a:cs typeface="Libre Franklin"/>
                          <a:sym typeface="Libre Franklin"/>
                        </a:rPr>
                        <a:t>Given </a:t>
                      </a:r>
                      <a:r>
                        <a:rPr lang="en-US" sz="1400" dirty="0">
                          <a:latin typeface="Sagona ExtraLight" panose="02020303050505020204" pitchFamily="18" charset="0"/>
                          <a:ea typeface="Libre Franklin"/>
                          <a:cs typeface="Libre Franklin"/>
                          <a:sym typeface="Libre Franklin"/>
                        </a:rPr>
                        <a:t>I’m in the role of customer </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SzPts val="1050"/>
                        <a:buNone/>
                      </a:pPr>
                      <a:r>
                        <a:rPr lang="en-US" sz="1400" b="1" dirty="0">
                          <a:latin typeface="Sagona ExtraLight" panose="02020303050505020204" pitchFamily="18" charset="0"/>
                          <a:ea typeface="Libre Franklin"/>
                          <a:cs typeface="Libre Franklin"/>
                          <a:sym typeface="Libre Franklin"/>
                        </a:rPr>
                        <a:t>When</a:t>
                      </a:r>
                      <a:r>
                        <a:rPr lang="en-US" sz="1400" dirty="0">
                          <a:latin typeface="Sagona ExtraLight" panose="02020303050505020204" pitchFamily="18" charset="0"/>
                          <a:ea typeface="Libre Franklin"/>
                          <a:cs typeface="Libre Franklin"/>
                          <a:sym typeface="Libre Franklin"/>
                        </a:rPr>
                        <a:t> I open the app</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SzPts val="1050"/>
                        <a:buNone/>
                      </a:pPr>
                      <a:r>
                        <a:rPr lang="en-US" sz="1400" b="1" dirty="0">
                          <a:latin typeface="Sagona ExtraLight" panose="02020303050505020204" pitchFamily="18" charset="0"/>
                          <a:ea typeface="Libre Franklin"/>
                          <a:cs typeface="Libre Franklin"/>
                          <a:sym typeface="Libre Franklin"/>
                        </a:rPr>
                        <a:t>Then</a:t>
                      </a:r>
                      <a:r>
                        <a:rPr lang="en-US" sz="1400" dirty="0">
                          <a:latin typeface="Sagona ExtraLight" panose="02020303050505020204" pitchFamily="18" charset="0"/>
                          <a:ea typeface="Libre Franklin"/>
                          <a:cs typeface="Libre Franklin"/>
                          <a:sym typeface="Libre Franklin"/>
                        </a:rPr>
                        <a:t> I want to add notes on the pictures</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SzPts val="1050"/>
                        <a:buNone/>
                      </a:pPr>
                      <a:r>
                        <a:rPr lang="en-US" sz="1400" b="1" dirty="0">
                          <a:latin typeface="Sagona ExtraLight" panose="02020303050505020204" pitchFamily="18" charset="0"/>
                          <a:ea typeface="Libre Franklin"/>
                          <a:cs typeface="Libre Franklin"/>
                          <a:sym typeface="Libre Franklin"/>
                        </a:rPr>
                        <a:t>And</a:t>
                      </a:r>
                      <a:r>
                        <a:rPr lang="en-US" sz="1400" dirty="0">
                          <a:latin typeface="Sagona ExtraLight" panose="02020303050505020204" pitchFamily="18" charset="0"/>
                          <a:ea typeface="Libre Franklin"/>
                          <a:cs typeface="Libre Franklin"/>
                          <a:sym typeface="Libre Franklin"/>
                        </a:rPr>
                        <a:t> I click the gallery button</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SzPts val="1050"/>
                        <a:buNone/>
                      </a:pPr>
                      <a:r>
                        <a:rPr lang="en-US" sz="1400" b="1" dirty="0">
                          <a:latin typeface="Sagona ExtraLight" panose="02020303050505020204" pitchFamily="18" charset="0"/>
                          <a:ea typeface="Libre Franklin"/>
                          <a:cs typeface="Libre Franklin"/>
                          <a:sym typeface="Libre Franklin"/>
                        </a:rPr>
                        <a:t>Then</a:t>
                      </a:r>
                      <a:r>
                        <a:rPr lang="en-US" sz="1400" dirty="0">
                          <a:latin typeface="Sagona ExtraLight" panose="02020303050505020204" pitchFamily="18" charset="0"/>
                          <a:ea typeface="Libre Franklin"/>
                          <a:cs typeface="Libre Franklin"/>
                          <a:sym typeface="Libre Franklin"/>
                        </a:rPr>
                        <a:t> I can select one of the pictures from </a:t>
                      </a:r>
                      <a:r>
                        <a:rPr lang="en-US" sz="1400" dirty="0">
                          <a:solidFill>
                            <a:srgbClr val="2A2B2E"/>
                          </a:solidFill>
                          <a:latin typeface="Sagona ExtraLight" panose="02020303050505020204" pitchFamily="18" charset="0"/>
                        </a:rPr>
                        <a:t>it and add</a:t>
                      </a:r>
                      <a:endParaRPr sz="1400" dirty="0">
                        <a:latin typeface="Sagona ExtraLight" panose="02020303050505020204" pitchFamily="18" charset="0"/>
                        <a:ea typeface="Libre Franklin"/>
                        <a:cs typeface="Libre Franklin"/>
                        <a:sym typeface="Libre Franklin"/>
                      </a:endParaRPr>
                    </a:p>
                  </a:txBody>
                  <a:tcPr marL="0" marR="0" marT="30475" marB="0" anchor="ctr"/>
                </a:tc>
                <a:tc>
                  <a:txBody>
                    <a:bodyPr/>
                    <a:lstStyle/>
                    <a:p>
                      <a:pPr marL="0" lvl="0" indent="0" algn="l" rtl="0">
                        <a:spcBef>
                          <a:spcPts val="0"/>
                        </a:spcBef>
                        <a:spcAft>
                          <a:spcPts val="0"/>
                        </a:spcAft>
                        <a:buNone/>
                      </a:pPr>
                      <a:r>
                        <a:rPr lang="en-US" sz="1400" b="1" dirty="0">
                          <a:latin typeface="Sagona ExtraLight" panose="02020303050505020204" pitchFamily="18" charset="0"/>
                          <a:ea typeface="Libre Franklin"/>
                          <a:cs typeface="Libre Franklin"/>
                          <a:sym typeface="Libre Franklin"/>
                        </a:rPr>
                        <a:t>As</a:t>
                      </a:r>
                      <a:r>
                        <a:rPr lang="en-US" sz="1400" dirty="0">
                          <a:latin typeface="Sagona ExtraLight" panose="02020303050505020204" pitchFamily="18" charset="0"/>
                          <a:ea typeface="Libre Franklin"/>
                          <a:cs typeface="Libre Franklin"/>
                          <a:sym typeface="Libre Franklin"/>
                        </a:rPr>
                        <a:t> a customer</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None/>
                      </a:pPr>
                      <a:r>
                        <a:rPr lang="en-US" sz="1400" dirty="0">
                          <a:latin typeface="Sagona ExtraLight" panose="02020303050505020204" pitchFamily="18" charset="0"/>
                          <a:ea typeface="Libre Franklin"/>
                          <a:cs typeface="Libre Franklin"/>
                          <a:sym typeface="Libre Franklin"/>
                        </a:rPr>
                        <a:t> </a:t>
                      </a:r>
                      <a:r>
                        <a:rPr lang="en-US" sz="1400" b="1" dirty="0">
                          <a:latin typeface="Sagona ExtraLight" panose="02020303050505020204" pitchFamily="18" charset="0"/>
                          <a:ea typeface="Libre Franklin"/>
                          <a:cs typeface="Libre Franklin"/>
                          <a:sym typeface="Libre Franklin"/>
                        </a:rPr>
                        <a:t>I want</a:t>
                      </a:r>
                      <a:r>
                        <a:rPr lang="en-US" sz="1400" dirty="0">
                          <a:latin typeface="Sagona ExtraLight" panose="02020303050505020204" pitchFamily="18" charset="0"/>
                          <a:ea typeface="Libre Franklin"/>
                          <a:cs typeface="Libre Franklin"/>
                          <a:sym typeface="Libre Franklin"/>
                        </a:rPr>
                        <a:t> to add notes on the picture from the gallery</a:t>
                      </a:r>
                      <a:endParaRPr sz="1400" dirty="0">
                        <a:latin typeface="Sagona ExtraLight" panose="02020303050505020204" pitchFamily="18" charset="0"/>
                        <a:ea typeface="Libre Franklin"/>
                        <a:cs typeface="Libre Franklin"/>
                        <a:sym typeface="Libre Franklin"/>
                      </a:endParaRPr>
                    </a:p>
                    <a:p>
                      <a:pPr marL="0" lvl="0" indent="0" algn="l" rtl="0">
                        <a:spcBef>
                          <a:spcPts val="0"/>
                        </a:spcBef>
                        <a:spcAft>
                          <a:spcPts val="0"/>
                        </a:spcAft>
                        <a:buNone/>
                      </a:pPr>
                      <a:r>
                        <a:rPr lang="en-US" sz="1400" b="1" dirty="0">
                          <a:latin typeface="Sagona ExtraLight" panose="02020303050505020204" pitchFamily="18" charset="0"/>
                          <a:ea typeface="Libre Franklin"/>
                          <a:cs typeface="Libre Franklin"/>
                          <a:sym typeface="Libre Franklin"/>
                        </a:rPr>
                        <a:t>so that</a:t>
                      </a:r>
                      <a:r>
                        <a:rPr lang="en-US" sz="1400" dirty="0">
                          <a:latin typeface="Sagona ExtraLight" panose="02020303050505020204" pitchFamily="18" charset="0"/>
                          <a:ea typeface="Libre Franklin"/>
                          <a:cs typeface="Libre Franklin"/>
                          <a:sym typeface="Libre Franklin"/>
                        </a:rPr>
                        <a:t> I remember important details and context</a:t>
                      </a:r>
                      <a:endParaRPr sz="1400" dirty="0">
                        <a:latin typeface="Sagona ExtraLight" panose="02020303050505020204" pitchFamily="18" charset="0"/>
                        <a:ea typeface="Libre Franklin"/>
                        <a:cs typeface="Libre Franklin"/>
                        <a:sym typeface="Libre Franklin"/>
                      </a:endParaRPr>
                    </a:p>
                  </a:txBody>
                  <a:tcPr marL="0" marR="0" marT="30475" marB="0" anchor="ctr"/>
                </a:tc>
                <a:tc>
                  <a:txBody>
                    <a:bodyPr/>
                    <a:lstStyle/>
                    <a:p>
                      <a:pPr marL="92075" marR="81280" lvl="0" indent="0" algn="ctr" rtl="0">
                        <a:lnSpc>
                          <a:spcPct val="100000"/>
                        </a:lnSpc>
                        <a:spcBef>
                          <a:spcPts val="0"/>
                        </a:spcBef>
                        <a:spcAft>
                          <a:spcPts val="0"/>
                        </a:spcAft>
                        <a:buNone/>
                      </a:pPr>
                      <a:r>
                        <a:rPr lang="en-US" sz="1400" b="1" dirty="0">
                          <a:latin typeface="Sagona ExtraLight" panose="02020303050505020204" pitchFamily="18" charset="0"/>
                          <a:ea typeface="Libre Franklin"/>
                          <a:cs typeface="Libre Franklin"/>
                          <a:sym typeface="Libre Franklin"/>
                        </a:rPr>
                        <a:t>Done</a:t>
                      </a:r>
                      <a:endParaRPr sz="1400" b="1" u="none" strike="noStrike" cap="none" dirty="0">
                        <a:latin typeface="Sagona ExtraLight" panose="02020303050505020204" pitchFamily="18" charset="0"/>
                        <a:ea typeface="Libre Franklin"/>
                        <a:cs typeface="Libre Franklin"/>
                        <a:sym typeface="Libre Franklin"/>
                      </a:endParaRPr>
                    </a:p>
                  </a:txBody>
                  <a:tcPr marL="0" marR="0" marT="30475" marB="0" anchor="ctr"/>
                </a:tc>
                <a:extLst>
                  <a:ext uri="{0D108BD9-81ED-4DB2-BD59-A6C34878D82A}">
                    <a16:rowId xmlns:a16="http://schemas.microsoft.com/office/drawing/2014/main" val="10002"/>
                  </a:ext>
                </a:extLst>
              </a:tr>
            </a:tbl>
          </a:graphicData>
        </a:graphic>
      </p:graphicFrame>
      <p:pic>
        <p:nvPicPr>
          <p:cNvPr id="3" name="Google Shape;587;p27" descr="Google Shape;211;p1">
            <a:extLst>
              <a:ext uri="{FF2B5EF4-FFF2-40B4-BE49-F238E27FC236}">
                <a16:creationId xmlns:a16="http://schemas.microsoft.com/office/drawing/2014/main" id="{21D124DB-48C6-9E30-32EE-A491A4F4D5E4}"/>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734983318"/>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D8C7-05AD-20E3-5263-CAEE651B8320}"/>
              </a:ext>
            </a:extLst>
          </p:cNvPr>
          <p:cNvSpPr>
            <a:spLocks noGrp="1"/>
          </p:cNvSpPr>
          <p:nvPr>
            <p:ph type="ctrTitle"/>
          </p:nvPr>
        </p:nvSpPr>
        <p:spPr>
          <a:xfrm>
            <a:off x="1627321" y="45410"/>
            <a:ext cx="10134369" cy="1002552"/>
          </a:xfrm>
        </p:spPr>
        <p:txBody>
          <a:bodyPr/>
          <a:lstStyle/>
          <a:p>
            <a:r>
              <a:rPr dirty="0" lang="en-US"/>
              <a:t>Our team</a:t>
            </a:r>
          </a:p>
        </p:txBody>
      </p:sp>
      <p:pic>
        <p:nvPicPr>
          <p:cNvPr id="4" name="Google Shape;209;p3">
            <a:extLst>
              <a:ext uri="{FF2B5EF4-FFF2-40B4-BE49-F238E27FC236}">
                <a16:creationId xmlns:a16="http://schemas.microsoft.com/office/drawing/2014/main" id="{C4A1CAA0-F1C0-1FE4-1C33-ADAD97CF0059}"/>
              </a:ext>
            </a:extLst>
          </p:cNvPr>
          <p:cNvPicPr preferRelativeResize="0"/>
          <p:nvPr/>
        </p:nvPicPr>
        <p:blipFill rotWithShape="1">
          <a:blip r:embed="rId2"/>
          <a:srcRect/>
          <a:stretch/>
        </p:blipFill>
        <p:spPr>
          <a:xfrm>
            <a:off x="5475503" y="4494955"/>
            <a:ext cx="1918692" cy="1840872"/>
          </a:xfrm>
          <a:prstGeom prst="rect">
            <a:avLst/>
          </a:prstGeom>
        </p:spPr>
      </p:pic>
      <p:pic>
        <p:nvPicPr>
          <p:cNvPr id="5" name="Google Shape;210;p3">
            <a:extLst>
              <a:ext uri="{FF2B5EF4-FFF2-40B4-BE49-F238E27FC236}">
                <a16:creationId xmlns:a16="http://schemas.microsoft.com/office/drawing/2014/main" id="{A9823152-D56B-88A4-34BA-709E164492F2}"/>
              </a:ext>
            </a:extLst>
          </p:cNvPr>
          <p:cNvPicPr preferRelativeResize="0"/>
          <p:nvPr/>
        </p:nvPicPr>
        <p:blipFill rotWithShape="1">
          <a:blip r:embed="rId3"/>
          <a:srcRect/>
          <a:stretch/>
        </p:blipFill>
        <p:spPr>
          <a:xfrm>
            <a:off x="5472795" y="1584491"/>
            <a:ext cx="1914300" cy="1845000"/>
          </a:xfrm>
          <a:prstGeom prst="rect">
            <a:avLst/>
          </a:prstGeom>
        </p:spPr>
      </p:pic>
      <p:pic>
        <p:nvPicPr>
          <p:cNvPr id="6" name="Google Shape;211;p3">
            <a:extLst>
              <a:ext uri="{FF2B5EF4-FFF2-40B4-BE49-F238E27FC236}">
                <a16:creationId xmlns:a16="http://schemas.microsoft.com/office/drawing/2014/main" id="{3B08343F-0AED-B10C-F572-395E5330780A}"/>
              </a:ext>
            </a:extLst>
          </p:cNvPr>
          <p:cNvPicPr preferRelativeResize="0"/>
          <p:nvPr/>
        </p:nvPicPr>
        <p:blipFill rotWithShape="1">
          <a:blip r:embed="rId4"/>
          <a:srcRect/>
          <a:stretch/>
        </p:blipFill>
        <p:spPr>
          <a:xfrm>
            <a:off x="9153181" y="1584491"/>
            <a:ext cx="1918692" cy="1857791"/>
          </a:xfrm>
          <a:prstGeom prst="rect">
            <a:avLst/>
          </a:prstGeom>
        </p:spPr>
      </p:pic>
      <p:pic>
        <p:nvPicPr>
          <p:cNvPr id="7" name="Google Shape;212;p3">
            <a:extLst>
              <a:ext uri="{FF2B5EF4-FFF2-40B4-BE49-F238E27FC236}">
                <a16:creationId xmlns:a16="http://schemas.microsoft.com/office/drawing/2014/main" id="{0C5B119D-099C-80CD-E4DF-C2D19A5CBED6}"/>
              </a:ext>
            </a:extLst>
          </p:cNvPr>
          <p:cNvPicPr preferRelativeResize="0"/>
          <p:nvPr/>
        </p:nvPicPr>
        <p:blipFill rotWithShape="1">
          <a:blip r:embed="rId5"/>
          <a:srcRect/>
          <a:stretch/>
        </p:blipFill>
        <p:spPr>
          <a:xfrm>
            <a:off x="1809801" y="4467880"/>
            <a:ext cx="1918692" cy="1849530"/>
          </a:xfrm>
          <a:prstGeom prst="rect">
            <a:avLst/>
          </a:prstGeom>
        </p:spPr>
      </p:pic>
      <p:pic>
        <p:nvPicPr>
          <p:cNvPr id="8" name="Google Shape;213;p3">
            <a:extLst>
              <a:ext uri="{FF2B5EF4-FFF2-40B4-BE49-F238E27FC236}">
                <a16:creationId xmlns:a16="http://schemas.microsoft.com/office/drawing/2014/main" id="{82982C5D-2208-C881-528C-5BFDB8A4152C}"/>
              </a:ext>
            </a:extLst>
          </p:cNvPr>
          <p:cNvPicPr preferRelativeResize="0"/>
          <p:nvPr/>
        </p:nvPicPr>
        <p:blipFill rotWithShape="1">
          <a:blip r:embed="rId6"/>
          <a:srcRect/>
          <a:stretch/>
        </p:blipFill>
        <p:spPr>
          <a:xfrm>
            <a:off x="1809801" y="1616216"/>
            <a:ext cx="1918692" cy="1857791"/>
          </a:xfrm>
          <a:prstGeom prst="rect">
            <a:avLst/>
          </a:prstGeom>
        </p:spPr>
      </p:pic>
      <p:pic>
        <p:nvPicPr>
          <p:cNvPr id="9" name="Google Shape;214;p3">
            <a:extLst>
              <a:ext uri="{FF2B5EF4-FFF2-40B4-BE49-F238E27FC236}">
                <a16:creationId xmlns:a16="http://schemas.microsoft.com/office/drawing/2014/main" id="{6DADB4C4-DB83-71D1-AC4D-204BDEE23378}"/>
              </a:ext>
            </a:extLst>
          </p:cNvPr>
          <p:cNvPicPr preferRelativeResize="0"/>
          <p:nvPr/>
        </p:nvPicPr>
        <p:blipFill rotWithShape="1">
          <a:blip r:embed="rId7"/>
          <a:srcRect b="256"/>
          <a:stretch/>
        </p:blipFill>
        <p:spPr>
          <a:xfrm>
            <a:off x="9153181" y="4458621"/>
            <a:ext cx="1940476" cy="1857791"/>
          </a:xfrm>
          <a:prstGeom prst="rect">
            <a:avLst/>
          </a:prstGeom>
        </p:spPr>
      </p:pic>
      <p:sp>
        <p:nvSpPr>
          <p:cNvPr id="10" name="Google Shape;215;p3">
            <a:extLst>
              <a:ext uri="{FF2B5EF4-FFF2-40B4-BE49-F238E27FC236}">
                <a16:creationId xmlns:a16="http://schemas.microsoft.com/office/drawing/2014/main" id="{24D2C166-CA57-E281-5D8C-0AA8B774224A}"/>
              </a:ext>
            </a:extLst>
          </p:cNvPr>
          <p:cNvSpPr txBox="1"/>
          <p:nvPr/>
        </p:nvSpPr>
        <p:spPr>
          <a:xfrm>
            <a:off x="2006149" y="3487552"/>
            <a:ext cx="1488081" cy="430887"/>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None/>
            </a:pPr>
            <a:r>
              <a:rPr b="1" cap="none" dirty="0" i="0" lang="en-US" strike="noStrike" sz="1100" u="none">
                <a:solidFill>
                  <a:srgbClr val="000000"/>
                </a:solidFill>
                <a:latin charset="0" panose="02020303050505020204" pitchFamily="18" typeface="Sagona ExtraLight"/>
                <a:ea typeface="Libre Franklin"/>
                <a:cs typeface="Libre Franklin"/>
                <a:sym typeface="Libre Franklin"/>
              </a:rPr>
              <a:t>Omkar </a:t>
            </a:r>
            <a:r>
              <a:rPr b="1" cap="none" dirty="0" err="1" i="0" lang="en-US" strike="noStrike" sz="1100" u="none">
                <a:solidFill>
                  <a:srgbClr val="000000"/>
                </a:solidFill>
                <a:latin charset="0" panose="02020303050505020204" pitchFamily="18" typeface="Sagona ExtraLight"/>
                <a:ea typeface="Libre Franklin"/>
                <a:cs typeface="Libre Franklin"/>
                <a:sym typeface="Libre Franklin"/>
              </a:rPr>
              <a:t>Shitole</a:t>
            </a:r>
            <a:endParaRPr b="1" cap="none" dirty="0" i="0" strike="noStrike" sz="1100" u="none">
              <a:solidFill>
                <a:srgbClr val="000000"/>
              </a:solidFill>
              <a:latin charset="0" panose="02020303050505020204" pitchFamily="18" typeface="Sagona ExtraLight"/>
              <a:ea typeface="Libre Franklin"/>
              <a:cs typeface="Libre Franklin"/>
              <a:sym typeface="Libre Franklin"/>
            </a:endParaRPr>
          </a:p>
          <a:p>
            <a:pPr algn="ctr" indent="0" lvl="0" marL="0" marR="0" rtl="0">
              <a:lnSpc>
                <a:spcPct val="100000"/>
              </a:lnSpc>
              <a:spcBef>
                <a:spcPts val="0"/>
              </a:spcBef>
              <a:spcAft>
                <a:spcPts val="0"/>
              </a:spcAft>
              <a:buNone/>
            </a:pPr>
            <a:r>
              <a:rPr b="0" cap="none" dirty="0" i="0" lang="en-US" strike="noStrike" sz="1100" u="none">
                <a:solidFill>
                  <a:srgbClr val="000000"/>
                </a:solidFill>
                <a:latin charset="0" panose="02020303050505020204" pitchFamily="18" typeface="Sagona ExtraLight"/>
                <a:ea typeface="Libre Franklin"/>
                <a:cs typeface="Libre Franklin"/>
                <a:sym typeface="Libre Franklin"/>
              </a:rPr>
              <a:t>Developer &amp; DBA</a:t>
            </a:r>
            <a:endParaRPr dirty="0">
              <a:latin charset="0" panose="02020303050505020204" pitchFamily="18" typeface="Sagona ExtraLight"/>
            </a:endParaRPr>
          </a:p>
        </p:txBody>
      </p:sp>
      <p:sp>
        <p:nvSpPr>
          <p:cNvPr id="11" name="Google Shape;216;p3">
            <a:extLst>
              <a:ext uri="{FF2B5EF4-FFF2-40B4-BE49-F238E27FC236}">
                <a16:creationId xmlns:a16="http://schemas.microsoft.com/office/drawing/2014/main" id="{6B21D341-EC07-4726-4ED0-41CEB521184D}"/>
              </a:ext>
            </a:extLst>
          </p:cNvPr>
          <p:cNvSpPr txBox="1"/>
          <p:nvPr/>
        </p:nvSpPr>
        <p:spPr>
          <a:xfrm>
            <a:off x="5703276" y="3436175"/>
            <a:ext cx="1488000" cy="600300"/>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None/>
            </a:pPr>
            <a:r>
              <a:rPr b="1" cap="none" dirty="0" err="1" i="0" lang="en-US" strike="noStrike" sz="1100" u="none">
                <a:solidFill>
                  <a:srgbClr val="000000"/>
                </a:solidFill>
                <a:latin charset="0" panose="02020303050505020204" pitchFamily="18" typeface="Sagona ExtraLight"/>
                <a:ea typeface="Libre Franklin"/>
                <a:cs typeface="Libre Franklin"/>
                <a:sym typeface="Libre Franklin"/>
              </a:rPr>
              <a:t>Yuxiang</a:t>
            </a:r>
            <a:r>
              <a:rPr b="1" cap="none" dirty="0" i="0" lang="en-US" strike="noStrike" sz="1100" u="none">
                <a:solidFill>
                  <a:srgbClr val="000000"/>
                </a:solidFill>
                <a:latin charset="0" panose="02020303050505020204" pitchFamily="18" typeface="Sagona ExtraLight"/>
                <a:ea typeface="Libre Franklin"/>
                <a:cs typeface="Libre Franklin"/>
                <a:sym typeface="Libre Franklin"/>
              </a:rPr>
              <a:t> Liu</a:t>
            </a:r>
            <a:endParaRPr dirty="0">
              <a:latin charset="0" panose="02020303050505020204" pitchFamily="18" typeface="Sagona ExtraLight"/>
            </a:endParaRPr>
          </a:p>
          <a:p>
            <a:pPr algn="ctr" indent="0" lvl="0" marL="0" marR="0" rtl="0">
              <a:lnSpc>
                <a:spcPct val="100000"/>
              </a:lnSpc>
              <a:spcBef>
                <a:spcPts val="0"/>
              </a:spcBef>
              <a:spcAft>
                <a:spcPts val="0"/>
              </a:spcAft>
              <a:buNone/>
            </a:pPr>
            <a:r>
              <a:rPr dirty="0" lang="en-US" sz="1100">
                <a:latin charset="0" panose="02020303050505020204" pitchFamily="18" typeface="Sagona ExtraLight"/>
                <a:ea typeface="Libre Franklin"/>
                <a:cs typeface="Libre Franklin"/>
                <a:sym typeface="Libre Franklin"/>
              </a:rPr>
              <a:t>Lead Software Engineer</a:t>
            </a:r>
            <a:endParaRPr dirty="0">
              <a:latin charset="0" panose="02020303050505020204" pitchFamily="18" typeface="Sagona ExtraLight"/>
            </a:endParaRPr>
          </a:p>
        </p:txBody>
      </p:sp>
      <p:sp>
        <p:nvSpPr>
          <p:cNvPr id="12" name="Google Shape;217;p3">
            <a:extLst>
              <a:ext uri="{FF2B5EF4-FFF2-40B4-BE49-F238E27FC236}">
                <a16:creationId xmlns:a16="http://schemas.microsoft.com/office/drawing/2014/main" id="{8A89812D-2B26-BE83-70D8-5F1E8AA70BB4}"/>
              </a:ext>
            </a:extLst>
          </p:cNvPr>
          <p:cNvSpPr txBox="1"/>
          <p:nvPr/>
        </p:nvSpPr>
        <p:spPr>
          <a:xfrm>
            <a:off x="9422267" y="3456298"/>
            <a:ext cx="1488081" cy="430887"/>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None/>
            </a:pPr>
            <a:r>
              <a:rPr b="1" cap="none" i="0" lang="en-US" strike="noStrike" sz="1100" u="none">
                <a:solidFill>
                  <a:srgbClr val="000000"/>
                </a:solidFill>
                <a:latin charset="0" panose="02020303050505020204" pitchFamily="18" typeface="Sagona ExtraLight"/>
                <a:ea typeface="Libre Franklin"/>
                <a:cs typeface="Libre Franklin"/>
                <a:sym typeface="Libre Franklin"/>
              </a:rPr>
              <a:t>Shivani Chavan</a:t>
            </a:r>
            <a:endParaRPr>
              <a:latin charset="0" panose="02020303050505020204" pitchFamily="18" typeface="Sagona ExtraLight"/>
            </a:endParaRPr>
          </a:p>
          <a:p>
            <a:pPr algn="ctr" indent="0" lvl="0" marL="0" marR="0" rtl="0">
              <a:lnSpc>
                <a:spcPct val="100000"/>
              </a:lnSpc>
              <a:spcBef>
                <a:spcPts val="0"/>
              </a:spcBef>
              <a:spcAft>
                <a:spcPts val="0"/>
              </a:spcAft>
              <a:buNone/>
            </a:pPr>
            <a:r>
              <a:rPr b="0" cap="none" i="0" lang="en-US" strike="noStrike" sz="1100" u="none">
                <a:solidFill>
                  <a:srgbClr val="000000"/>
                </a:solidFill>
                <a:latin charset="0" panose="02020303050505020204" pitchFamily="18" typeface="Sagona ExtraLight"/>
                <a:ea typeface="Libre Franklin"/>
                <a:cs typeface="Libre Franklin"/>
                <a:sym typeface="Libre Franklin"/>
              </a:rPr>
              <a:t>Developer</a:t>
            </a:r>
            <a:endParaRPr>
              <a:latin charset="0" panose="02020303050505020204" pitchFamily="18" typeface="Sagona ExtraLight"/>
            </a:endParaRPr>
          </a:p>
        </p:txBody>
      </p:sp>
      <p:sp>
        <p:nvSpPr>
          <p:cNvPr id="13" name="Google Shape;218;p3">
            <a:extLst>
              <a:ext uri="{FF2B5EF4-FFF2-40B4-BE49-F238E27FC236}">
                <a16:creationId xmlns:a16="http://schemas.microsoft.com/office/drawing/2014/main" id="{75B29A59-283A-D1AC-30CE-CA111B6592E1}"/>
              </a:ext>
            </a:extLst>
          </p:cNvPr>
          <p:cNvSpPr txBox="1"/>
          <p:nvPr/>
        </p:nvSpPr>
        <p:spPr>
          <a:xfrm>
            <a:off x="2006149" y="6326934"/>
            <a:ext cx="1488081" cy="430887"/>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None/>
            </a:pPr>
            <a:r>
              <a:rPr b="1" cap="none" i="0" lang="en-US" strike="noStrike" sz="1100" u="none">
                <a:solidFill>
                  <a:srgbClr val="000000"/>
                </a:solidFill>
                <a:latin charset="0" panose="02020303050505020204" pitchFamily="18" typeface="Sagona ExtraLight"/>
                <a:ea typeface="Libre Franklin"/>
                <a:cs typeface="Libre Franklin"/>
                <a:sym typeface="Libre Franklin"/>
              </a:rPr>
              <a:t>Wangbo Gu</a:t>
            </a:r>
            <a:endParaRPr>
              <a:latin charset="0" panose="02020303050505020204" pitchFamily="18" typeface="Sagona ExtraLight"/>
            </a:endParaRPr>
          </a:p>
          <a:p>
            <a:pPr algn="ctr" indent="0" lvl="0" marL="0" marR="0" rtl="0">
              <a:lnSpc>
                <a:spcPct val="100000"/>
              </a:lnSpc>
              <a:spcBef>
                <a:spcPts val="0"/>
              </a:spcBef>
              <a:spcAft>
                <a:spcPts val="0"/>
              </a:spcAft>
              <a:buNone/>
            </a:pPr>
            <a:r>
              <a:rPr b="0" cap="none" i="0" lang="en-US" strike="noStrike" sz="1100" u="none">
                <a:solidFill>
                  <a:srgbClr val="000000"/>
                </a:solidFill>
                <a:latin charset="0" panose="02020303050505020204" pitchFamily="18" typeface="Sagona ExtraLight"/>
                <a:ea typeface="Libre Franklin"/>
                <a:cs typeface="Libre Franklin"/>
                <a:sym typeface="Libre Franklin"/>
              </a:rPr>
              <a:t>Developer</a:t>
            </a:r>
            <a:endParaRPr>
              <a:latin charset="0" panose="02020303050505020204" pitchFamily="18" typeface="Sagona ExtraLight"/>
            </a:endParaRPr>
          </a:p>
        </p:txBody>
      </p:sp>
      <p:sp>
        <p:nvSpPr>
          <p:cNvPr id="14" name="Google Shape;219;p3">
            <a:extLst>
              <a:ext uri="{FF2B5EF4-FFF2-40B4-BE49-F238E27FC236}">
                <a16:creationId xmlns:a16="http://schemas.microsoft.com/office/drawing/2014/main" id="{2D49FF78-6419-2DA6-F14C-B7374678409E}"/>
              </a:ext>
            </a:extLst>
          </p:cNvPr>
          <p:cNvSpPr txBox="1"/>
          <p:nvPr/>
        </p:nvSpPr>
        <p:spPr>
          <a:xfrm>
            <a:off x="5020494" y="6344485"/>
            <a:ext cx="2976162" cy="430887"/>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None/>
            </a:pPr>
            <a:r>
              <a:rPr b="1" cap="none" i="0" lang="en-US" strike="noStrike" sz="1100" u="none">
                <a:solidFill>
                  <a:srgbClr val="000000"/>
                </a:solidFill>
                <a:latin charset="0" panose="02020303050505020204" pitchFamily="18" typeface="Sagona ExtraLight"/>
                <a:ea typeface="Libre Franklin"/>
                <a:cs typeface="Libre Franklin"/>
                <a:sym typeface="Libre Franklin"/>
              </a:rPr>
              <a:t>Artem Kolmogorov</a:t>
            </a:r>
            <a:endParaRPr>
              <a:latin charset="0" panose="02020303050505020204" pitchFamily="18" typeface="Sagona ExtraLight"/>
            </a:endParaRPr>
          </a:p>
          <a:p>
            <a:pPr algn="ctr" indent="0" lvl="0" marL="0" marR="0" rtl="0">
              <a:lnSpc>
                <a:spcPct val="100000"/>
              </a:lnSpc>
              <a:spcBef>
                <a:spcPts val="0"/>
              </a:spcBef>
              <a:spcAft>
                <a:spcPts val="0"/>
              </a:spcAft>
              <a:buNone/>
            </a:pPr>
            <a:r>
              <a:rPr b="0" cap="none" i="0" lang="en-US" strike="noStrike" sz="1100" u="none">
                <a:solidFill>
                  <a:srgbClr val="000000"/>
                </a:solidFill>
                <a:latin charset="0" panose="02020303050505020204" pitchFamily="18" typeface="Sagona ExtraLight"/>
                <a:ea typeface="Libre Franklin"/>
                <a:cs typeface="Libre Franklin"/>
                <a:sym typeface="Libre Franklin"/>
              </a:rPr>
              <a:t>Developer &amp; Project Manager</a:t>
            </a:r>
            <a:endParaRPr>
              <a:latin charset="0" panose="02020303050505020204" pitchFamily="18" typeface="Sagona ExtraLight"/>
            </a:endParaRPr>
          </a:p>
        </p:txBody>
      </p:sp>
      <p:sp>
        <p:nvSpPr>
          <p:cNvPr id="15" name="Google Shape;220;p3">
            <a:extLst>
              <a:ext uri="{FF2B5EF4-FFF2-40B4-BE49-F238E27FC236}">
                <a16:creationId xmlns:a16="http://schemas.microsoft.com/office/drawing/2014/main" id="{90500DC2-4645-B25A-FC86-85E62619062D}"/>
              </a:ext>
            </a:extLst>
          </p:cNvPr>
          <p:cNvSpPr txBox="1"/>
          <p:nvPr/>
        </p:nvSpPr>
        <p:spPr>
          <a:xfrm>
            <a:off x="9112440" y="6326934"/>
            <a:ext cx="2155082" cy="430887"/>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None/>
            </a:pPr>
            <a:r>
              <a:rPr b="1" cap="none" i="0" lang="en-US" strike="noStrike" sz="1100" u="none">
                <a:solidFill>
                  <a:srgbClr val="000000"/>
                </a:solidFill>
                <a:latin charset="0" panose="02020303050505020204" pitchFamily="18" typeface="Sagona ExtraLight"/>
                <a:ea typeface="Libre Franklin"/>
                <a:cs typeface="Libre Franklin"/>
                <a:sym typeface="Libre Franklin"/>
              </a:rPr>
              <a:t>Siddarth Ravirala</a:t>
            </a:r>
            <a:endParaRPr b="1" cap="none" i="0" strike="noStrike" sz="1100" u="none">
              <a:solidFill>
                <a:srgbClr val="000000"/>
              </a:solidFill>
              <a:latin charset="0" panose="02020303050505020204" pitchFamily="18" typeface="Sagona ExtraLight"/>
              <a:ea typeface="Libre Franklin"/>
              <a:cs typeface="Libre Franklin"/>
              <a:sym typeface="Libre Franklin"/>
            </a:endParaRPr>
          </a:p>
          <a:p>
            <a:pPr algn="ctr" indent="0" lvl="0" marL="0" marR="0" rtl="0">
              <a:lnSpc>
                <a:spcPct val="100000"/>
              </a:lnSpc>
              <a:spcBef>
                <a:spcPts val="0"/>
              </a:spcBef>
              <a:spcAft>
                <a:spcPts val="0"/>
              </a:spcAft>
              <a:buNone/>
            </a:pPr>
            <a:r>
              <a:rPr b="0" cap="none" i="0" lang="en-US" strike="noStrike" sz="1100" u="none">
                <a:solidFill>
                  <a:srgbClr val="000000"/>
                </a:solidFill>
                <a:latin charset="0" panose="02020303050505020204" pitchFamily="18" typeface="Sagona ExtraLight"/>
                <a:ea typeface="Libre Franklin"/>
                <a:cs typeface="Libre Franklin"/>
                <a:sym typeface="Libre Franklin"/>
              </a:rPr>
              <a:t>Developer</a:t>
            </a:r>
            <a:endParaRPr>
              <a:latin charset="0" panose="02020303050505020204" pitchFamily="18" typeface="Sagona ExtraLight"/>
            </a:endParaRPr>
          </a:p>
        </p:txBody>
      </p:sp>
      <p:pic>
        <p:nvPicPr>
          <p:cNvPr descr="Google Shape;211;p1" id="18" name="Google Shape;113;p1">
            <a:extLst>
              <a:ext uri="{FF2B5EF4-FFF2-40B4-BE49-F238E27FC236}">
                <a16:creationId xmlns:a16="http://schemas.microsoft.com/office/drawing/2014/main" id="{599E7984-29C1-18E7-0CA6-8D2B35E73B8B}"/>
              </a:ext>
            </a:extLst>
          </p:cNvPr>
          <p:cNvPicPr preferRelativeResize="0"/>
          <p:nvPr/>
        </p:nvPicPr>
        <p:blipFill rotWithShape="1">
          <a:blip r:embed="rId8">
            <a:alphaModFix/>
          </a:blip>
          <a:srcRect/>
          <a:stretch/>
        </p:blipFill>
        <p:spPr>
          <a:xfrm>
            <a:off x="10415384" y="0"/>
            <a:ext cx="1776616" cy="490907"/>
          </a:xfrm>
          <a:prstGeom prst="rect">
            <a:avLst/>
          </a:prstGeom>
          <a:noFill/>
          <a:ln>
            <a:noFill/>
          </a:ln>
        </p:spPr>
      </p:pic>
    </p:spTree>
    <p:extLst>
      <p:ext uri="{BB962C8B-B14F-4D97-AF65-F5344CB8AC3E}">
        <p14:creationId xmlns:p14="http://schemas.microsoft.com/office/powerpoint/2010/main" val="983515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A6CB-4A10-7369-7DA4-43E4E1A0FB5D}"/>
              </a:ext>
            </a:extLst>
          </p:cNvPr>
          <p:cNvSpPr>
            <a:spLocks noGrp="1"/>
          </p:cNvSpPr>
          <p:nvPr>
            <p:ph type="ctrTitle"/>
          </p:nvPr>
        </p:nvSpPr>
        <p:spPr/>
        <p:txBody>
          <a:bodyPr/>
          <a:lstStyle/>
          <a:p>
            <a:r>
              <a:rPr lang="en-US" dirty="0"/>
              <a:t>Test cases</a:t>
            </a:r>
          </a:p>
        </p:txBody>
      </p:sp>
      <p:pic>
        <p:nvPicPr>
          <p:cNvPr id="7" name="Google Shape;587;p27" descr="Google Shape;211;p1">
            <a:extLst>
              <a:ext uri="{FF2B5EF4-FFF2-40B4-BE49-F238E27FC236}">
                <a16:creationId xmlns:a16="http://schemas.microsoft.com/office/drawing/2014/main" id="{88E32AA3-F6CE-E483-0DD9-F0EFED3528A5}"/>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graphicFrame>
        <p:nvGraphicFramePr>
          <p:cNvPr id="4" name="Google Shape;616;p32">
            <a:extLst>
              <a:ext uri="{FF2B5EF4-FFF2-40B4-BE49-F238E27FC236}">
                <a16:creationId xmlns:a16="http://schemas.microsoft.com/office/drawing/2014/main" id="{2E9AA4ED-9F69-76EC-6FEC-9520791D454C}"/>
              </a:ext>
            </a:extLst>
          </p:cNvPr>
          <p:cNvGraphicFramePr/>
          <p:nvPr>
            <p:extLst>
              <p:ext uri="{D42A27DB-BD31-4B8C-83A1-F6EECF244321}">
                <p14:modId xmlns:p14="http://schemas.microsoft.com/office/powerpoint/2010/main" val="2294076654"/>
              </p:ext>
            </p:extLst>
          </p:nvPr>
        </p:nvGraphicFramePr>
        <p:xfrm>
          <a:off x="392624" y="1413960"/>
          <a:ext cx="11369069" cy="5287783"/>
        </p:xfrm>
        <a:graphic>
          <a:graphicData uri="http://schemas.openxmlformats.org/drawingml/2006/table">
            <a:tbl>
              <a:tblPr>
                <a:noFill/>
              </a:tblPr>
              <a:tblGrid>
                <a:gridCol w="1894851">
                  <a:extLst>
                    <a:ext uri="{9D8B030D-6E8A-4147-A177-3AD203B41FA5}">
                      <a16:colId xmlns:a16="http://schemas.microsoft.com/office/drawing/2014/main" val="20000"/>
                    </a:ext>
                  </a:extLst>
                </a:gridCol>
                <a:gridCol w="1894851">
                  <a:extLst>
                    <a:ext uri="{9D8B030D-6E8A-4147-A177-3AD203B41FA5}">
                      <a16:colId xmlns:a16="http://schemas.microsoft.com/office/drawing/2014/main" val="20001"/>
                    </a:ext>
                  </a:extLst>
                </a:gridCol>
                <a:gridCol w="2309706">
                  <a:extLst>
                    <a:ext uri="{9D8B030D-6E8A-4147-A177-3AD203B41FA5}">
                      <a16:colId xmlns:a16="http://schemas.microsoft.com/office/drawing/2014/main" val="20002"/>
                    </a:ext>
                  </a:extLst>
                </a:gridCol>
                <a:gridCol w="1860247">
                  <a:extLst>
                    <a:ext uri="{9D8B030D-6E8A-4147-A177-3AD203B41FA5}">
                      <a16:colId xmlns:a16="http://schemas.microsoft.com/office/drawing/2014/main" val="20003"/>
                    </a:ext>
                  </a:extLst>
                </a:gridCol>
                <a:gridCol w="2321241">
                  <a:extLst>
                    <a:ext uri="{9D8B030D-6E8A-4147-A177-3AD203B41FA5}">
                      <a16:colId xmlns:a16="http://schemas.microsoft.com/office/drawing/2014/main" val="20004"/>
                    </a:ext>
                  </a:extLst>
                </a:gridCol>
                <a:gridCol w="1088173">
                  <a:extLst>
                    <a:ext uri="{9D8B030D-6E8A-4147-A177-3AD203B41FA5}">
                      <a16:colId xmlns:a16="http://schemas.microsoft.com/office/drawing/2014/main" val="20005"/>
                    </a:ext>
                  </a:extLst>
                </a:gridCol>
              </a:tblGrid>
              <a:tr h="737062">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Test case for</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Key</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Test data</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Expected results</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Actual results</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Pass/fail</a:t>
                      </a:r>
                      <a:endParaRPr sz="3600" b="1" dirty="0">
                        <a:latin typeface="Sagona ExtraLight" panose="02020303050505020204" pitchFamily="18" charset="0"/>
                      </a:endParaRPr>
                    </a:p>
                  </a:txBody>
                  <a:tcPr marL="91425" marR="91425" marT="91425" marB="91425" anchor="ctr">
                    <a:solidFill>
                      <a:srgbClr val="D39B73"/>
                    </a:solidFill>
                  </a:tcPr>
                </a:tc>
                <a:extLst>
                  <a:ext uri="{0D108BD9-81ED-4DB2-BD59-A6C34878D82A}">
                    <a16:rowId xmlns:a16="http://schemas.microsoft.com/office/drawing/2014/main" val="10000"/>
                  </a:ext>
                </a:extLst>
              </a:tr>
              <a:tr h="800142">
                <a:tc>
                  <a:txBody>
                    <a:bodyPr/>
                    <a:lstStyle/>
                    <a:p>
                      <a:pPr marL="0" lvl="0" indent="0" algn="ctr" rtl="0">
                        <a:spcBef>
                          <a:spcPts val="0"/>
                        </a:spcBef>
                        <a:spcAft>
                          <a:spcPts val="0"/>
                        </a:spcAft>
                        <a:buNone/>
                      </a:pPr>
                      <a:r>
                        <a:rPr lang="en-US" sz="1300" dirty="0">
                          <a:solidFill>
                            <a:schemeClr val="dk1"/>
                          </a:solidFill>
                          <a:latin typeface="Sagona ExtraLight" panose="02020303050505020204" pitchFamily="18" charset="0"/>
                        </a:rPr>
                        <a:t>Image upload page</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800"/>
                        <a:buFont typeface="Arial"/>
                        <a:buNone/>
                      </a:pPr>
                      <a:r>
                        <a:rPr lang="en-US" sz="1300" dirty="0">
                          <a:solidFill>
                            <a:schemeClr val="dk1"/>
                          </a:solidFill>
                          <a:latin typeface="Sagona ExtraLight" panose="02020303050505020204" pitchFamily="18" charset="0"/>
                          <a:ea typeface="Libre Franklin"/>
                          <a:cs typeface="Libre Franklin"/>
                          <a:sym typeface="Libre Franklin"/>
                        </a:rPr>
                        <a:t>STRES-54</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err="1">
                          <a:solidFill>
                            <a:schemeClr val="dk1"/>
                          </a:solidFill>
                          <a:latin typeface="Sagona ExtraLight" panose="02020303050505020204" pitchFamily="18" charset="0"/>
                        </a:rPr>
                        <a:t>email:</a:t>
                      </a:r>
                      <a:r>
                        <a:rPr lang="en-US" sz="1300" u="sng" dirty="0" err="1">
                          <a:solidFill>
                            <a:schemeClr val="hlink"/>
                          </a:solidFill>
                          <a:latin typeface="Sagona ExtraLight" panose="02020303050505020204" pitchFamily="18" charset="0"/>
                          <a:hlinkClick r:id="rId3"/>
                        </a:rPr>
                        <a:t>test@gmail.com</a:t>
                      </a:r>
                      <a:endParaRPr sz="1300" dirty="0">
                        <a:solidFill>
                          <a:schemeClr val="dk1"/>
                        </a:solidFill>
                        <a:latin typeface="Sagona ExtraLight" panose="02020303050505020204" pitchFamily="18" charset="0"/>
                      </a:endParaRPr>
                    </a:p>
                    <a:p>
                      <a:pPr marL="0" lvl="0" indent="0" algn="ctr" rtl="0">
                        <a:spcBef>
                          <a:spcPts val="0"/>
                        </a:spcBef>
                        <a:spcAft>
                          <a:spcPts val="0"/>
                        </a:spcAft>
                        <a:buNone/>
                      </a:pPr>
                      <a:r>
                        <a:rPr lang="en-US" sz="1300" dirty="0">
                          <a:solidFill>
                            <a:schemeClr val="dk1"/>
                          </a:solidFill>
                          <a:latin typeface="Sagona ExtraLight" panose="02020303050505020204" pitchFamily="18" charset="0"/>
                        </a:rPr>
                        <a:t>password:test123</a:t>
                      </a:r>
                      <a:endParaRPr sz="1300" dirty="0">
                        <a:solidFill>
                          <a:schemeClr val="dk1"/>
                        </a:solidFill>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solidFill>
                            <a:schemeClr val="dk1"/>
                          </a:solidFill>
                          <a:latin typeface="Sagona ExtraLight" panose="02020303050505020204" pitchFamily="18" charset="0"/>
                        </a:rPr>
                        <a:t>Customers can see their pictures from the app</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solidFill>
                            <a:schemeClr val="dk1"/>
                          </a:solidFill>
                          <a:latin typeface="Sagona ExtraLight" panose="02020303050505020204" pitchFamily="18" charset="0"/>
                        </a:rPr>
                        <a:t>Click the upload button, the page show the </a:t>
                      </a:r>
                      <a:r>
                        <a:rPr lang="en-US" sz="1300" dirty="0">
                          <a:solidFill>
                            <a:schemeClr val="dk1"/>
                          </a:solidFill>
                          <a:latin typeface="Sagona ExtraLight" panose="02020303050505020204" pitchFamily="18" charset="0"/>
                          <a:ea typeface="Libre Franklin"/>
                          <a:cs typeface="Libre Franklin"/>
                          <a:sym typeface="Libre Franklin"/>
                        </a:rPr>
                        <a:t>photo library</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P</a:t>
                      </a:r>
                      <a:endParaRPr sz="1300" dirty="0">
                        <a:latin typeface="Sagona ExtraLight" panose="02020303050505020204" pitchFamily="18" charset="0"/>
                      </a:endParaRPr>
                    </a:p>
                  </a:txBody>
                  <a:tcPr marL="91425" marR="91425" marT="91425" marB="91425" anchor="ctr"/>
                </a:tc>
                <a:extLst>
                  <a:ext uri="{0D108BD9-81ED-4DB2-BD59-A6C34878D82A}">
                    <a16:rowId xmlns:a16="http://schemas.microsoft.com/office/drawing/2014/main" val="10001"/>
                  </a:ext>
                </a:extLst>
              </a:tr>
              <a:tr h="993289">
                <a:tc>
                  <a:txBody>
                    <a:bodyPr/>
                    <a:lstStyle/>
                    <a:p>
                      <a:pPr marL="0" lvl="0" indent="0" algn="ctr" rtl="0">
                        <a:spcBef>
                          <a:spcPts val="0"/>
                        </a:spcBef>
                        <a:spcAft>
                          <a:spcPts val="0"/>
                        </a:spcAft>
                        <a:buClr>
                          <a:schemeClr val="dk1"/>
                        </a:buClr>
                        <a:buSzPts val="1100"/>
                        <a:buFont typeface="Arial"/>
                        <a:buNone/>
                      </a:pPr>
                      <a:r>
                        <a:rPr lang="en-US" sz="1300" dirty="0">
                          <a:solidFill>
                            <a:schemeClr val="dk1"/>
                          </a:solidFill>
                          <a:latin typeface="Sagona ExtraLight" panose="02020303050505020204" pitchFamily="18" charset="0"/>
                        </a:rPr>
                        <a:t>Image upload page</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800"/>
                        <a:buFont typeface="Arial"/>
                        <a:buNone/>
                      </a:pPr>
                      <a:r>
                        <a:rPr lang="en-US" sz="1300" dirty="0">
                          <a:solidFill>
                            <a:schemeClr val="dk1"/>
                          </a:solidFill>
                          <a:latin typeface="Sagona ExtraLight" panose="02020303050505020204" pitchFamily="18" charset="0"/>
                          <a:ea typeface="Libre Franklin"/>
                          <a:cs typeface="Libre Franklin"/>
                          <a:sym typeface="Libre Franklin"/>
                        </a:rPr>
                        <a:t>STRES-55</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300" dirty="0" err="1">
                          <a:solidFill>
                            <a:schemeClr val="dk1"/>
                          </a:solidFill>
                          <a:latin typeface="Sagona ExtraLight" panose="02020303050505020204" pitchFamily="18" charset="0"/>
                        </a:rPr>
                        <a:t>email:</a:t>
                      </a:r>
                      <a:r>
                        <a:rPr lang="en-US" sz="1300" u="sng" dirty="0" err="1">
                          <a:solidFill>
                            <a:schemeClr val="dk2"/>
                          </a:solidFill>
                          <a:latin typeface="Sagona ExtraLight" panose="02020303050505020204" pitchFamily="18" charset="0"/>
                          <a:hlinkClick r:id="rId3">
                            <a:extLst>
                              <a:ext uri="{A12FA001-AC4F-418D-AE19-62706E023703}">
                                <ahyp:hlinkClr xmlns:ahyp="http://schemas.microsoft.com/office/drawing/2018/hyperlinkcolor" val="tx"/>
                              </a:ext>
                            </a:extLst>
                          </a:hlinkClick>
                        </a:rPr>
                        <a:t>test@gmail.com</a:t>
                      </a:r>
                      <a:endParaRPr sz="1300" dirty="0">
                        <a:solidFill>
                          <a:schemeClr val="dk1"/>
                        </a:solidFill>
                        <a:latin typeface="Sagona ExtraLight" panose="02020303050505020204" pitchFamily="18" charset="0"/>
                      </a:endParaRPr>
                    </a:p>
                    <a:p>
                      <a:pPr marL="0" lvl="0" indent="0" algn="ctr" rtl="0">
                        <a:spcBef>
                          <a:spcPts val="0"/>
                        </a:spcBef>
                        <a:spcAft>
                          <a:spcPts val="0"/>
                        </a:spcAft>
                        <a:buClr>
                          <a:schemeClr val="dk1"/>
                        </a:buClr>
                        <a:buSzPts val="1100"/>
                        <a:buFont typeface="Arial"/>
                        <a:buNone/>
                      </a:pPr>
                      <a:r>
                        <a:rPr lang="en-US" sz="1300" dirty="0">
                          <a:solidFill>
                            <a:schemeClr val="dk1"/>
                          </a:solidFill>
                          <a:latin typeface="Sagona ExtraLight" panose="02020303050505020204" pitchFamily="18" charset="0"/>
                        </a:rPr>
                        <a:t>password:test123</a:t>
                      </a:r>
                      <a:endParaRPr sz="1300" dirty="0">
                        <a:solidFill>
                          <a:schemeClr val="dk1"/>
                        </a:solidFill>
                        <a:latin typeface="Sagona ExtraLight" panose="02020303050505020204" pitchFamily="18" charset="0"/>
                      </a:endParaRPr>
                    </a:p>
                    <a:p>
                      <a:pPr marL="0" lvl="0" indent="0" algn="ctr" rtl="0">
                        <a:spcBef>
                          <a:spcPts val="0"/>
                        </a:spcBef>
                        <a:spcAft>
                          <a:spcPts val="0"/>
                        </a:spcAft>
                        <a:buClr>
                          <a:schemeClr val="dk1"/>
                        </a:buClr>
                        <a:buSzPts val="1100"/>
                        <a:buFont typeface="Arial"/>
                        <a:buNone/>
                      </a:pPr>
                      <a:r>
                        <a:rPr lang="en-US" sz="1300" dirty="0">
                          <a:solidFill>
                            <a:schemeClr val="dk1"/>
                          </a:solidFill>
                          <a:latin typeface="Sagona ExtraLight" panose="02020303050505020204" pitchFamily="18" charset="0"/>
                        </a:rPr>
                        <a:t>one of the photo from phone</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Customers can select one of their pictures and upload </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a:latin typeface="Sagona ExtraLight" panose="02020303050505020204" pitchFamily="18" charset="0"/>
                        </a:rPr>
                        <a:t>Select the picture,click the upload button, show upload successful</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P</a:t>
                      </a:r>
                      <a:endParaRPr sz="1300" dirty="0">
                        <a:latin typeface="Sagona ExtraLight" panose="02020303050505020204" pitchFamily="18" charset="0"/>
                      </a:endParaRPr>
                    </a:p>
                  </a:txBody>
                  <a:tcPr marL="91425" marR="91425" marT="91425" marB="91425" anchor="ctr"/>
                </a:tc>
                <a:extLst>
                  <a:ext uri="{0D108BD9-81ED-4DB2-BD59-A6C34878D82A}">
                    <a16:rowId xmlns:a16="http://schemas.microsoft.com/office/drawing/2014/main" val="10002"/>
                  </a:ext>
                </a:extLst>
              </a:tr>
              <a:tr h="993289">
                <a:tc>
                  <a:txBody>
                    <a:bodyPr/>
                    <a:lstStyle/>
                    <a:p>
                      <a:pPr marL="0" lvl="0" indent="0" algn="ctr" rtl="0">
                        <a:spcBef>
                          <a:spcPts val="0"/>
                        </a:spcBef>
                        <a:spcAft>
                          <a:spcPts val="0"/>
                        </a:spcAft>
                        <a:buNone/>
                      </a:pPr>
                      <a:r>
                        <a:rPr lang="en-US" sz="1300">
                          <a:latin typeface="Sagona ExtraLight" panose="02020303050505020204" pitchFamily="18" charset="0"/>
                        </a:rPr>
                        <a:t>History page</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800"/>
                        <a:buFont typeface="Arial"/>
                        <a:buNone/>
                      </a:pPr>
                      <a:r>
                        <a:rPr lang="en-US" sz="1300">
                          <a:solidFill>
                            <a:schemeClr val="dk1"/>
                          </a:solidFill>
                          <a:latin typeface="Sagona ExtraLight" panose="02020303050505020204" pitchFamily="18" charset="0"/>
                          <a:ea typeface="Libre Franklin"/>
                          <a:cs typeface="Libre Franklin"/>
                          <a:sym typeface="Libre Franklin"/>
                        </a:rPr>
                        <a:t>STRES-59</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300" dirty="0" err="1">
                          <a:solidFill>
                            <a:schemeClr val="dk1"/>
                          </a:solidFill>
                          <a:latin typeface="Sagona ExtraLight" panose="02020303050505020204" pitchFamily="18" charset="0"/>
                        </a:rPr>
                        <a:t>email:</a:t>
                      </a:r>
                      <a:r>
                        <a:rPr lang="en-US" sz="1300" u="sng" dirty="0" err="1">
                          <a:solidFill>
                            <a:schemeClr val="dk2"/>
                          </a:solidFill>
                          <a:latin typeface="Sagona ExtraLight" panose="02020303050505020204" pitchFamily="18" charset="0"/>
                          <a:hlinkClick r:id="rId3">
                            <a:extLst>
                              <a:ext uri="{A12FA001-AC4F-418D-AE19-62706E023703}">
                                <ahyp:hlinkClr xmlns:ahyp="http://schemas.microsoft.com/office/drawing/2018/hyperlinkcolor" val="tx"/>
                              </a:ext>
                            </a:extLst>
                          </a:hlinkClick>
                        </a:rPr>
                        <a:t>test@gmail.com</a:t>
                      </a:r>
                      <a:endParaRPr sz="1300" dirty="0">
                        <a:solidFill>
                          <a:schemeClr val="dk1"/>
                        </a:solidFill>
                        <a:latin typeface="Sagona ExtraLight" panose="02020303050505020204" pitchFamily="18" charset="0"/>
                      </a:endParaRPr>
                    </a:p>
                    <a:p>
                      <a:pPr marL="0" lvl="0" indent="0" algn="ctr" rtl="0">
                        <a:spcBef>
                          <a:spcPts val="0"/>
                        </a:spcBef>
                        <a:spcAft>
                          <a:spcPts val="0"/>
                        </a:spcAft>
                        <a:buNone/>
                      </a:pPr>
                      <a:r>
                        <a:rPr lang="en-US" sz="1300" dirty="0">
                          <a:solidFill>
                            <a:schemeClr val="dk1"/>
                          </a:solidFill>
                          <a:latin typeface="Sagona ExtraLight" panose="02020303050505020204" pitchFamily="18" charset="0"/>
                        </a:rPr>
                        <a:t>password:test123</a:t>
                      </a:r>
                      <a:endParaRPr sz="1300" dirty="0">
                        <a:solidFill>
                          <a:schemeClr val="dk1"/>
                        </a:solidFill>
                        <a:latin typeface="Sagona ExtraLight" panose="02020303050505020204" pitchFamily="18" charset="0"/>
                      </a:endParaRPr>
                    </a:p>
                    <a:p>
                      <a:pPr marL="0" lvl="0" indent="0" algn="ctr" rtl="0">
                        <a:spcBef>
                          <a:spcPts val="0"/>
                        </a:spcBef>
                        <a:spcAft>
                          <a:spcPts val="0"/>
                        </a:spcAft>
                        <a:buClr>
                          <a:schemeClr val="dk1"/>
                        </a:buClr>
                        <a:buSzPts val="1100"/>
                        <a:buFont typeface="Arial"/>
                        <a:buNone/>
                      </a:pPr>
                      <a:r>
                        <a:rPr lang="en-US" sz="1300" dirty="0">
                          <a:solidFill>
                            <a:schemeClr val="dk1"/>
                          </a:solidFill>
                          <a:latin typeface="Sagona ExtraLight" panose="02020303050505020204" pitchFamily="18" charset="0"/>
                        </a:rPr>
                        <a:t>one of the photo from phone</a:t>
                      </a:r>
                      <a:endParaRPr sz="1300" dirty="0">
                        <a:solidFill>
                          <a:schemeClr val="dk1"/>
                        </a:solidFill>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Customers can check their pictures</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Click the history and click pictures, show all the previous pictures</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P</a:t>
                      </a:r>
                      <a:endParaRPr sz="1300" dirty="0">
                        <a:latin typeface="Sagona ExtraLight" panose="02020303050505020204" pitchFamily="18" charset="0"/>
                      </a:endParaRPr>
                    </a:p>
                  </a:txBody>
                  <a:tcPr marL="91425" marR="91425" marT="91425" marB="91425" anchor="ctr"/>
                </a:tc>
                <a:extLst>
                  <a:ext uri="{0D108BD9-81ED-4DB2-BD59-A6C34878D82A}">
                    <a16:rowId xmlns:a16="http://schemas.microsoft.com/office/drawing/2014/main" val="10003"/>
                  </a:ext>
                </a:extLst>
              </a:tr>
              <a:tr h="800142">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rPr>
                        <a:t>History page</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ea typeface="Libre Franklin"/>
                          <a:cs typeface="Libre Franklin"/>
                          <a:sym typeface="Libre Franklin"/>
                        </a:rPr>
                        <a:t>STRES-59</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rPr>
                        <a:t>email:</a:t>
                      </a:r>
                      <a:r>
                        <a:rPr lang="en-US" sz="1300" u="sng">
                          <a:solidFill>
                            <a:schemeClr val="dk2"/>
                          </a:solidFill>
                          <a:latin typeface="Sagona ExtraLight" panose="02020303050505020204" pitchFamily="18" charset="0"/>
                          <a:hlinkClick r:id="rId3">
                            <a:extLst>
                              <a:ext uri="{A12FA001-AC4F-418D-AE19-62706E023703}">
                                <ahyp:hlinkClr xmlns:ahyp="http://schemas.microsoft.com/office/drawing/2018/hyperlinkcolor" val="tx"/>
                              </a:ext>
                            </a:extLst>
                          </a:hlinkClick>
                        </a:rPr>
                        <a:t>test@gmail.com</a:t>
                      </a:r>
                      <a:endParaRPr sz="1300">
                        <a:solidFill>
                          <a:schemeClr val="dk1"/>
                        </a:solidFill>
                        <a:latin typeface="Sagona ExtraLight" panose="02020303050505020204" pitchFamily="18" charset="0"/>
                      </a:endParaRPr>
                    </a:p>
                    <a:p>
                      <a:pPr marL="0" lvl="0" indent="0" algn="ctr" rtl="0">
                        <a:spcBef>
                          <a:spcPts val="0"/>
                        </a:spcBef>
                        <a:spcAft>
                          <a:spcPts val="0"/>
                        </a:spcAft>
                        <a:buNone/>
                      </a:pPr>
                      <a:r>
                        <a:rPr lang="en-US" sz="1300">
                          <a:solidFill>
                            <a:schemeClr val="dk1"/>
                          </a:solidFill>
                          <a:latin typeface="Sagona ExtraLight" panose="02020303050505020204" pitchFamily="18" charset="0"/>
                        </a:rPr>
                        <a:t>password:test123</a:t>
                      </a:r>
                      <a:endParaRPr sz="1300">
                        <a:solidFill>
                          <a:schemeClr val="dk1"/>
                        </a:solidFill>
                        <a:latin typeface="Sagona ExtraLight" panose="02020303050505020204" pitchFamily="18" charset="0"/>
                      </a:endParaRPr>
                    </a:p>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rPr>
                        <a:t>quiz grade</a:t>
                      </a:r>
                      <a:endParaRPr sz="1300">
                        <a:solidFill>
                          <a:schemeClr val="dk1"/>
                        </a:solidFill>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Customers can check the past result </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Click the history and click other details, show the previous quiz grade</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P</a:t>
                      </a:r>
                      <a:endParaRPr sz="1300" dirty="0">
                        <a:latin typeface="Sagona ExtraLight" panose="02020303050505020204" pitchFamily="18" charset="0"/>
                      </a:endParaRPr>
                    </a:p>
                  </a:txBody>
                  <a:tcPr marL="91425" marR="91425" marT="91425" marB="91425" anchor="ctr"/>
                </a:tc>
                <a:extLst>
                  <a:ext uri="{0D108BD9-81ED-4DB2-BD59-A6C34878D82A}">
                    <a16:rowId xmlns:a16="http://schemas.microsoft.com/office/drawing/2014/main" val="10004"/>
                  </a:ext>
                </a:extLst>
              </a:tr>
              <a:tr h="963859">
                <a:tc>
                  <a:txBody>
                    <a:bodyPr/>
                    <a:lstStyle/>
                    <a:p>
                      <a:pPr marL="0" lvl="0" indent="0" algn="ctr" rtl="0">
                        <a:spcBef>
                          <a:spcPts val="0"/>
                        </a:spcBef>
                        <a:spcAft>
                          <a:spcPts val="0"/>
                        </a:spcAft>
                        <a:buNone/>
                      </a:pPr>
                      <a:r>
                        <a:rPr lang="en-US" sz="1300">
                          <a:latin typeface="Sagona ExtraLight" panose="02020303050505020204" pitchFamily="18" charset="0"/>
                        </a:rPr>
                        <a:t>Take picture page</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ea typeface="Libre Franklin"/>
                          <a:cs typeface="Libre Franklin"/>
                          <a:sym typeface="Libre Franklin"/>
                        </a:rPr>
                        <a:t>STRES-55</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rPr>
                        <a:t>email:</a:t>
                      </a:r>
                      <a:r>
                        <a:rPr lang="en-US" sz="1300" u="sng">
                          <a:solidFill>
                            <a:schemeClr val="dk2"/>
                          </a:solidFill>
                          <a:latin typeface="Sagona ExtraLight" panose="02020303050505020204" pitchFamily="18" charset="0"/>
                          <a:hlinkClick r:id="rId3">
                            <a:extLst>
                              <a:ext uri="{A12FA001-AC4F-418D-AE19-62706E023703}">
                                <ahyp:hlinkClr xmlns:ahyp="http://schemas.microsoft.com/office/drawing/2018/hyperlinkcolor" val="tx"/>
                              </a:ext>
                            </a:extLst>
                          </a:hlinkClick>
                        </a:rPr>
                        <a:t>test@gmail.com</a:t>
                      </a:r>
                      <a:endParaRPr sz="1300">
                        <a:solidFill>
                          <a:schemeClr val="dk1"/>
                        </a:solidFill>
                        <a:latin typeface="Sagona ExtraLight" panose="02020303050505020204" pitchFamily="18" charset="0"/>
                      </a:endParaRPr>
                    </a:p>
                    <a:p>
                      <a:pPr marL="0" lvl="0" indent="0" algn="ctr" rtl="0">
                        <a:spcBef>
                          <a:spcPts val="0"/>
                        </a:spcBef>
                        <a:spcAft>
                          <a:spcPts val="0"/>
                        </a:spcAft>
                        <a:buClr>
                          <a:schemeClr val="dk1"/>
                        </a:buClr>
                        <a:buSzPts val="1100"/>
                        <a:buFont typeface="Arial"/>
                        <a:buNone/>
                      </a:pPr>
                      <a:r>
                        <a:rPr lang="en-US" sz="1300">
                          <a:solidFill>
                            <a:schemeClr val="dk1"/>
                          </a:solidFill>
                          <a:latin typeface="Sagona ExtraLight" panose="02020303050505020204" pitchFamily="18" charset="0"/>
                        </a:rPr>
                        <a:t>password:test123</a:t>
                      </a:r>
                      <a:endParaRPr sz="130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After customers take pictures, pictures will be stored and found </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Take the picture, it showed in history and can be found in firebase storage</a:t>
                      </a:r>
                      <a:endParaRPr sz="1300" dirty="0">
                        <a:latin typeface="Sagona ExtraLight" panose="02020303050505020204" pitchFamily="18" charset="0"/>
                      </a:endParaRPr>
                    </a:p>
                  </a:txBody>
                  <a:tcPr marL="91425" marR="91425" marT="91425" marB="91425" anchor="ctr"/>
                </a:tc>
                <a:tc>
                  <a:txBody>
                    <a:bodyPr/>
                    <a:lstStyle/>
                    <a:p>
                      <a:pPr marL="0" lvl="0" indent="0" algn="ctr" rtl="0">
                        <a:spcBef>
                          <a:spcPts val="0"/>
                        </a:spcBef>
                        <a:spcAft>
                          <a:spcPts val="0"/>
                        </a:spcAft>
                        <a:buNone/>
                      </a:pPr>
                      <a:r>
                        <a:rPr lang="en-US" sz="1300" dirty="0">
                          <a:latin typeface="Sagona ExtraLight" panose="02020303050505020204" pitchFamily="18" charset="0"/>
                        </a:rPr>
                        <a:t>P</a:t>
                      </a:r>
                      <a:endParaRPr sz="1300" dirty="0">
                        <a:latin typeface="Sagona ExtraLight" panose="02020303050505020204" pitchFamily="18" charset="0"/>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5874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A6CB-4A10-7369-7DA4-43E4E1A0FB5D}"/>
              </a:ext>
            </a:extLst>
          </p:cNvPr>
          <p:cNvSpPr>
            <a:spLocks noGrp="1"/>
          </p:cNvSpPr>
          <p:nvPr>
            <p:ph type="ctrTitle"/>
          </p:nvPr>
        </p:nvSpPr>
        <p:spPr/>
        <p:txBody>
          <a:bodyPr/>
          <a:lstStyle/>
          <a:p>
            <a:r>
              <a:rPr lang="en-US" dirty="0"/>
              <a:t>Test cases</a:t>
            </a:r>
          </a:p>
        </p:txBody>
      </p:sp>
      <p:pic>
        <p:nvPicPr>
          <p:cNvPr id="7" name="Google Shape;587;p27" descr="Google Shape;211;p1">
            <a:extLst>
              <a:ext uri="{FF2B5EF4-FFF2-40B4-BE49-F238E27FC236}">
                <a16:creationId xmlns:a16="http://schemas.microsoft.com/office/drawing/2014/main" id="{88E32AA3-F6CE-E483-0DD9-F0EFED3528A5}"/>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graphicFrame>
        <p:nvGraphicFramePr>
          <p:cNvPr id="4" name="Google Shape;616;p32">
            <a:extLst>
              <a:ext uri="{FF2B5EF4-FFF2-40B4-BE49-F238E27FC236}">
                <a16:creationId xmlns:a16="http://schemas.microsoft.com/office/drawing/2014/main" id="{2E9AA4ED-9F69-76EC-6FEC-9520791D454C}"/>
              </a:ext>
            </a:extLst>
          </p:cNvPr>
          <p:cNvGraphicFramePr/>
          <p:nvPr>
            <p:extLst>
              <p:ext uri="{D42A27DB-BD31-4B8C-83A1-F6EECF244321}">
                <p14:modId xmlns:p14="http://schemas.microsoft.com/office/powerpoint/2010/main" val="2977190981"/>
              </p:ext>
            </p:extLst>
          </p:nvPr>
        </p:nvGraphicFramePr>
        <p:xfrm>
          <a:off x="392624" y="1413960"/>
          <a:ext cx="11369069" cy="2885842"/>
        </p:xfrm>
        <a:graphic>
          <a:graphicData uri="http://schemas.openxmlformats.org/drawingml/2006/table">
            <a:tbl>
              <a:tblPr>
                <a:noFill/>
              </a:tblPr>
              <a:tblGrid>
                <a:gridCol w="1894851">
                  <a:extLst>
                    <a:ext uri="{9D8B030D-6E8A-4147-A177-3AD203B41FA5}">
                      <a16:colId xmlns:a16="http://schemas.microsoft.com/office/drawing/2014/main" val="20000"/>
                    </a:ext>
                  </a:extLst>
                </a:gridCol>
                <a:gridCol w="1894851">
                  <a:extLst>
                    <a:ext uri="{9D8B030D-6E8A-4147-A177-3AD203B41FA5}">
                      <a16:colId xmlns:a16="http://schemas.microsoft.com/office/drawing/2014/main" val="20001"/>
                    </a:ext>
                  </a:extLst>
                </a:gridCol>
                <a:gridCol w="2309706">
                  <a:extLst>
                    <a:ext uri="{9D8B030D-6E8A-4147-A177-3AD203B41FA5}">
                      <a16:colId xmlns:a16="http://schemas.microsoft.com/office/drawing/2014/main" val="20002"/>
                    </a:ext>
                  </a:extLst>
                </a:gridCol>
                <a:gridCol w="1860247">
                  <a:extLst>
                    <a:ext uri="{9D8B030D-6E8A-4147-A177-3AD203B41FA5}">
                      <a16:colId xmlns:a16="http://schemas.microsoft.com/office/drawing/2014/main" val="20003"/>
                    </a:ext>
                  </a:extLst>
                </a:gridCol>
                <a:gridCol w="2321241">
                  <a:extLst>
                    <a:ext uri="{9D8B030D-6E8A-4147-A177-3AD203B41FA5}">
                      <a16:colId xmlns:a16="http://schemas.microsoft.com/office/drawing/2014/main" val="20004"/>
                    </a:ext>
                  </a:extLst>
                </a:gridCol>
                <a:gridCol w="1088173">
                  <a:extLst>
                    <a:ext uri="{9D8B030D-6E8A-4147-A177-3AD203B41FA5}">
                      <a16:colId xmlns:a16="http://schemas.microsoft.com/office/drawing/2014/main" val="20005"/>
                    </a:ext>
                  </a:extLst>
                </a:gridCol>
              </a:tblGrid>
              <a:tr h="737062">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Test case for</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key</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Test data</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Expected results</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Actual results</a:t>
                      </a:r>
                      <a:endParaRPr sz="3600" b="1" dirty="0">
                        <a:latin typeface="Sagona ExtraLight" panose="02020303050505020204" pitchFamily="18" charset="0"/>
                      </a:endParaRPr>
                    </a:p>
                  </a:txBody>
                  <a:tcPr marL="91425" marR="91425" marT="91425" marB="91425" anchor="ctr">
                    <a:solidFill>
                      <a:srgbClr val="D39B73"/>
                    </a:solidFill>
                  </a:tcPr>
                </a:tc>
                <a:tc>
                  <a:txBody>
                    <a:bodyPr/>
                    <a:lstStyle/>
                    <a:p>
                      <a:pPr marL="0" lvl="0" indent="0" algn="ctr" rtl="0">
                        <a:spcBef>
                          <a:spcPts val="0"/>
                        </a:spcBef>
                        <a:spcAft>
                          <a:spcPts val="0"/>
                        </a:spcAft>
                        <a:buNone/>
                      </a:pPr>
                      <a:r>
                        <a:rPr lang="en-US" sz="1800" b="1" dirty="0">
                          <a:solidFill>
                            <a:schemeClr val="dk1"/>
                          </a:solidFill>
                          <a:latin typeface="Sagona ExtraLight" panose="02020303050505020204" pitchFamily="18" charset="0"/>
                        </a:rPr>
                        <a:t>Pass/fail</a:t>
                      </a:r>
                      <a:endParaRPr sz="3600" b="1" dirty="0">
                        <a:latin typeface="Sagona ExtraLight" panose="02020303050505020204" pitchFamily="18" charset="0"/>
                      </a:endParaRPr>
                    </a:p>
                  </a:txBody>
                  <a:tcPr marL="91425" marR="91425" marT="91425" marB="91425" anchor="ctr">
                    <a:solidFill>
                      <a:srgbClr val="D39B73"/>
                    </a:solidFill>
                  </a:tcPr>
                </a:tc>
                <a:extLst>
                  <a:ext uri="{0D108BD9-81ED-4DB2-BD59-A6C34878D82A}">
                    <a16:rowId xmlns:a16="http://schemas.microsoft.com/office/drawing/2014/main" val="10000"/>
                  </a:ext>
                </a:extLst>
              </a:tr>
              <a:tr h="800142">
                <a:tc>
                  <a:txBody>
                    <a:bodyPr/>
                    <a:lstStyle/>
                    <a:p>
                      <a:pPr marL="0" lvl="0" indent="0" algn="ctr" defTabSz="914400" rtl="0" eaLnBrk="1" latinLnBrk="0" hangingPunct="1">
                        <a:spcBef>
                          <a:spcPts val="0"/>
                        </a:spcBef>
                        <a:spcAft>
                          <a:spcPts val="0"/>
                        </a:spcAft>
                        <a:buClr>
                          <a:schemeClr val="dk1"/>
                        </a:buClr>
                        <a:buSzPts val="1100"/>
                        <a:buFont typeface="Arial"/>
                        <a:buNone/>
                      </a:pPr>
                      <a:r>
                        <a:rPr lang="en-US" sz="1300" kern="1200" dirty="0">
                          <a:solidFill>
                            <a:schemeClr val="tx1"/>
                          </a:solidFill>
                          <a:latin typeface="Sagona ExtraLight" panose="02020303050505020204" pitchFamily="18" charset="0"/>
                          <a:ea typeface="+mn-ea"/>
                          <a:cs typeface="+mn-cs"/>
                        </a:rPr>
                        <a:t>Take picture page</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Clr>
                          <a:schemeClr val="dk1"/>
                        </a:buClr>
                        <a:buSzPts val="800"/>
                        <a:buFont typeface="Arial"/>
                        <a:buNone/>
                      </a:pPr>
                      <a:r>
                        <a:rPr lang="en-US" sz="1300" kern="1200" dirty="0">
                          <a:solidFill>
                            <a:schemeClr val="tx1"/>
                          </a:solidFill>
                          <a:latin typeface="Sagona ExtraLight" panose="02020303050505020204" pitchFamily="18" charset="0"/>
                          <a:ea typeface="+mn-ea"/>
                          <a:cs typeface="+mn-cs"/>
                          <a:sym typeface="Libre Franklin"/>
                        </a:rPr>
                        <a:t>STRES-56</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a:solidFill>
                            <a:schemeClr val="tx1"/>
                          </a:solidFill>
                          <a:latin typeface="Sagona ExtraLight" panose="02020303050505020204" pitchFamily="18" charset="0"/>
                          <a:ea typeface="+mn-ea"/>
                          <a:cs typeface="+mn-cs"/>
                        </a:rPr>
                        <a:t>email:</a:t>
                      </a:r>
                      <a:r>
                        <a:rPr lang="en-US" sz="1300" kern="1200">
                          <a:solidFill>
                            <a:schemeClr val="tx1"/>
                          </a:solidFill>
                          <a:latin typeface="Sagona ExtraLight" panose="02020303050505020204" pitchFamily="18" charset="0"/>
                          <a:ea typeface="+mn-ea"/>
                          <a:cs typeface="+mn-cs"/>
                          <a:hlinkClick r:id="rId3">
                            <a:extLst>
                              <a:ext uri="{A12FA001-AC4F-418D-AE19-62706E023703}">
                                <ahyp:hlinkClr xmlns:ahyp="http://schemas.microsoft.com/office/drawing/2018/hyperlinkcolor" val="tx"/>
                              </a:ext>
                            </a:extLst>
                          </a:hlinkClick>
                        </a:rPr>
                        <a:t>test@gmail.com</a:t>
                      </a:r>
                      <a:endParaRPr sz="1300" kern="1200">
                        <a:solidFill>
                          <a:schemeClr val="tx1"/>
                        </a:solidFill>
                        <a:latin typeface="Sagona ExtraLight" panose="02020303050505020204" pitchFamily="18" charset="0"/>
                        <a:ea typeface="+mn-ea"/>
                        <a:cs typeface="+mn-cs"/>
                      </a:endParaRPr>
                    </a:p>
                    <a:p>
                      <a:pPr marL="0" lvl="0" indent="0" algn="ctr" defTabSz="914400" rtl="0" eaLnBrk="1" latinLnBrk="0" hangingPunct="1">
                        <a:spcBef>
                          <a:spcPts val="0"/>
                        </a:spcBef>
                        <a:spcAft>
                          <a:spcPts val="0"/>
                        </a:spcAft>
                        <a:buNone/>
                      </a:pPr>
                      <a:r>
                        <a:rPr lang="en-US" sz="1300" kern="1200">
                          <a:solidFill>
                            <a:schemeClr val="tx1"/>
                          </a:solidFill>
                          <a:latin typeface="Sagona ExtraLight" panose="02020303050505020204" pitchFamily="18" charset="0"/>
                          <a:ea typeface="+mn-ea"/>
                          <a:cs typeface="+mn-cs"/>
                        </a:rPr>
                        <a:t>password:test123</a:t>
                      </a:r>
                      <a:endParaRPr sz="1300" kern="120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a:solidFill>
                            <a:schemeClr val="tx1"/>
                          </a:solidFill>
                          <a:latin typeface="Sagona ExtraLight" panose="02020303050505020204" pitchFamily="18" charset="0"/>
                          <a:ea typeface="+mn-ea"/>
                          <a:cs typeface="+mn-cs"/>
                        </a:rPr>
                        <a:t>After the photo is taken, customers can see if they are at risk for depression</a:t>
                      </a:r>
                      <a:endParaRPr sz="1300" kern="120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a:solidFill>
                            <a:schemeClr val="tx1"/>
                          </a:solidFill>
                          <a:latin typeface="Sagona ExtraLight" panose="02020303050505020204" pitchFamily="18" charset="0"/>
                          <a:ea typeface="+mn-ea"/>
                          <a:cs typeface="+mn-cs"/>
                        </a:rPr>
                        <a:t>Click the take picture button, after loading the page show the </a:t>
                      </a:r>
                      <a:r>
                        <a:rPr lang="en-US" sz="1300" kern="1200">
                          <a:solidFill>
                            <a:schemeClr val="tx1"/>
                          </a:solidFill>
                          <a:latin typeface="Sagona ExtraLight" panose="02020303050505020204" pitchFamily="18" charset="0"/>
                          <a:ea typeface="+mn-ea"/>
                          <a:cs typeface="+mn-cs"/>
                          <a:sym typeface="Libre Franklin"/>
                        </a:rPr>
                        <a:t>result of depression</a:t>
                      </a:r>
                      <a:endParaRPr sz="1300" kern="120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a:solidFill>
                            <a:schemeClr val="tx1"/>
                          </a:solidFill>
                          <a:latin typeface="Sagona ExtraLight" panose="02020303050505020204" pitchFamily="18" charset="0"/>
                          <a:ea typeface="+mn-ea"/>
                          <a:cs typeface="+mn-cs"/>
                        </a:rPr>
                        <a:t>p</a:t>
                      </a:r>
                      <a:endParaRPr sz="1300" kern="1200">
                        <a:solidFill>
                          <a:schemeClr val="tx1"/>
                        </a:solidFill>
                        <a:latin typeface="Sagona ExtraLight" panose="02020303050505020204" pitchFamily="18" charset="0"/>
                        <a:ea typeface="+mn-ea"/>
                        <a:cs typeface="+mn-cs"/>
                      </a:endParaRPr>
                    </a:p>
                  </a:txBody>
                  <a:tcPr marL="91425" marR="91425" marT="91425" marB="91425" anchor="ctr"/>
                </a:tc>
                <a:extLst>
                  <a:ext uri="{0D108BD9-81ED-4DB2-BD59-A6C34878D82A}">
                    <a16:rowId xmlns:a16="http://schemas.microsoft.com/office/drawing/2014/main" val="10001"/>
                  </a:ext>
                </a:extLst>
              </a:tr>
              <a:tr h="993289">
                <a:tc>
                  <a:txBody>
                    <a:bodyPr/>
                    <a:lstStyle/>
                    <a:p>
                      <a:pPr marL="0" lvl="0" indent="0" algn="ctr" defTabSz="914400" rtl="0" eaLnBrk="1" latinLnBrk="0" hangingPunct="1">
                        <a:spcBef>
                          <a:spcPts val="0"/>
                        </a:spcBef>
                        <a:spcAft>
                          <a:spcPts val="0"/>
                        </a:spcAft>
                        <a:buClr>
                          <a:schemeClr val="dk1"/>
                        </a:buClr>
                        <a:buSzPts val="1100"/>
                        <a:buFont typeface="Arial"/>
                        <a:buNone/>
                      </a:pPr>
                      <a:r>
                        <a:rPr lang="en-US" sz="1300" kern="1200">
                          <a:solidFill>
                            <a:schemeClr val="tx1"/>
                          </a:solidFill>
                          <a:latin typeface="Sagona ExtraLight" panose="02020303050505020204" pitchFamily="18" charset="0"/>
                          <a:ea typeface="+mn-ea"/>
                          <a:cs typeface="+mn-cs"/>
                        </a:rPr>
                        <a:t>Image </a:t>
                      </a:r>
                      <a:r>
                        <a:rPr lang="en-US" sz="1300" kern="1200">
                          <a:solidFill>
                            <a:schemeClr val="tx1"/>
                          </a:solidFill>
                          <a:latin typeface="Sagona ExtraLight" panose="02020303050505020204" pitchFamily="18" charset="0"/>
                          <a:ea typeface="+mn-ea"/>
                          <a:cs typeface="+mn-cs"/>
                          <a:sym typeface="Libre Franklin"/>
                        </a:rPr>
                        <a:t>gallery</a:t>
                      </a:r>
                      <a:endParaRPr sz="1300" kern="120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Clr>
                          <a:schemeClr val="dk1"/>
                        </a:buClr>
                        <a:buSzPts val="800"/>
                        <a:buFont typeface="Arial"/>
                        <a:buNone/>
                      </a:pPr>
                      <a:r>
                        <a:rPr lang="en-US" sz="1300" kern="1200" dirty="0">
                          <a:solidFill>
                            <a:schemeClr val="tx1"/>
                          </a:solidFill>
                          <a:latin typeface="Sagona ExtraLight" panose="02020303050505020204" pitchFamily="18" charset="0"/>
                          <a:ea typeface="+mn-ea"/>
                          <a:cs typeface="+mn-cs"/>
                          <a:sym typeface="Libre Franklin"/>
                        </a:rPr>
                        <a:t>STRES-55</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Clr>
                          <a:schemeClr val="dk1"/>
                        </a:buClr>
                        <a:buSzPts val="1100"/>
                        <a:buFont typeface="Arial"/>
                        <a:buNone/>
                      </a:pPr>
                      <a:r>
                        <a:rPr lang="en-US" sz="1300" kern="1200" dirty="0" err="1">
                          <a:solidFill>
                            <a:schemeClr val="tx1"/>
                          </a:solidFill>
                          <a:latin typeface="Sagona ExtraLight" panose="02020303050505020204" pitchFamily="18" charset="0"/>
                          <a:ea typeface="+mn-ea"/>
                          <a:cs typeface="+mn-cs"/>
                        </a:rPr>
                        <a:t>email:</a:t>
                      </a:r>
                      <a:r>
                        <a:rPr lang="en-US" sz="1300" kern="1200" dirty="0" err="1">
                          <a:solidFill>
                            <a:schemeClr val="tx1"/>
                          </a:solidFill>
                          <a:latin typeface="Sagona ExtraLight" panose="02020303050505020204" pitchFamily="18" charset="0"/>
                          <a:ea typeface="+mn-ea"/>
                          <a:cs typeface="+mn-cs"/>
                          <a:hlinkClick r:id="rId3">
                            <a:extLst>
                              <a:ext uri="{A12FA001-AC4F-418D-AE19-62706E023703}">
                                <ahyp:hlinkClr xmlns:ahyp="http://schemas.microsoft.com/office/drawing/2018/hyperlinkcolor" val="tx"/>
                              </a:ext>
                            </a:extLst>
                          </a:hlinkClick>
                        </a:rPr>
                        <a:t>test@gmail.com</a:t>
                      </a:r>
                      <a:endParaRPr sz="1300" kern="1200" dirty="0">
                        <a:solidFill>
                          <a:schemeClr val="tx1"/>
                        </a:solidFill>
                        <a:latin typeface="Sagona ExtraLight" panose="02020303050505020204" pitchFamily="18" charset="0"/>
                        <a:ea typeface="+mn-ea"/>
                        <a:cs typeface="+mn-cs"/>
                      </a:endParaRPr>
                    </a:p>
                    <a:p>
                      <a:pPr marL="0" lvl="0" indent="0" algn="ctr" defTabSz="914400" rtl="0" eaLnBrk="1" latinLnBrk="0" hangingPunct="1">
                        <a:spcBef>
                          <a:spcPts val="0"/>
                        </a:spcBef>
                        <a:spcAft>
                          <a:spcPts val="0"/>
                        </a:spcAft>
                        <a:buClr>
                          <a:schemeClr val="dk1"/>
                        </a:buClr>
                        <a:buSzPts val="1100"/>
                        <a:buFont typeface="Arial"/>
                        <a:buNone/>
                      </a:pPr>
                      <a:r>
                        <a:rPr lang="en-US" sz="1300" kern="1200" dirty="0">
                          <a:solidFill>
                            <a:schemeClr val="tx1"/>
                          </a:solidFill>
                          <a:latin typeface="Sagona ExtraLight" panose="02020303050505020204" pitchFamily="18" charset="0"/>
                          <a:ea typeface="+mn-ea"/>
                          <a:cs typeface="+mn-cs"/>
                        </a:rPr>
                        <a:t>password:test123</a:t>
                      </a:r>
                      <a:endParaRPr sz="1300" kern="1200" dirty="0">
                        <a:solidFill>
                          <a:schemeClr val="tx1"/>
                        </a:solidFill>
                        <a:latin typeface="Sagona ExtraLight" panose="02020303050505020204" pitchFamily="18" charset="0"/>
                        <a:ea typeface="+mn-ea"/>
                        <a:cs typeface="+mn-cs"/>
                      </a:endParaRPr>
                    </a:p>
                    <a:p>
                      <a:pPr marL="0" lvl="0" indent="0" algn="ctr" defTabSz="914400" rtl="0" eaLnBrk="1" latinLnBrk="0" hangingPunct="1">
                        <a:spcBef>
                          <a:spcPts val="0"/>
                        </a:spcBef>
                        <a:spcAft>
                          <a:spcPts val="0"/>
                        </a:spcAft>
                        <a:buClr>
                          <a:schemeClr val="dk1"/>
                        </a:buClr>
                        <a:buSzPts val="1100"/>
                        <a:buFont typeface="Arial"/>
                        <a:buNone/>
                      </a:pPr>
                      <a:r>
                        <a:rPr lang="en-US" sz="1300" kern="1200" dirty="0">
                          <a:solidFill>
                            <a:schemeClr val="tx1"/>
                          </a:solidFill>
                          <a:latin typeface="Sagona ExtraLight" panose="02020303050505020204" pitchFamily="18" charset="0"/>
                          <a:ea typeface="+mn-ea"/>
                          <a:cs typeface="+mn-cs"/>
                        </a:rPr>
                        <a:t>one of the photo from phone</a:t>
                      </a:r>
                      <a:endParaRPr sz="1300" kern="1200" dirty="0">
                        <a:solidFill>
                          <a:schemeClr val="tx1"/>
                        </a:solidFill>
                        <a:latin typeface="Sagona ExtraLight" panose="02020303050505020204" pitchFamily="18" charset="0"/>
                        <a:ea typeface="+mn-ea"/>
                        <a:cs typeface="+mn-cs"/>
                      </a:endParaRPr>
                    </a:p>
                    <a:p>
                      <a:pPr marL="0" lvl="0" indent="0" algn="ctr" defTabSz="914400" rtl="0" eaLnBrk="1" latinLnBrk="0" hangingPunct="1">
                        <a:spcBef>
                          <a:spcPts val="0"/>
                        </a:spcBef>
                        <a:spcAft>
                          <a:spcPts val="0"/>
                        </a:spcAft>
                        <a:buClr>
                          <a:schemeClr val="dk1"/>
                        </a:buClr>
                        <a:buSzPts val="1100"/>
                        <a:buFont typeface="Arial"/>
                        <a:buNone/>
                      </a:pPr>
                      <a:r>
                        <a:rPr lang="en-US" sz="1300" kern="1200" dirty="0" err="1">
                          <a:solidFill>
                            <a:schemeClr val="tx1"/>
                          </a:solidFill>
                          <a:latin typeface="Sagona ExtraLight" panose="02020303050505020204" pitchFamily="18" charset="0"/>
                          <a:ea typeface="+mn-ea"/>
                          <a:cs typeface="+mn-cs"/>
                        </a:rPr>
                        <a:t>Note:holiday</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dirty="0">
                          <a:solidFill>
                            <a:schemeClr val="tx1"/>
                          </a:solidFill>
                          <a:latin typeface="Sagona ExtraLight" panose="02020303050505020204" pitchFamily="18" charset="0"/>
                          <a:ea typeface="+mn-ea"/>
                          <a:cs typeface="+mn-cs"/>
                        </a:rPr>
                        <a:t>Customers can </a:t>
                      </a:r>
                      <a:r>
                        <a:rPr lang="en-US" sz="1300" kern="1200" dirty="0">
                          <a:solidFill>
                            <a:schemeClr val="tx1"/>
                          </a:solidFill>
                          <a:latin typeface="Sagona ExtraLight" panose="02020303050505020204" pitchFamily="18" charset="0"/>
                          <a:ea typeface="+mn-ea"/>
                          <a:cs typeface="+mn-cs"/>
                          <a:sym typeface="Libre Franklin"/>
                        </a:rPr>
                        <a:t>add captions or notes to each image</a:t>
                      </a:r>
                      <a:r>
                        <a:rPr lang="en-US" sz="1300" kern="1200" dirty="0">
                          <a:solidFill>
                            <a:schemeClr val="tx1"/>
                          </a:solidFill>
                          <a:latin typeface="Sagona ExtraLight" panose="02020303050505020204" pitchFamily="18" charset="0"/>
                          <a:ea typeface="+mn-ea"/>
                          <a:cs typeface="+mn-cs"/>
                        </a:rPr>
                        <a:t> </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dirty="0">
                          <a:solidFill>
                            <a:schemeClr val="tx1"/>
                          </a:solidFill>
                          <a:latin typeface="Sagona ExtraLight" panose="02020303050505020204" pitchFamily="18" charset="0"/>
                          <a:ea typeface="+mn-ea"/>
                          <a:cs typeface="+mn-cs"/>
                        </a:rPr>
                        <a:t>click the gallery </a:t>
                      </a:r>
                      <a:r>
                        <a:rPr lang="en-US" sz="1300" kern="1200" dirty="0" err="1">
                          <a:solidFill>
                            <a:schemeClr val="tx1"/>
                          </a:solidFill>
                          <a:latin typeface="Sagona ExtraLight" panose="02020303050505020204" pitchFamily="18" charset="0"/>
                          <a:ea typeface="+mn-ea"/>
                          <a:cs typeface="+mn-cs"/>
                        </a:rPr>
                        <a:t>button,pick</a:t>
                      </a:r>
                      <a:r>
                        <a:rPr lang="en-US" sz="1300" kern="1200" dirty="0">
                          <a:solidFill>
                            <a:schemeClr val="tx1"/>
                          </a:solidFill>
                          <a:latin typeface="Sagona ExtraLight" panose="02020303050505020204" pitchFamily="18" charset="0"/>
                          <a:ea typeface="+mn-ea"/>
                          <a:cs typeface="+mn-cs"/>
                        </a:rPr>
                        <a:t> one of them and successfully add note” holiday” </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tc>
                  <a:txBody>
                    <a:bodyPr/>
                    <a:lstStyle/>
                    <a:p>
                      <a:pPr marL="0" lvl="0" indent="0" algn="ctr" defTabSz="914400" rtl="0" eaLnBrk="1" latinLnBrk="0" hangingPunct="1">
                        <a:spcBef>
                          <a:spcPts val="0"/>
                        </a:spcBef>
                        <a:spcAft>
                          <a:spcPts val="0"/>
                        </a:spcAft>
                        <a:buNone/>
                      </a:pPr>
                      <a:r>
                        <a:rPr lang="en-US" sz="1300" kern="1200" dirty="0">
                          <a:solidFill>
                            <a:schemeClr val="tx1"/>
                          </a:solidFill>
                          <a:latin typeface="Sagona ExtraLight" panose="02020303050505020204" pitchFamily="18" charset="0"/>
                          <a:ea typeface="+mn-ea"/>
                          <a:cs typeface="+mn-cs"/>
                        </a:rPr>
                        <a:t>p</a:t>
                      </a:r>
                      <a:endParaRPr sz="1300" kern="1200" dirty="0">
                        <a:solidFill>
                          <a:schemeClr val="tx1"/>
                        </a:solidFill>
                        <a:latin typeface="Sagona ExtraLight" panose="02020303050505020204" pitchFamily="18" charset="0"/>
                        <a:ea typeface="+mn-ea"/>
                        <a:cs typeface="+mn-cs"/>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85481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0F4C-8513-B00F-426E-A5BC7B00403F}"/>
              </a:ext>
            </a:extLst>
          </p:cNvPr>
          <p:cNvSpPr>
            <a:spLocks noGrp="1"/>
          </p:cNvSpPr>
          <p:nvPr>
            <p:ph type="ctrTitle"/>
          </p:nvPr>
        </p:nvSpPr>
        <p:spPr>
          <a:xfrm>
            <a:off x="392623" y="339645"/>
            <a:ext cx="11228359" cy="1002552"/>
          </a:xfrm>
        </p:spPr>
        <p:txBody>
          <a:bodyPr/>
          <a:lstStyle/>
          <a:p>
            <a:r>
              <a:rPr lang="en-US" sz="4000" b="1" dirty="0"/>
              <a:t>Completed and not completed Stories </a:t>
            </a:r>
            <a:endParaRPr lang="en-US" sz="4000" dirty="0"/>
          </a:p>
        </p:txBody>
      </p:sp>
      <p:graphicFrame>
        <p:nvGraphicFramePr>
          <p:cNvPr id="3" name="Table 2">
            <a:extLst>
              <a:ext uri="{FF2B5EF4-FFF2-40B4-BE49-F238E27FC236}">
                <a16:creationId xmlns:a16="http://schemas.microsoft.com/office/drawing/2014/main" id="{0A830470-EE5B-6149-892E-9B292CEBD29F}"/>
              </a:ext>
            </a:extLst>
          </p:cNvPr>
          <p:cNvGraphicFramePr>
            <a:graphicFrameLocks noGrp="1"/>
          </p:cNvGraphicFramePr>
          <p:nvPr>
            <p:extLst>
              <p:ext uri="{D42A27DB-BD31-4B8C-83A1-F6EECF244321}">
                <p14:modId xmlns:p14="http://schemas.microsoft.com/office/powerpoint/2010/main" val="12236921"/>
              </p:ext>
            </p:extLst>
          </p:nvPr>
        </p:nvGraphicFramePr>
        <p:xfrm>
          <a:off x="392623" y="1527858"/>
          <a:ext cx="11459853" cy="5173882"/>
        </p:xfrm>
        <a:graphic>
          <a:graphicData uri="http://schemas.openxmlformats.org/drawingml/2006/table">
            <a:tbl>
              <a:tblPr firstRow="1" bandRow="1">
                <a:tableStyleId>{F2DE63D5-997A-4646-A377-4702673A728D}</a:tableStyleId>
              </a:tblPr>
              <a:tblGrid>
                <a:gridCol w="1709042">
                  <a:extLst>
                    <a:ext uri="{9D8B030D-6E8A-4147-A177-3AD203B41FA5}">
                      <a16:colId xmlns:a16="http://schemas.microsoft.com/office/drawing/2014/main" val="1496410840"/>
                    </a:ext>
                  </a:extLst>
                </a:gridCol>
                <a:gridCol w="8193091">
                  <a:extLst>
                    <a:ext uri="{9D8B030D-6E8A-4147-A177-3AD203B41FA5}">
                      <a16:colId xmlns:a16="http://schemas.microsoft.com/office/drawing/2014/main" val="3240039179"/>
                    </a:ext>
                  </a:extLst>
                </a:gridCol>
                <a:gridCol w="1557720">
                  <a:extLst>
                    <a:ext uri="{9D8B030D-6E8A-4147-A177-3AD203B41FA5}">
                      <a16:colId xmlns:a16="http://schemas.microsoft.com/office/drawing/2014/main" val="2430471695"/>
                    </a:ext>
                  </a:extLst>
                </a:gridCol>
              </a:tblGrid>
              <a:tr h="603774">
                <a:tc>
                  <a:txBody>
                    <a:bodyPr/>
                    <a:lstStyle/>
                    <a:p>
                      <a:pPr marL="0" marR="0" lvl="0" indent="0" algn="ctr" rtl="0">
                        <a:lnSpc>
                          <a:spcPct val="100000"/>
                        </a:lnSpc>
                        <a:spcBef>
                          <a:spcPts val="0"/>
                        </a:spcBef>
                        <a:spcAft>
                          <a:spcPts val="0"/>
                        </a:spcAft>
                        <a:buClr>
                          <a:srgbClr val="000000"/>
                        </a:buClr>
                        <a:buSzPts val="1400"/>
                        <a:buFont typeface="Arial"/>
                        <a:buNone/>
                      </a:pPr>
                      <a:r>
                        <a:rPr lang="en-US" dirty="0">
                          <a:solidFill>
                            <a:srgbClr val="000000"/>
                          </a:solidFill>
                          <a:latin typeface="Sagona ExtraLight" panose="02020303050505020204" pitchFamily="18" charset="0"/>
                        </a:rPr>
                        <a:t>Key</a:t>
                      </a:r>
                      <a:endParaRPr sz="1400" b="1" u="none" strike="noStrike" cap="none" dirty="0">
                        <a:latin typeface="Sagona ExtraLight" panose="02020303050505020204" pitchFamily="18" charset="0"/>
                        <a:ea typeface="Libre Franklin"/>
                        <a:cs typeface="Libre Franklin"/>
                        <a:sym typeface="Libre Franklin"/>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rgbClr val="000000"/>
                          </a:solidFill>
                          <a:latin typeface="Sagona ExtraLight" panose="02020303050505020204" pitchFamily="18" charset="0"/>
                        </a:rPr>
                        <a:t>Name</a:t>
                      </a:r>
                      <a:endParaRPr sz="1400" b="1" u="none" strike="noStrike" cap="none" dirty="0">
                        <a:latin typeface="Sagona ExtraLight" panose="02020303050505020204" pitchFamily="18" charset="0"/>
                        <a:ea typeface="Libre Franklin"/>
                        <a:cs typeface="Libre Franklin"/>
                        <a:sym typeface="Libre Franklin"/>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rgbClr val="000000"/>
                          </a:solidFill>
                          <a:latin typeface="Sagona ExtraLight" panose="02020303050505020204" pitchFamily="18" charset="0"/>
                        </a:rPr>
                        <a:t>Status</a:t>
                      </a:r>
                      <a:endParaRPr sz="1400" b="1" u="none" strike="noStrike" cap="none" dirty="0">
                        <a:latin typeface="Sagona ExtraLight" panose="02020303050505020204" pitchFamily="18" charset="0"/>
                        <a:ea typeface="Libre Franklin"/>
                        <a:cs typeface="Libre Franklin"/>
                        <a:sym typeface="Libre Franklin"/>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8927085"/>
                  </a:ext>
                </a:extLst>
              </a:tr>
              <a:tr h="856238">
                <a:tc>
                  <a:txBody>
                    <a:bodyPr/>
                    <a:lstStyle/>
                    <a:p>
                      <a:pPr marL="0" lvl="0" indent="0" algn="ctr" rtl="0">
                        <a:spcBef>
                          <a:spcPts val="0"/>
                        </a:spcBef>
                        <a:spcAft>
                          <a:spcPts val="0"/>
                        </a:spcAft>
                        <a:buClr>
                          <a:schemeClr val="dk1"/>
                        </a:buClr>
                        <a:buSzPts val="800"/>
                        <a:buFont typeface="Arial"/>
                        <a:buNone/>
                      </a:pPr>
                      <a:r>
                        <a:rPr lang="en-US" sz="1200" dirty="0">
                          <a:latin typeface="Sagona ExtraLight" panose="02020303050505020204" pitchFamily="18" charset="0"/>
                          <a:sym typeface="Libre Franklin"/>
                        </a:rPr>
                        <a:t>STRES-56</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ct val="115000"/>
                        </a:lnSpc>
                        <a:spcBef>
                          <a:spcPts val="1200"/>
                        </a:spcBef>
                        <a:spcAft>
                          <a:spcPts val="1200"/>
                        </a:spcAft>
                        <a:buClr>
                          <a:schemeClr val="dk1"/>
                        </a:buClr>
                        <a:buSzPts val="1100"/>
                        <a:buFont typeface="Arial"/>
                        <a:buNone/>
                      </a:pPr>
                      <a:r>
                        <a:rPr lang="en-US" sz="1200" dirty="0">
                          <a:latin typeface="Sagona ExtraLight" panose="02020303050505020204" pitchFamily="18" charset="0"/>
                          <a:sym typeface="Libre Franklin"/>
                        </a:rPr>
                        <a:t>Deploy the ML model API on Render</a:t>
                      </a:r>
                      <a:endParaRPr sz="16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solidFill>
                            <a:srgbClr val="000000"/>
                          </a:solidFill>
                          <a:latin typeface="Sagona ExtraLight" panose="02020303050505020204" pitchFamily="18" charset="0"/>
                        </a:rPr>
                        <a:t>Done</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3916989"/>
                  </a:ext>
                </a:extLst>
              </a:tr>
              <a:tr h="987603">
                <a:tc>
                  <a:txBody>
                    <a:bodyPr/>
                    <a:lstStyle/>
                    <a:p>
                      <a:pPr marL="0" lvl="0" indent="0" algn="ctr" rtl="0">
                        <a:spcBef>
                          <a:spcPts val="0"/>
                        </a:spcBef>
                        <a:spcAft>
                          <a:spcPts val="0"/>
                        </a:spcAft>
                        <a:buClr>
                          <a:schemeClr val="dk1"/>
                        </a:buClr>
                        <a:buSzPts val="800"/>
                        <a:buFont typeface="Arial"/>
                        <a:buNone/>
                      </a:pPr>
                      <a:r>
                        <a:rPr lang="en-US" sz="1200" dirty="0">
                          <a:latin typeface="Sagona ExtraLight" panose="02020303050505020204" pitchFamily="18" charset="0"/>
                          <a:sym typeface="Libre Franklin"/>
                        </a:rPr>
                        <a:t>STRES-59</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ct val="115000"/>
                        </a:lnSpc>
                        <a:spcBef>
                          <a:spcPts val="1200"/>
                        </a:spcBef>
                        <a:spcAft>
                          <a:spcPts val="0"/>
                        </a:spcAft>
                        <a:buClr>
                          <a:schemeClr val="dk1"/>
                        </a:buClr>
                        <a:buSzPts val="1100"/>
                        <a:buFont typeface="Arial"/>
                        <a:buNone/>
                      </a:pPr>
                      <a:r>
                        <a:rPr lang="en-US" sz="1200" dirty="0">
                          <a:latin typeface="Sagona ExtraLight" panose="02020303050505020204" pitchFamily="18" charset="0"/>
                          <a:sym typeface="Libre Franklin"/>
                        </a:rPr>
                        <a:t>Saving User details and results to the firebase database</a:t>
                      </a:r>
                      <a:endParaRPr sz="1200" dirty="0">
                        <a:latin typeface="Sagona ExtraLight" panose="02020303050505020204" pitchFamily="18" charset="0"/>
                        <a:sym typeface="Libre Franklin"/>
                      </a:endParaRPr>
                    </a:p>
                    <a:p>
                      <a:pPr marL="0" marR="0" lvl="0" indent="0" algn="ctr" rtl="0">
                        <a:lnSpc>
                          <a:spcPct val="100000"/>
                        </a:lnSpc>
                        <a:spcBef>
                          <a:spcPts val="1200"/>
                        </a:spcBef>
                        <a:spcAft>
                          <a:spcPts val="0"/>
                        </a:spcAft>
                        <a:buClr>
                          <a:schemeClr val="dk1"/>
                        </a:buClr>
                        <a:buSzPts val="1200"/>
                        <a:buFont typeface="Arial"/>
                        <a:buNone/>
                      </a:pPr>
                      <a:endParaRPr sz="1200" dirty="0">
                        <a:latin typeface="Sagona ExtraLight" panose="02020303050505020204" pitchFamily="18"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solidFill>
                            <a:srgbClr val="000000"/>
                          </a:solidFill>
                          <a:latin typeface="Sagona ExtraLight" panose="02020303050505020204" pitchFamily="18" charset="0"/>
                        </a:rPr>
                        <a:t>Done</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990675"/>
                  </a:ext>
                </a:extLst>
              </a:tr>
              <a:tr h="856238">
                <a:tc>
                  <a:txBody>
                    <a:bodyPr/>
                    <a:lstStyle/>
                    <a:p>
                      <a:pPr marL="0" lvl="0" indent="0" algn="ctr" rtl="0">
                        <a:spcBef>
                          <a:spcPts val="0"/>
                        </a:spcBef>
                        <a:spcAft>
                          <a:spcPts val="0"/>
                        </a:spcAft>
                        <a:buClr>
                          <a:schemeClr val="dk1"/>
                        </a:buClr>
                        <a:buSzPts val="800"/>
                        <a:buFont typeface="Arial"/>
                        <a:buNone/>
                      </a:pPr>
                      <a:r>
                        <a:rPr lang="en-US" sz="1200" dirty="0">
                          <a:latin typeface="Sagona ExtraLight" panose="02020303050505020204" pitchFamily="18" charset="0"/>
                          <a:sym typeface="Libre Franklin"/>
                        </a:rPr>
                        <a:t>STRES-48</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800"/>
                        <a:buFont typeface="Arial"/>
                        <a:buNone/>
                      </a:pPr>
                      <a:r>
                        <a:rPr lang="en-US" sz="1200" dirty="0">
                          <a:latin typeface="Sagona ExtraLight" panose="02020303050505020204" pitchFamily="18" charset="0"/>
                          <a:sym typeface="Libre Franklin"/>
                        </a:rPr>
                        <a:t>Improve  the UI of the app</a:t>
                      </a:r>
                      <a:endParaRPr sz="16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dirty="0">
                          <a:latin typeface="Sagona ExtraLight" panose="02020303050505020204" pitchFamily="18" charset="0"/>
                          <a:sym typeface="Libre Franklin"/>
                        </a:rPr>
                        <a:t>In processing</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7815937"/>
                  </a:ext>
                </a:extLst>
              </a:tr>
              <a:tr h="856238">
                <a:tc>
                  <a:txBody>
                    <a:bodyPr/>
                    <a:lstStyle/>
                    <a:p>
                      <a:pPr marL="0" lvl="0" indent="0" algn="ctr" rtl="0">
                        <a:spcBef>
                          <a:spcPts val="0"/>
                        </a:spcBef>
                        <a:spcAft>
                          <a:spcPts val="0"/>
                        </a:spcAft>
                        <a:buClr>
                          <a:schemeClr val="dk1"/>
                        </a:buClr>
                        <a:buSzPts val="800"/>
                        <a:buFont typeface="Arial"/>
                        <a:buNone/>
                      </a:pPr>
                      <a:r>
                        <a:rPr lang="en-US" sz="1200" dirty="0">
                          <a:latin typeface="Sagona ExtraLight" panose="02020303050505020204" pitchFamily="18" charset="0"/>
                          <a:sym typeface="Libre Franklin"/>
                        </a:rPr>
                        <a:t>STRES-55</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ct val="115000"/>
                        </a:lnSpc>
                        <a:spcBef>
                          <a:spcPts val="1200"/>
                        </a:spcBef>
                        <a:spcAft>
                          <a:spcPts val="1200"/>
                        </a:spcAft>
                        <a:buClr>
                          <a:schemeClr val="dk1"/>
                        </a:buClr>
                        <a:buSzPts val="1100"/>
                        <a:buFont typeface="Arial"/>
                        <a:buNone/>
                      </a:pPr>
                      <a:r>
                        <a:rPr lang="en-US" sz="1200" dirty="0">
                          <a:latin typeface="Sagona ExtraLight" panose="02020303050505020204" pitchFamily="18" charset="0"/>
                          <a:sym typeface="Libre Franklin"/>
                        </a:rPr>
                        <a:t>Saving User Images to the firebase storage</a:t>
                      </a:r>
                      <a:endParaRPr sz="16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solidFill>
                            <a:srgbClr val="000000"/>
                          </a:solidFill>
                          <a:latin typeface="Sagona ExtraLight" panose="02020303050505020204" pitchFamily="18" charset="0"/>
                        </a:rPr>
                        <a:t>Do</a:t>
                      </a:r>
                      <a:r>
                        <a:rPr lang="en-US" sz="1200" dirty="0">
                          <a:solidFill>
                            <a:srgbClr val="000000"/>
                          </a:solidFill>
                          <a:latin typeface="Sagona ExtraLight" panose="02020303050505020204" pitchFamily="18" charset="0"/>
                        </a:rPr>
                        <a:t>n</a:t>
                      </a:r>
                      <a:r>
                        <a:rPr lang="en-US" sz="1200" b="0" u="none" strike="noStrike" cap="none" dirty="0">
                          <a:solidFill>
                            <a:srgbClr val="000000"/>
                          </a:solidFill>
                          <a:latin typeface="Sagona ExtraLight" panose="02020303050505020204" pitchFamily="18" charset="0"/>
                        </a:rPr>
                        <a:t>e</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3713956"/>
                  </a:ext>
                </a:extLst>
              </a:tr>
              <a:tr h="1013791">
                <a:tc>
                  <a:txBody>
                    <a:bodyPr/>
                    <a:lstStyle/>
                    <a:p>
                      <a:pPr marL="0" lvl="0" indent="0" algn="ctr" rtl="0">
                        <a:spcBef>
                          <a:spcPts val="0"/>
                        </a:spcBef>
                        <a:spcAft>
                          <a:spcPts val="0"/>
                        </a:spcAft>
                        <a:buClr>
                          <a:schemeClr val="dk1"/>
                        </a:buClr>
                        <a:buSzPts val="800"/>
                        <a:buFont typeface="Arial"/>
                        <a:buNone/>
                      </a:pPr>
                      <a:r>
                        <a:rPr lang="en-US" sz="1200" dirty="0">
                          <a:latin typeface="Sagona ExtraLight" panose="02020303050505020204" pitchFamily="18" charset="0"/>
                          <a:sym typeface="Libre Franklin"/>
                        </a:rPr>
                        <a:t>STRES-54</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ct val="115000"/>
                        </a:lnSpc>
                        <a:spcBef>
                          <a:spcPts val="1200"/>
                        </a:spcBef>
                        <a:spcAft>
                          <a:spcPts val="1200"/>
                        </a:spcAft>
                        <a:buClr>
                          <a:schemeClr val="dk1"/>
                        </a:buClr>
                        <a:buSzPts val="1100"/>
                        <a:buFont typeface="Arial"/>
                        <a:buNone/>
                      </a:pPr>
                      <a:r>
                        <a:rPr lang="en-US" sz="1200" dirty="0">
                          <a:latin typeface="Sagona ExtraLight" panose="02020303050505020204" pitchFamily="18" charset="0"/>
                          <a:sym typeface="Libre Franklin"/>
                        </a:rPr>
                        <a:t>Upload images from phone</a:t>
                      </a:r>
                      <a:endParaRPr sz="16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solidFill>
                            <a:srgbClr val="000000"/>
                          </a:solidFill>
                          <a:latin typeface="Sagona ExtraLight" panose="02020303050505020204" pitchFamily="18" charset="0"/>
                        </a:rPr>
                        <a:t>Done</a:t>
                      </a:r>
                      <a:endParaRPr sz="1200" u="none" strike="noStrike" cap="none" dirty="0">
                        <a:latin typeface="Sagona ExtraLight" panose="02020303050505020204" pitchFamily="18" charset="0"/>
                        <a:ea typeface="Libre Franklin"/>
                        <a:cs typeface="Libre Franklin"/>
                        <a:sym typeface="Libre Franklin"/>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1680932"/>
                  </a:ext>
                </a:extLst>
              </a:tr>
            </a:tbl>
          </a:graphicData>
        </a:graphic>
      </p:graphicFrame>
      <p:pic>
        <p:nvPicPr>
          <p:cNvPr id="5" name="Google Shape;587;p27" descr="Google Shape;211;p1">
            <a:extLst>
              <a:ext uri="{FF2B5EF4-FFF2-40B4-BE49-F238E27FC236}">
                <a16:creationId xmlns:a16="http://schemas.microsoft.com/office/drawing/2014/main" id="{269568F2-035A-6D14-D9AF-6417579C4F3B}"/>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34585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9715-7213-604B-CA8F-2841F71DDFB8}"/>
              </a:ext>
            </a:extLst>
          </p:cNvPr>
          <p:cNvSpPr>
            <a:spLocks noGrp="1"/>
          </p:cNvSpPr>
          <p:nvPr>
            <p:ph type="ctrTitle"/>
          </p:nvPr>
        </p:nvSpPr>
        <p:spPr/>
        <p:txBody>
          <a:bodyPr/>
          <a:lstStyle/>
          <a:p>
            <a:r>
              <a:rPr lang="en-US" dirty="0"/>
              <a:t>Team Velocity</a:t>
            </a:r>
          </a:p>
        </p:txBody>
      </p:sp>
      <p:pic>
        <p:nvPicPr>
          <p:cNvPr id="5" name="Google Shape;637;p41" title="Points scored">
            <a:extLst>
              <a:ext uri="{FF2B5EF4-FFF2-40B4-BE49-F238E27FC236}">
                <a16:creationId xmlns:a16="http://schemas.microsoft.com/office/drawing/2014/main" id="{66F24328-59EC-ACDF-FCE8-558C9F77E94F}"/>
              </a:ext>
            </a:extLst>
          </p:cNvPr>
          <p:cNvPicPr preferRelativeResize="0"/>
          <p:nvPr/>
        </p:nvPicPr>
        <p:blipFill>
          <a:blip r:embed="rId2">
            <a:alphaModFix/>
          </a:blip>
          <a:stretch>
            <a:fillRect/>
          </a:stretch>
        </p:blipFill>
        <p:spPr>
          <a:xfrm>
            <a:off x="2186698" y="1528802"/>
            <a:ext cx="8485159" cy="5246657"/>
          </a:xfrm>
          <a:prstGeom prst="rect">
            <a:avLst/>
          </a:prstGeom>
          <a:noFill/>
          <a:ln>
            <a:noFill/>
          </a:ln>
        </p:spPr>
      </p:pic>
      <p:pic>
        <p:nvPicPr>
          <p:cNvPr id="3" name="Google Shape;587;p27" descr="Google Shape;211;p1">
            <a:extLst>
              <a:ext uri="{FF2B5EF4-FFF2-40B4-BE49-F238E27FC236}">
                <a16:creationId xmlns:a16="http://schemas.microsoft.com/office/drawing/2014/main" id="{CF620558-3344-AE93-99A4-0850248D7566}"/>
              </a:ext>
            </a:extLst>
          </p:cNvPr>
          <p:cNvPicPr preferRelativeResize="0"/>
          <p:nvPr/>
        </p:nvPicPr>
        <p:blipFill rotWithShape="1">
          <a:blip r:embed="rId3">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2727401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9715-7213-604B-CA8F-2841F71DDFB8}"/>
              </a:ext>
            </a:extLst>
          </p:cNvPr>
          <p:cNvSpPr>
            <a:spLocks noGrp="1"/>
          </p:cNvSpPr>
          <p:nvPr>
            <p:ph type="ctrTitle"/>
          </p:nvPr>
        </p:nvSpPr>
        <p:spPr/>
        <p:txBody>
          <a:bodyPr/>
          <a:lstStyle/>
          <a:p>
            <a:r>
              <a:rPr lang="en-US" b="1" dirty="0"/>
              <a:t>Sprint 5 Burndown Chart</a:t>
            </a:r>
            <a:endParaRPr lang="en-US" dirty="0"/>
          </a:p>
        </p:txBody>
      </p:sp>
      <p:pic>
        <p:nvPicPr>
          <p:cNvPr id="3" name="Google Shape;644;p42" title="Points scored">
            <a:extLst>
              <a:ext uri="{FF2B5EF4-FFF2-40B4-BE49-F238E27FC236}">
                <a16:creationId xmlns:a16="http://schemas.microsoft.com/office/drawing/2014/main" id="{58FC328A-C003-B10A-9398-6610AE34DF1A}"/>
              </a:ext>
            </a:extLst>
          </p:cNvPr>
          <p:cNvPicPr preferRelativeResize="0"/>
          <p:nvPr/>
        </p:nvPicPr>
        <p:blipFill>
          <a:blip r:embed="rId2">
            <a:alphaModFix/>
          </a:blip>
          <a:stretch>
            <a:fillRect/>
          </a:stretch>
        </p:blipFill>
        <p:spPr>
          <a:xfrm>
            <a:off x="1926924" y="1580708"/>
            <a:ext cx="8338152" cy="5155758"/>
          </a:xfrm>
          <a:prstGeom prst="rect">
            <a:avLst/>
          </a:prstGeom>
          <a:noFill/>
          <a:ln>
            <a:noFill/>
          </a:ln>
        </p:spPr>
      </p:pic>
      <p:pic>
        <p:nvPicPr>
          <p:cNvPr id="4" name="Google Shape;587;p27" descr="Google Shape;211;p1">
            <a:extLst>
              <a:ext uri="{FF2B5EF4-FFF2-40B4-BE49-F238E27FC236}">
                <a16:creationId xmlns:a16="http://schemas.microsoft.com/office/drawing/2014/main" id="{16411EC6-B8B0-CCFD-7978-455386A2E019}"/>
              </a:ext>
            </a:extLst>
          </p:cNvPr>
          <p:cNvPicPr preferRelativeResize="0"/>
          <p:nvPr/>
        </p:nvPicPr>
        <p:blipFill rotWithShape="1">
          <a:blip r:embed="rId3">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265165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A7E1-0224-B9BE-DC29-0D776FCCC4E5}"/>
              </a:ext>
            </a:extLst>
          </p:cNvPr>
          <p:cNvSpPr>
            <a:spLocks noGrp="1"/>
          </p:cNvSpPr>
          <p:nvPr>
            <p:ph type="ctrTitle"/>
          </p:nvPr>
        </p:nvSpPr>
        <p:spPr/>
        <p:txBody>
          <a:bodyPr/>
          <a:lstStyle/>
          <a:p>
            <a:r>
              <a:rPr lang="en-US" dirty="0"/>
              <a:t>App Screenshots</a:t>
            </a:r>
          </a:p>
        </p:txBody>
      </p:sp>
      <p:sp>
        <p:nvSpPr>
          <p:cNvPr id="3" name="Text Placeholder 2">
            <a:extLst>
              <a:ext uri="{FF2B5EF4-FFF2-40B4-BE49-F238E27FC236}">
                <a16:creationId xmlns:a16="http://schemas.microsoft.com/office/drawing/2014/main" id="{7D94BAC6-6265-73E1-64AD-2129DE95AA95}"/>
              </a:ext>
            </a:extLst>
          </p:cNvPr>
          <p:cNvSpPr>
            <a:spLocks noGrp="1"/>
          </p:cNvSpPr>
          <p:nvPr>
            <p:ph type="body" sz="quarter" idx="14"/>
          </p:nvPr>
        </p:nvSpPr>
        <p:spPr>
          <a:xfrm>
            <a:off x="1617559" y="1507066"/>
            <a:ext cx="7410693" cy="4849283"/>
          </a:xfrm>
        </p:spPr>
        <p:txBody>
          <a:bodyPr>
            <a:normAutofit lnSpcReduction="10000"/>
          </a:bodyPr>
          <a:lstStyle/>
          <a:p>
            <a:pPr marL="0" marR="0" lvl="0" indent="0" algn="l"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Sagona ExtraLight" panose="02020303050505020204" pitchFamily="18" charset="0"/>
                <a:ea typeface="Libre Franklin"/>
                <a:cs typeface="Libre Franklin"/>
                <a:sym typeface="Libre Franklin"/>
              </a:rPr>
              <a:t>Home Page </a:t>
            </a:r>
            <a:endParaRPr lang="en-US" dirty="0">
              <a:latin typeface="Sagona ExtraLight" panose="02020303050505020204" pitchFamily="18" charset="0"/>
            </a:endParaRPr>
          </a:p>
          <a:p>
            <a:pPr marL="0" marR="0" lvl="0" indent="0" algn="l" rtl="0">
              <a:lnSpc>
                <a:spcPct val="100000"/>
              </a:lnSpc>
              <a:spcBef>
                <a:spcPts val="0"/>
              </a:spcBef>
              <a:spcAft>
                <a:spcPts val="0"/>
              </a:spcAft>
              <a:buClr>
                <a:srgbClr val="000000"/>
              </a:buClr>
              <a:buSzPts val="1200"/>
              <a:buFont typeface="Arial"/>
              <a:buNone/>
            </a:pPr>
            <a:endParaRPr lang="en-US" sz="1600" b="1"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30200" algn="l" rtl="0">
              <a:lnSpc>
                <a:spcPct val="100000"/>
              </a:lnSpc>
              <a:spcBef>
                <a:spcPts val="0"/>
              </a:spcBef>
              <a:spcAft>
                <a:spcPts val="0"/>
              </a:spcAft>
              <a:buClr>
                <a:schemeClr val="lt1"/>
              </a:buClr>
              <a:buSzPts val="1600"/>
              <a:buFont typeface="Corbel"/>
              <a:buChar char="●"/>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App has 5 Functionality  Buttons</a:t>
            </a:r>
            <a:endParaRPr lang="en-US"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6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23850" algn="l" rtl="0">
              <a:lnSpc>
                <a:spcPct val="100000"/>
              </a:lnSpc>
              <a:spcBef>
                <a:spcPts val="0"/>
              </a:spcBef>
              <a:spcAft>
                <a:spcPts val="0"/>
              </a:spcAft>
              <a:buClr>
                <a:schemeClr val="lt1"/>
              </a:buClr>
              <a:buSzPts val="1500"/>
              <a:buFont typeface="Corbel"/>
              <a:buAutoNum type="arabicPeriod"/>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 Onboarding Screen: A screen that welcomes the user to the app and provides an overview of its app.</a:t>
            </a:r>
            <a:endParaRPr lang="en-US"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6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23850" algn="l" rtl="0">
              <a:lnSpc>
                <a:spcPct val="100000"/>
              </a:lnSpc>
              <a:spcBef>
                <a:spcPts val="0"/>
              </a:spcBef>
              <a:spcAft>
                <a:spcPts val="0"/>
              </a:spcAft>
              <a:buClr>
                <a:schemeClr val="lt1"/>
              </a:buClr>
              <a:buSzPts val="1500"/>
              <a:buFont typeface="Corbel"/>
              <a:buAutoNum type="arabicPeriod"/>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Stress level analysis screen: A screen that displays the user's stress level based on the biometric data collected.</a:t>
            </a:r>
            <a:endParaRPr lang="en-US"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6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23850" algn="l" rtl="0">
              <a:lnSpc>
                <a:spcPct val="100000"/>
              </a:lnSpc>
              <a:spcBef>
                <a:spcPts val="0"/>
              </a:spcBef>
              <a:spcAft>
                <a:spcPts val="0"/>
              </a:spcAft>
              <a:buClr>
                <a:schemeClr val="lt1"/>
              </a:buClr>
              <a:buSzPts val="1500"/>
              <a:buFont typeface="Corbel"/>
              <a:buAutoNum type="arabicPeriod"/>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Quiz / Upload Images Screen: Quiz screen that asks the user questions to identify their sources of stress. Upload screen that allows the user to upload images</a:t>
            </a:r>
            <a:endParaRPr lang="en-US"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6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23850" algn="l" rtl="0">
              <a:lnSpc>
                <a:spcPct val="100000"/>
              </a:lnSpc>
              <a:spcBef>
                <a:spcPts val="0"/>
              </a:spcBef>
              <a:spcAft>
                <a:spcPts val="0"/>
              </a:spcAft>
              <a:buClr>
                <a:schemeClr val="lt1"/>
              </a:buClr>
              <a:buSzPts val="1500"/>
              <a:buFont typeface="Corbel"/>
              <a:buAutoNum type="arabicPeriod"/>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Stress management techniques Screen: A screen that provides stress management techniques, such as breathing exercises, meditation, or cognitive behavioral therapy.</a:t>
            </a:r>
            <a:endParaRPr lang="en-US"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6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23850" algn="l" rtl="0">
              <a:lnSpc>
                <a:spcPct val="100000"/>
              </a:lnSpc>
              <a:spcBef>
                <a:spcPts val="0"/>
              </a:spcBef>
              <a:spcAft>
                <a:spcPts val="0"/>
              </a:spcAft>
              <a:buClr>
                <a:schemeClr val="lt1"/>
              </a:buClr>
              <a:buSzPts val="1500"/>
              <a:buFont typeface="Corbel"/>
              <a:buAutoNum type="arabicPeriod"/>
            </a:pPr>
            <a:r>
              <a:rPr lang="en-US" sz="1600" b="0" i="0" u="none" strike="noStrike" cap="none" dirty="0">
                <a:solidFill>
                  <a:srgbClr val="000000"/>
                </a:solidFill>
                <a:latin typeface="Sagona ExtraLight" panose="02020303050505020204" pitchFamily="18" charset="0"/>
                <a:ea typeface="Libre Franklin"/>
                <a:cs typeface="Libre Franklin"/>
                <a:sym typeface="Libre Franklin"/>
              </a:rPr>
              <a:t>Registration / Login  Screen: A screen that allows the user to create an account or log in to an existing one.</a:t>
            </a:r>
            <a:endParaRPr lang="en-US" dirty="0">
              <a:latin typeface="Sagona ExtraLight" panose="02020303050505020204" pitchFamily="18" charset="0"/>
            </a:endParaRPr>
          </a:p>
          <a:p>
            <a:endParaRPr lang="en-US" dirty="0">
              <a:latin typeface="Sagona ExtraLight" panose="02020303050505020204" pitchFamily="18" charset="0"/>
            </a:endParaRPr>
          </a:p>
        </p:txBody>
      </p:sp>
      <p:pic>
        <p:nvPicPr>
          <p:cNvPr id="4" name="Google Shape;663;p44">
            <a:extLst>
              <a:ext uri="{FF2B5EF4-FFF2-40B4-BE49-F238E27FC236}">
                <a16:creationId xmlns:a16="http://schemas.microsoft.com/office/drawing/2014/main" id="{9F724B1B-2097-DB73-7E3C-F07F25F5053E}"/>
              </a:ext>
            </a:extLst>
          </p:cNvPr>
          <p:cNvPicPr preferRelativeResize="0"/>
          <p:nvPr/>
        </p:nvPicPr>
        <p:blipFill rotWithShape="1">
          <a:blip r:embed="rId2">
            <a:alphaModFix/>
          </a:blip>
          <a:srcRect/>
          <a:stretch/>
        </p:blipFill>
        <p:spPr>
          <a:xfrm>
            <a:off x="9699963" y="1575061"/>
            <a:ext cx="2231320" cy="4369797"/>
          </a:xfrm>
          <a:prstGeom prst="rect">
            <a:avLst/>
          </a:prstGeom>
          <a:noFill/>
          <a:ln>
            <a:noFill/>
          </a:ln>
        </p:spPr>
      </p:pic>
      <p:sp>
        <p:nvSpPr>
          <p:cNvPr id="5" name="Google Shape;664;p44">
            <a:extLst>
              <a:ext uri="{FF2B5EF4-FFF2-40B4-BE49-F238E27FC236}">
                <a16:creationId xmlns:a16="http://schemas.microsoft.com/office/drawing/2014/main" id="{669F80F7-D138-A9E5-95A2-CE3B65DFAC89}"/>
              </a:ext>
            </a:extLst>
          </p:cNvPr>
          <p:cNvSpPr/>
          <p:nvPr/>
        </p:nvSpPr>
        <p:spPr>
          <a:xfrm>
            <a:off x="9653726" y="1365109"/>
            <a:ext cx="2365223" cy="499124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Google Shape;113;p1" descr="Google Shape;211;p1">
            <a:extLst>
              <a:ext uri="{FF2B5EF4-FFF2-40B4-BE49-F238E27FC236}">
                <a16:creationId xmlns:a16="http://schemas.microsoft.com/office/drawing/2014/main" id="{3DB2F8D7-F0FA-58D3-53FA-E085E665D40F}"/>
              </a:ext>
            </a:extLst>
          </p:cNvPr>
          <p:cNvPicPr preferRelativeResize="0"/>
          <p:nvPr/>
        </p:nvPicPr>
        <p:blipFill rotWithShape="1">
          <a:blip r:embed="rId3">
            <a:alphaModFix/>
          </a:blip>
          <a:srcRect/>
          <a:stretch/>
        </p:blipFill>
        <p:spPr>
          <a:xfrm rot="16200000">
            <a:off x="-61306" y="5724238"/>
            <a:ext cx="1776616" cy="490907"/>
          </a:xfrm>
          <a:prstGeom prst="rect">
            <a:avLst/>
          </a:prstGeom>
          <a:noFill/>
          <a:ln>
            <a:noFill/>
          </a:ln>
        </p:spPr>
      </p:pic>
    </p:spTree>
    <p:extLst>
      <p:ext uri="{BB962C8B-B14F-4D97-AF65-F5344CB8AC3E}">
        <p14:creationId xmlns:p14="http://schemas.microsoft.com/office/powerpoint/2010/main" val="711603121"/>
      </p:ext>
    </p:extLst>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A7E1-0224-B9BE-DC29-0D776FCCC4E5}"/>
              </a:ext>
            </a:extLst>
          </p:cNvPr>
          <p:cNvSpPr>
            <a:spLocks noGrp="1"/>
          </p:cNvSpPr>
          <p:nvPr>
            <p:ph type="ctrTitle"/>
          </p:nvPr>
        </p:nvSpPr>
        <p:spPr/>
        <p:txBody>
          <a:bodyPr/>
          <a:lstStyle/>
          <a:p>
            <a:r>
              <a:rPr dirty="0" lang="en-US"/>
              <a:t>App Screenshots</a:t>
            </a:r>
          </a:p>
        </p:txBody>
      </p:sp>
      <p:sp>
        <p:nvSpPr>
          <p:cNvPr id="8" name="Google Shape;672;p45">
            <a:extLst>
              <a:ext uri="{FF2B5EF4-FFF2-40B4-BE49-F238E27FC236}">
                <a16:creationId xmlns:a16="http://schemas.microsoft.com/office/drawing/2014/main" id="{B5914FFC-ECF8-23FD-5381-41E5179CD019}"/>
              </a:ext>
            </a:extLst>
          </p:cNvPr>
          <p:cNvSpPr/>
          <p:nvPr/>
        </p:nvSpPr>
        <p:spPr>
          <a:xfrm>
            <a:off x="1308884" y="1726919"/>
            <a:ext cx="2580266" cy="4528963"/>
          </a:xfrm>
          <a:custGeom>
            <a:avLst/>
            <a:gdLst/>
            <a:ahLst/>
            <a:cxnLst/>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9" name="Google Shape;673;p45">
            <a:extLst>
              <a:ext uri="{FF2B5EF4-FFF2-40B4-BE49-F238E27FC236}">
                <a16:creationId xmlns:a16="http://schemas.microsoft.com/office/drawing/2014/main" id="{06A1C2B9-A1E4-6F32-AFCF-92AF47DEC9D9}"/>
              </a:ext>
            </a:extLst>
          </p:cNvPr>
          <p:cNvSpPr/>
          <p:nvPr/>
        </p:nvSpPr>
        <p:spPr>
          <a:xfrm>
            <a:off x="4019848" y="1726919"/>
            <a:ext cx="2580266" cy="4523086"/>
          </a:xfrm>
          <a:custGeom>
            <a:avLst/>
            <a:gdLst/>
            <a:ahLst/>
            <a:cxnLst/>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10" name="Google Shape;674;p45">
            <a:extLst>
              <a:ext uri="{FF2B5EF4-FFF2-40B4-BE49-F238E27FC236}">
                <a16:creationId xmlns:a16="http://schemas.microsoft.com/office/drawing/2014/main" id="{C930814C-23EB-1782-E995-3BDB455B026E}"/>
              </a:ext>
            </a:extLst>
          </p:cNvPr>
          <p:cNvSpPr/>
          <p:nvPr/>
        </p:nvSpPr>
        <p:spPr>
          <a:xfrm>
            <a:off x="6686384" y="1726919"/>
            <a:ext cx="2580266" cy="4523086"/>
          </a:xfrm>
          <a:custGeom>
            <a:avLst/>
            <a:gdLst/>
            <a:ahLst/>
            <a:cxnLst/>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sp>
        <p:nvSpPr>
          <p:cNvPr id="11" name="Google Shape;675;p45">
            <a:extLst>
              <a:ext uri="{FF2B5EF4-FFF2-40B4-BE49-F238E27FC236}">
                <a16:creationId xmlns:a16="http://schemas.microsoft.com/office/drawing/2014/main" id="{38AA7F0C-746E-94F3-B48E-FD1B23FA9007}"/>
              </a:ext>
            </a:extLst>
          </p:cNvPr>
          <p:cNvSpPr/>
          <p:nvPr/>
        </p:nvSpPr>
        <p:spPr>
          <a:xfrm>
            <a:off x="9397348" y="1714073"/>
            <a:ext cx="2580266" cy="4523086"/>
          </a:xfrm>
          <a:custGeom>
            <a:avLst/>
            <a:gdLst/>
            <a:ahLst/>
            <a:cxnLst/>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endParaRPr b="0" cap="none" i="0" strike="noStrike" sz="1400" u="none">
              <a:solidFill>
                <a:srgbClr val="000000"/>
              </a:solidFill>
              <a:latin typeface="Arial"/>
              <a:ea typeface="Arial"/>
              <a:cs typeface="Arial"/>
              <a:sym typeface="Arial"/>
            </a:endParaRPr>
          </a:p>
        </p:txBody>
      </p:sp>
      <p:pic>
        <p:nvPicPr>
          <p:cNvPr id="12" name="Google Shape;676;p45">
            <a:extLst>
              <a:ext uri="{FF2B5EF4-FFF2-40B4-BE49-F238E27FC236}">
                <a16:creationId xmlns:a16="http://schemas.microsoft.com/office/drawing/2014/main" id="{30792E78-AF8A-5D77-E268-1ADA9C2F1FD0}"/>
              </a:ext>
            </a:extLst>
          </p:cNvPr>
          <p:cNvPicPr preferRelativeResize="0"/>
          <p:nvPr/>
        </p:nvPicPr>
        <p:blipFill rotWithShape="1">
          <a:blip r:embed="rId2">
            <a:alphaModFix/>
          </a:blip>
          <a:srcRect/>
          <a:stretch/>
        </p:blipFill>
        <p:spPr>
          <a:xfrm>
            <a:off x="1364424" y="2050311"/>
            <a:ext cx="2438472" cy="3882178"/>
          </a:xfrm>
          <a:prstGeom prst="rect">
            <a:avLst/>
          </a:prstGeom>
          <a:noFill/>
          <a:ln>
            <a:noFill/>
          </a:ln>
        </p:spPr>
      </p:pic>
      <p:pic>
        <p:nvPicPr>
          <p:cNvPr id="13" name="Google Shape;677;p45">
            <a:extLst>
              <a:ext uri="{FF2B5EF4-FFF2-40B4-BE49-F238E27FC236}">
                <a16:creationId xmlns:a16="http://schemas.microsoft.com/office/drawing/2014/main" id="{A5C20CBA-A4B9-8D18-FCB2-20C75F2C2CEE}"/>
              </a:ext>
            </a:extLst>
          </p:cNvPr>
          <p:cNvPicPr preferRelativeResize="0"/>
          <p:nvPr/>
        </p:nvPicPr>
        <p:blipFill rotWithShape="1">
          <a:blip r:embed="rId3">
            <a:alphaModFix/>
          </a:blip>
          <a:srcRect/>
          <a:stretch/>
        </p:blipFill>
        <p:spPr>
          <a:xfrm>
            <a:off x="4075391" y="2053050"/>
            <a:ext cx="2438472" cy="3881928"/>
          </a:xfrm>
          <a:prstGeom prst="rect">
            <a:avLst/>
          </a:prstGeom>
          <a:noFill/>
          <a:ln>
            <a:noFill/>
          </a:ln>
        </p:spPr>
      </p:pic>
      <p:pic>
        <p:nvPicPr>
          <p:cNvPr id="14" name="Google Shape;678;p45">
            <a:extLst>
              <a:ext uri="{FF2B5EF4-FFF2-40B4-BE49-F238E27FC236}">
                <a16:creationId xmlns:a16="http://schemas.microsoft.com/office/drawing/2014/main" id="{0F16C10C-C163-9E25-9CA6-62606C3DA9B7}"/>
              </a:ext>
            </a:extLst>
          </p:cNvPr>
          <p:cNvPicPr preferRelativeResize="0"/>
          <p:nvPr/>
        </p:nvPicPr>
        <p:blipFill rotWithShape="1">
          <a:blip r:embed="rId4">
            <a:alphaModFix/>
          </a:blip>
          <a:srcRect/>
          <a:stretch/>
        </p:blipFill>
        <p:spPr>
          <a:xfrm>
            <a:off x="9452872" y="2052800"/>
            <a:ext cx="2438472" cy="3882178"/>
          </a:xfrm>
          <a:prstGeom prst="rect">
            <a:avLst/>
          </a:prstGeom>
          <a:noFill/>
          <a:ln>
            <a:noFill/>
          </a:ln>
        </p:spPr>
      </p:pic>
      <p:pic>
        <p:nvPicPr>
          <p:cNvPr id="15" name="Google Shape;679;p45">
            <a:extLst>
              <a:ext uri="{FF2B5EF4-FFF2-40B4-BE49-F238E27FC236}">
                <a16:creationId xmlns:a16="http://schemas.microsoft.com/office/drawing/2014/main" id="{5B97BDFB-41DB-CA47-A13C-F96FE9B3DB73}"/>
              </a:ext>
            </a:extLst>
          </p:cNvPr>
          <p:cNvPicPr preferRelativeResize="0"/>
          <p:nvPr/>
        </p:nvPicPr>
        <p:blipFill rotWithShape="1">
          <a:blip r:embed="rId5">
            <a:alphaModFix/>
          </a:blip>
          <a:srcRect b="-8231" l="-1553" r="49" t="45"/>
          <a:stretch/>
        </p:blipFill>
        <p:spPr>
          <a:xfrm>
            <a:off x="6714161" y="2053050"/>
            <a:ext cx="2506950" cy="4184109"/>
          </a:xfrm>
          <a:prstGeom prst="rect">
            <a:avLst/>
          </a:prstGeom>
          <a:noFill/>
          <a:ln>
            <a:noFill/>
          </a:ln>
        </p:spPr>
      </p:pic>
      <p:pic>
        <p:nvPicPr>
          <p:cNvPr descr="Google Shape;211;p1" id="3" name="Google Shape;113;p1">
            <a:extLst>
              <a:ext uri="{FF2B5EF4-FFF2-40B4-BE49-F238E27FC236}">
                <a16:creationId xmlns:a16="http://schemas.microsoft.com/office/drawing/2014/main" id="{BBF052BE-4387-8459-A5A9-5275DE9D0F0C}"/>
              </a:ext>
            </a:extLst>
          </p:cNvPr>
          <p:cNvPicPr preferRelativeResize="0"/>
          <p:nvPr/>
        </p:nvPicPr>
        <p:blipFill rotWithShape="1">
          <a:blip r:embed="rId6">
            <a:alphaModFix/>
          </a:blip>
          <a:srcRect/>
          <a:stretch/>
        </p:blipFill>
        <p:spPr>
          <a:xfrm rot="16200000">
            <a:off x="-61306" y="5724238"/>
            <a:ext cx="1776616" cy="490907"/>
          </a:xfrm>
          <a:prstGeom prst="rect">
            <a:avLst/>
          </a:prstGeom>
          <a:noFill/>
          <a:ln>
            <a:noFill/>
          </a:ln>
        </p:spPr>
      </p:pic>
    </p:spTree>
    <p:extLst>
      <p:ext uri="{BB962C8B-B14F-4D97-AF65-F5344CB8AC3E}">
        <p14:creationId xmlns:p14="http://schemas.microsoft.com/office/powerpoint/2010/main" val="2570346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A7E1-0224-B9BE-DC29-0D776FCCC4E5}"/>
              </a:ext>
            </a:extLst>
          </p:cNvPr>
          <p:cNvSpPr>
            <a:spLocks noGrp="1"/>
          </p:cNvSpPr>
          <p:nvPr>
            <p:ph type="ctrTitle"/>
          </p:nvPr>
        </p:nvSpPr>
        <p:spPr/>
        <p:txBody>
          <a:bodyPr/>
          <a:lstStyle/>
          <a:p>
            <a:r>
              <a:rPr lang="en-US" dirty="0"/>
              <a:t>User Details</a:t>
            </a:r>
          </a:p>
        </p:txBody>
      </p:sp>
      <p:sp>
        <p:nvSpPr>
          <p:cNvPr id="3" name="Text Placeholder 2">
            <a:extLst>
              <a:ext uri="{FF2B5EF4-FFF2-40B4-BE49-F238E27FC236}">
                <a16:creationId xmlns:a16="http://schemas.microsoft.com/office/drawing/2014/main" id="{7D94BAC6-6265-73E1-64AD-2129DE95AA95}"/>
              </a:ext>
            </a:extLst>
          </p:cNvPr>
          <p:cNvSpPr>
            <a:spLocks noGrp="1"/>
          </p:cNvSpPr>
          <p:nvPr>
            <p:ph type="body" sz="quarter" idx="14"/>
          </p:nvPr>
        </p:nvSpPr>
        <p:spPr>
          <a:xfrm>
            <a:off x="1617559" y="1507066"/>
            <a:ext cx="7410693" cy="4849283"/>
          </a:xfrm>
        </p:spPr>
        <p:txBody>
          <a:bodyPr>
            <a:normAutofit/>
          </a:bodyPr>
          <a:lstStyle/>
          <a:p>
            <a:pPr marL="0" marR="0" lvl="0" indent="0" algn="l" rtl="0">
              <a:lnSpc>
                <a:spcPct val="100000"/>
              </a:lnSpc>
              <a:spcBef>
                <a:spcPts val="0"/>
              </a:spcBef>
              <a:spcAft>
                <a:spcPts val="0"/>
              </a:spcAft>
              <a:buClr>
                <a:srgbClr val="000000"/>
              </a:buClr>
              <a:buSzPts val="1200"/>
              <a:buFont typeface="Arial"/>
              <a:buNone/>
            </a:pPr>
            <a:r>
              <a:rPr lang="en-US" sz="1800" b="1" dirty="0">
                <a:latin typeface="Sagona ExtraLight" panose="02020303050505020204" pitchFamily="18" charset="0"/>
                <a:ea typeface="Libre Franklin"/>
                <a:cs typeface="Libre Franklin"/>
                <a:sym typeface="Libre Franklin"/>
              </a:rPr>
              <a:t>Profile</a:t>
            </a:r>
            <a:r>
              <a:rPr lang="en-US" sz="1800" b="1" i="0" u="none" strike="noStrike" cap="none" dirty="0">
                <a:solidFill>
                  <a:srgbClr val="000000"/>
                </a:solidFill>
                <a:latin typeface="Sagona ExtraLight" panose="02020303050505020204" pitchFamily="18" charset="0"/>
                <a:ea typeface="Libre Franklin"/>
                <a:cs typeface="Libre Franklin"/>
                <a:sym typeface="Libre Franklin"/>
              </a:rPr>
              <a:t> </a:t>
            </a:r>
            <a:r>
              <a:rPr lang="en-US" sz="1800" b="1" dirty="0">
                <a:latin typeface="Sagona ExtraLight" panose="02020303050505020204" pitchFamily="18" charset="0"/>
                <a:ea typeface="Libre Franklin"/>
                <a:cs typeface="Libre Franklin"/>
                <a:sym typeface="Libre Franklin"/>
              </a:rPr>
              <a:t>Screen</a:t>
            </a:r>
            <a:endParaRPr lang="en-US" sz="2000" dirty="0">
              <a:latin typeface="Sagona ExtraLight" panose="02020303050505020204" pitchFamily="18" charset="0"/>
            </a:endParaRPr>
          </a:p>
          <a:p>
            <a:pPr marL="0" marR="0" lvl="0" indent="0" algn="l" rtl="0">
              <a:lnSpc>
                <a:spcPct val="100000"/>
              </a:lnSpc>
              <a:spcBef>
                <a:spcPts val="0"/>
              </a:spcBef>
              <a:spcAft>
                <a:spcPts val="0"/>
              </a:spcAft>
              <a:buClr>
                <a:srgbClr val="000000"/>
              </a:buClr>
              <a:buSzPts val="1200"/>
              <a:buFont typeface="Arial"/>
              <a:buNone/>
            </a:pPr>
            <a:endParaRPr lang="en-US" sz="1800" b="1"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42900" algn="l" rtl="0">
              <a:lnSpc>
                <a:spcPct val="100000"/>
              </a:lnSpc>
              <a:spcBef>
                <a:spcPts val="0"/>
              </a:spcBef>
              <a:spcAft>
                <a:spcPts val="0"/>
              </a:spcAft>
              <a:buClr>
                <a:schemeClr val="lt1"/>
              </a:buClr>
              <a:buSzPts val="1800"/>
              <a:buFont typeface="Corbel"/>
              <a:buChar char="●"/>
            </a:pPr>
            <a:r>
              <a:rPr lang="en-US" sz="1800" dirty="0">
                <a:latin typeface="Sagona ExtraLight" panose="02020303050505020204" pitchFamily="18" charset="0"/>
                <a:ea typeface="Libre Franklin"/>
                <a:cs typeface="Libre Franklin"/>
                <a:sym typeface="Libre Franklin"/>
              </a:rPr>
              <a:t>In this screen user can edit and save profiles information like name, gender, age, DOB, medical history, and activity history.</a:t>
            </a:r>
            <a:endParaRPr lang="en-US" sz="2000"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8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marR="0" lvl="0" indent="-336550" algn="l" rtl="0">
              <a:lnSpc>
                <a:spcPct val="100000"/>
              </a:lnSpc>
              <a:spcBef>
                <a:spcPts val="0"/>
              </a:spcBef>
              <a:spcAft>
                <a:spcPts val="0"/>
              </a:spcAft>
              <a:buClr>
                <a:schemeClr val="lt1"/>
              </a:buClr>
              <a:buSzPts val="1700"/>
              <a:buFont typeface="Corbel"/>
              <a:buAutoNum type="arabicPeriod"/>
            </a:pPr>
            <a:r>
              <a:rPr lang="en-US" sz="1800" b="0" i="0" u="none" strike="noStrike" cap="none" dirty="0">
                <a:solidFill>
                  <a:srgbClr val="000000"/>
                </a:solidFill>
                <a:latin typeface="Sagona ExtraLight" panose="02020303050505020204" pitchFamily="18" charset="0"/>
                <a:ea typeface="Libre Franklin"/>
                <a:cs typeface="Libre Franklin"/>
                <a:sym typeface="Libre Franklin"/>
              </a:rPr>
              <a:t> </a:t>
            </a:r>
            <a:r>
              <a:rPr lang="en-US" sz="1800" dirty="0">
                <a:latin typeface="Sagona ExtraLight" panose="02020303050505020204" pitchFamily="18" charset="0"/>
                <a:ea typeface="Libre Franklin"/>
                <a:cs typeface="Libre Franklin"/>
                <a:sym typeface="Libre Franklin"/>
              </a:rPr>
              <a:t>User quiz results are saved in real-time to a </a:t>
            </a:r>
            <a:r>
              <a:rPr lang="en-US" sz="1800" dirty="0" err="1">
                <a:latin typeface="Sagona ExtraLight" panose="02020303050505020204" pitchFamily="18" charset="0"/>
                <a:ea typeface="Libre Franklin"/>
                <a:cs typeface="Libre Franklin"/>
                <a:sym typeface="Libre Franklin"/>
              </a:rPr>
              <a:t>Firestore</a:t>
            </a:r>
            <a:r>
              <a:rPr lang="en-US" sz="1800" dirty="0">
                <a:latin typeface="Sagona ExtraLight" panose="02020303050505020204" pitchFamily="18" charset="0"/>
                <a:ea typeface="Libre Franklin"/>
                <a:cs typeface="Libre Franklin"/>
                <a:sym typeface="Libre Franklin"/>
              </a:rPr>
              <a:t> database as part of their profile data</a:t>
            </a:r>
            <a:r>
              <a:rPr lang="en-US" sz="1800" b="0" i="0" u="none" strike="noStrike" cap="none" dirty="0">
                <a:solidFill>
                  <a:srgbClr val="000000"/>
                </a:solidFill>
                <a:latin typeface="Sagona ExtraLight" panose="02020303050505020204" pitchFamily="18" charset="0"/>
                <a:ea typeface="Libre Franklin"/>
                <a:cs typeface="Libre Franklin"/>
                <a:sym typeface="Libre Franklin"/>
              </a:rPr>
              <a:t>.</a:t>
            </a:r>
            <a:endParaRPr lang="en-US" sz="2000" dirty="0">
              <a:latin typeface="Sagona ExtraLight" panose="02020303050505020204" pitchFamily="18" charset="0"/>
            </a:endParaRPr>
          </a:p>
          <a:p>
            <a:pPr marL="457200" marR="0" lvl="0" indent="0" algn="l" rtl="0">
              <a:lnSpc>
                <a:spcPct val="100000"/>
              </a:lnSpc>
              <a:spcBef>
                <a:spcPts val="0"/>
              </a:spcBef>
              <a:spcAft>
                <a:spcPts val="0"/>
              </a:spcAft>
              <a:buClr>
                <a:srgbClr val="000000"/>
              </a:buClr>
              <a:buSzPts val="1200"/>
              <a:buFont typeface="Arial"/>
              <a:buNone/>
            </a:pPr>
            <a:endParaRPr lang="en-US" sz="1800" b="0" i="0" u="none" strike="noStrike" cap="none" dirty="0">
              <a:solidFill>
                <a:srgbClr val="000000"/>
              </a:solidFill>
              <a:latin typeface="Sagona ExtraLight" panose="02020303050505020204" pitchFamily="18" charset="0"/>
              <a:ea typeface="Libre Franklin"/>
              <a:cs typeface="Libre Franklin"/>
              <a:sym typeface="Libre Franklin"/>
            </a:endParaRPr>
          </a:p>
          <a:p>
            <a:pPr marL="457200" lvl="0" indent="-336550" algn="l" rtl="0">
              <a:lnSpc>
                <a:spcPct val="115000"/>
              </a:lnSpc>
              <a:spcBef>
                <a:spcPts val="0"/>
              </a:spcBef>
              <a:spcAft>
                <a:spcPts val="0"/>
              </a:spcAft>
              <a:buClr>
                <a:schemeClr val="lt1"/>
              </a:buClr>
              <a:buSzPts val="1700"/>
              <a:buFont typeface="Corbel"/>
              <a:buAutoNum type="arabicPeriod"/>
            </a:pPr>
            <a:r>
              <a:rPr lang="en-US" sz="1800" dirty="0">
                <a:latin typeface="Sagona ExtraLight" panose="02020303050505020204" pitchFamily="18" charset="0"/>
                <a:ea typeface="Libre Franklin"/>
                <a:cs typeface="Libre Franklin"/>
                <a:sym typeface="Libre Franklin"/>
              </a:rPr>
              <a:t>The app's profile screen provides a comprehensive overview of the user's personal information and quiz results, aiding in stress assessment.</a:t>
            </a:r>
          </a:p>
          <a:p>
            <a:pPr marL="457200" lvl="0" indent="-336550" algn="l" rtl="0">
              <a:lnSpc>
                <a:spcPct val="115000"/>
              </a:lnSpc>
              <a:spcBef>
                <a:spcPts val="0"/>
              </a:spcBef>
              <a:spcAft>
                <a:spcPts val="0"/>
              </a:spcAft>
              <a:buClr>
                <a:schemeClr val="lt1"/>
              </a:buClr>
              <a:buSzPts val="1700"/>
              <a:buFont typeface="Corbel"/>
              <a:buAutoNum type="arabicPeriod"/>
            </a:pPr>
            <a:endParaRPr lang="en-US" sz="1800" dirty="0">
              <a:latin typeface="Sagona ExtraLight" panose="02020303050505020204" pitchFamily="18" charset="0"/>
              <a:ea typeface="Libre Franklin"/>
              <a:cs typeface="Libre Franklin"/>
              <a:sym typeface="Libre Franklin"/>
            </a:endParaRPr>
          </a:p>
          <a:p>
            <a:pPr marL="457200" lvl="0" indent="-336550" algn="l" rtl="0">
              <a:lnSpc>
                <a:spcPct val="115000"/>
              </a:lnSpc>
              <a:spcBef>
                <a:spcPts val="0"/>
              </a:spcBef>
              <a:spcAft>
                <a:spcPts val="0"/>
              </a:spcAft>
              <a:buClr>
                <a:schemeClr val="lt1"/>
              </a:buClr>
              <a:buSzPts val="1700"/>
              <a:buFont typeface="Corbel"/>
              <a:buAutoNum type="arabicPeriod"/>
            </a:pPr>
            <a:r>
              <a:rPr lang="en-US" sz="1800" dirty="0">
                <a:latin typeface="Sagona ExtraLight" panose="02020303050505020204" pitchFamily="18" charset="0"/>
                <a:ea typeface="Libre Franklin"/>
                <a:cs typeface="Libre Franklin"/>
                <a:sym typeface="Libre Franklin"/>
              </a:rPr>
              <a:t>By combining facial recognition technology and profile data storage, the app aims to offer effective stress detection and management.</a:t>
            </a:r>
          </a:p>
          <a:p>
            <a:pPr marL="457200" marR="0" lvl="0" indent="0" algn="l" rtl="0">
              <a:lnSpc>
                <a:spcPct val="100000"/>
              </a:lnSpc>
              <a:spcBef>
                <a:spcPts val="0"/>
              </a:spcBef>
              <a:spcAft>
                <a:spcPts val="0"/>
              </a:spcAft>
              <a:buNone/>
            </a:pPr>
            <a:endParaRPr lang="en-US" sz="1800" dirty="0">
              <a:latin typeface="Sagona ExtraLight" panose="02020303050505020204" pitchFamily="18" charset="0"/>
              <a:ea typeface="Libre Franklin"/>
              <a:cs typeface="Libre Franklin"/>
              <a:sym typeface="Libre Franklin"/>
            </a:endParaRPr>
          </a:p>
        </p:txBody>
      </p:sp>
      <p:sp>
        <p:nvSpPr>
          <p:cNvPr id="6" name="Google Shape;686;g286c4590e8d_3_0">
            <a:extLst>
              <a:ext uri="{FF2B5EF4-FFF2-40B4-BE49-F238E27FC236}">
                <a16:creationId xmlns:a16="http://schemas.microsoft.com/office/drawing/2014/main" id="{BD79D899-CA74-E325-1D31-5A3F9398BA75}"/>
              </a:ext>
            </a:extLst>
          </p:cNvPr>
          <p:cNvSpPr/>
          <p:nvPr/>
        </p:nvSpPr>
        <p:spPr>
          <a:xfrm>
            <a:off x="9512460" y="1507066"/>
            <a:ext cx="2467337" cy="4769168"/>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Google Shape;688;g286c4590e8d_3_0">
            <a:extLst>
              <a:ext uri="{FF2B5EF4-FFF2-40B4-BE49-F238E27FC236}">
                <a16:creationId xmlns:a16="http://schemas.microsoft.com/office/drawing/2014/main" id="{175C0001-95D1-A35D-BA2C-B7F96F68CC19}"/>
              </a:ext>
            </a:extLst>
          </p:cNvPr>
          <p:cNvPicPr preferRelativeResize="0"/>
          <p:nvPr/>
        </p:nvPicPr>
        <p:blipFill>
          <a:blip r:embed="rId2">
            <a:alphaModFix/>
          </a:blip>
          <a:stretch>
            <a:fillRect/>
          </a:stretch>
        </p:blipFill>
        <p:spPr>
          <a:xfrm>
            <a:off x="9558311" y="1803041"/>
            <a:ext cx="2358314" cy="4007080"/>
          </a:xfrm>
          <a:prstGeom prst="rect">
            <a:avLst/>
          </a:prstGeom>
          <a:noFill/>
          <a:ln>
            <a:noFill/>
          </a:ln>
        </p:spPr>
      </p:pic>
      <p:pic>
        <p:nvPicPr>
          <p:cNvPr id="4" name="Google Shape;113;p1" descr="Google Shape;211;p1">
            <a:extLst>
              <a:ext uri="{FF2B5EF4-FFF2-40B4-BE49-F238E27FC236}">
                <a16:creationId xmlns:a16="http://schemas.microsoft.com/office/drawing/2014/main" id="{0DF96E2C-935F-B770-4CD2-3120AA31778E}"/>
              </a:ext>
            </a:extLst>
          </p:cNvPr>
          <p:cNvPicPr preferRelativeResize="0"/>
          <p:nvPr/>
        </p:nvPicPr>
        <p:blipFill rotWithShape="1">
          <a:blip r:embed="rId3">
            <a:alphaModFix/>
          </a:blip>
          <a:srcRect/>
          <a:stretch/>
        </p:blipFill>
        <p:spPr>
          <a:xfrm rot="16200000">
            <a:off x="-61306" y="5724238"/>
            <a:ext cx="1776616" cy="490907"/>
          </a:xfrm>
          <a:prstGeom prst="rect">
            <a:avLst/>
          </a:prstGeom>
          <a:noFill/>
          <a:ln>
            <a:noFill/>
          </a:ln>
        </p:spPr>
      </p:pic>
    </p:spTree>
    <p:extLst>
      <p:ext uri="{BB962C8B-B14F-4D97-AF65-F5344CB8AC3E}">
        <p14:creationId xmlns:p14="http://schemas.microsoft.com/office/powerpoint/2010/main" val="1996884476"/>
      </p:ext>
    </p:extLst>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73BB12-2D94-5D3D-613C-3E3005C3186E}"/>
              </a:ext>
            </a:extLst>
          </p:cNvPr>
          <p:cNvSpPr>
            <a:spLocks noGrp="1"/>
          </p:cNvSpPr>
          <p:nvPr>
            <p:ph type="ctrTitle"/>
          </p:nvPr>
        </p:nvSpPr>
        <p:spPr>
          <a:xfrm>
            <a:off x="405113" y="-35190"/>
            <a:ext cx="10313087" cy="1002552"/>
          </a:xfrm>
        </p:spPr>
        <p:txBody>
          <a:bodyPr/>
          <a:lstStyle/>
          <a:p>
            <a:r>
              <a:rPr b="1" dirty="0" lang="en-US"/>
              <a:t>Firebase Authentication </a:t>
            </a:r>
            <a:endParaRPr dirty="0" lang="en-US"/>
          </a:p>
        </p:txBody>
      </p:sp>
      <p:sp>
        <p:nvSpPr>
          <p:cNvPr id="4" name="Text Placeholder 3">
            <a:extLst>
              <a:ext uri="{FF2B5EF4-FFF2-40B4-BE49-F238E27FC236}">
                <a16:creationId xmlns:a16="http://schemas.microsoft.com/office/drawing/2014/main" id="{F3AE5BE7-97FD-45D9-DAF1-80A1CECE1851}"/>
              </a:ext>
            </a:extLst>
          </p:cNvPr>
          <p:cNvSpPr>
            <a:spLocks noGrp="1"/>
          </p:cNvSpPr>
          <p:nvPr>
            <p:ph idx="14" sz="quarter" type="body"/>
          </p:nvPr>
        </p:nvSpPr>
        <p:spPr>
          <a:xfrm>
            <a:off x="189543" y="5145249"/>
            <a:ext cx="10744225" cy="1490777"/>
          </a:xfrm>
        </p:spPr>
        <p:txBody>
          <a:bodyPr>
            <a:normAutofit/>
          </a:bodyPr>
          <a:lstStyle/>
          <a:p>
            <a:pPr algn="just" indent="0" lvl="0" marL="0" marR="0" rtl="0">
              <a:lnSpc>
                <a:spcPct val="100000"/>
              </a:lnSpc>
              <a:spcBef>
                <a:spcPts val="0"/>
              </a:spcBef>
              <a:spcAft>
                <a:spcPts val="0"/>
              </a:spcAft>
              <a:buClr>
                <a:srgbClr val="000000"/>
              </a:buClr>
              <a:buSzPts val="1200"/>
              <a:buFont typeface="Arial"/>
              <a:buNone/>
            </a:pPr>
            <a:r>
              <a:rPr b="0" cap="none" dirty="0" i="0" lang="en-US" strike="noStrike" sz="2000" u="none">
                <a:solidFill>
                  <a:schemeClr val="dk1"/>
                </a:solidFill>
                <a:highlight>
                  <a:schemeClr val="lt1"/>
                </a:highlight>
                <a:latin charset="0" panose="02020303050505020204" pitchFamily="18" typeface="Sagona ExtraLight"/>
                <a:ea typeface="Libre Franklin"/>
                <a:cs typeface="Libre Franklin"/>
                <a:sym typeface="Libre Franklin"/>
              </a:rPr>
              <a:t>When a new user creates an account using Firebase Authentication in our app, the user's email address and a unique user ID (UID) are automatically generated and stored securely in the Firebase Authentication server.</a:t>
            </a:r>
            <a:endParaRPr b="0" cap="none" dirty="0" i="0" lang="en-US" strike="noStrike" sz="2400" u="none">
              <a:solidFill>
                <a:schemeClr val="dk1"/>
              </a:solidFill>
              <a:highlight>
                <a:schemeClr val="lt1"/>
              </a:highlight>
              <a:latin charset="0" panose="02020303050505020204" pitchFamily="18" typeface="Sagona ExtraLight"/>
              <a:ea typeface="Libre Franklin"/>
              <a:cs typeface="Libre Franklin"/>
              <a:sym typeface="Libre Franklin"/>
            </a:endParaRPr>
          </a:p>
        </p:txBody>
      </p:sp>
      <p:pic>
        <p:nvPicPr>
          <p:cNvPr id="5" name="Google Shape;695;p46">
            <a:extLst>
              <a:ext uri="{FF2B5EF4-FFF2-40B4-BE49-F238E27FC236}">
                <a16:creationId xmlns:a16="http://schemas.microsoft.com/office/drawing/2014/main" id="{31450F87-2434-ABCE-EE14-5E085611C12B}"/>
              </a:ext>
            </a:extLst>
          </p:cNvPr>
          <p:cNvPicPr preferRelativeResize="0"/>
          <p:nvPr/>
        </p:nvPicPr>
        <p:blipFill rotWithShape="1">
          <a:blip r:embed="rId2">
            <a:alphaModFix/>
          </a:blip>
          <a:srcRect b="8"/>
          <a:stretch/>
        </p:blipFill>
        <p:spPr>
          <a:xfrm>
            <a:off x="189543" y="967362"/>
            <a:ext cx="10744226" cy="3488891"/>
          </a:xfrm>
          <a:prstGeom prst="rect">
            <a:avLst/>
          </a:prstGeom>
          <a:noFill/>
          <a:ln>
            <a:noFill/>
          </a:ln>
        </p:spPr>
      </p:pic>
      <p:pic>
        <p:nvPicPr>
          <p:cNvPr descr="Google Shape;211;p1" id="2" name="Google Shape;587;p27">
            <a:extLst>
              <a:ext uri="{FF2B5EF4-FFF2-40B4-BE49-F238E27FC236}">
                <a16:creationId xmlns:a16="http://schemas.microsoft.com/office/drawing/2014/main" id="{73472F9A-B9CA-FBCC-FA29-E90437356271}"/>
              </a:ext>
            </a:extLst>
          </p:cNvPr>
          <p:cNvPicPr preferRelativeResize="0"/>
          <p:nvPr/>
        </p:nvPicPr>
        <p:blipFill rotWithShape="1">
          <a:blip r:embed="rId3">
            <a:alphaModFix/>
          </a:blip>
          <a:srcRect/>
          <a:stretch/>
        </p:blipFill>
        <p:spPr>
          <a:xfrm rot="5400000">
            <a:off x="10344484" y="5617340"/>
            <a:ext cx="1978145" cy="546593"/>
          </a:xfrm>
          <a:prstGeom prst="rect">
            <a:avLst/>
          </a:prstGeom>
          <a:noFill/>
          <a:ln>
            <a:noFill/>
          </a:ln>
        </p:spPr>
      </p:pic>
    </p:spTree>
    <p:extLst>
      <p:ext uri="{BB962C8B-B14F-4D97-AF65-F5344CB8AC3E}">
        <p14:creationId xmlns:p14="http://schemas.microsoft.com/office/powerpoint/2010/main" val="266812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73BB12-2D94-5D3D-613C-3E3005C3186E}"/>
              </a:ext>
            </a:extLst>
          </p:cNvPr>
          <p:cNvSpPr>
            <a:spLocks noGrp="1"/>
          </p:cNvSpPr>
          <p:nvPr>
            <p:ph type="ctrTitle"/>
          </p:nvPr>
        </p:nvSpPr>
        <p:spPr>
          <a:xfrm>
            <a:off x="405113" y="-35190"/>
            <a:ext cx="10313087" cy="1002552"/>
          </a:xfrm>
        </p:spPr>
        <p:txBody>
          <a:bodyPr/>
          <a:lstStyle/>
          <a:p>
            <a:r>
              <a:rPr lang="en-US" b="1" dirty="0"/>
              <a:t>Firebase Authentication </a:t>
            </a:r>
            <a:endParaRPr lang="en-US" dirty="0"/>
          </a:p>
        </p:txBody>
      </p:sp>
      <p:sp>
        <p:nvSpPr>
          <p:cNvPr id="4" name="Text Placeholder 3">
            <a:extLst>
              <a:ext uri="{FF2B5EF4-FFF2-40B4-BE49-F238E27FC236}">
                <a16:creationId xmlns:a16="http://schemas.microsoft.com/office/drawing/2014/main" id="{F3AE5BE7-97FD-45D9-DAF1-80A1CECE1851}"/>
              </a:ext>
            </a:extLst>
          </p:cNvPr>
          <p:cNvSpPr>
            <a:spLocks noGrp="1"/>
          </p:cNvSpPr>
          <p:nvPr>
            <p:ph type="body" sz="quarter" idx="14"/>
          </p:nvPr>
        </p:nvSpPr>
        <p:spPr>
          <a:xfrm>
            <a:off x="7187879" y="1033997"/>
            <a:ext cx="3796496" cy="5401527"/>
          </a:xfrm>
        </p:spPr>
        <p:txBody>
          <a:bodyPr>
            <a:normAutofit/>
          </a:bodyPr>
          <a:lstStyle/>
          <a:p>
            <a:pPr marL="0" marR="0" lvl="0" indent="0" algn="just" rtl="0">
              <a:lnSpc>
                <a:spcPct val="115000"/>
              </a:lnSpc>
              <a:spcBef>
                <a:spcPts val="0"/>
              </a:spcBef>
              <a:spcAft>
                <a:spcPts val="0"/>
              </a:spcAft>
              <a:buClr>
                <a:srgbClr val="000000"/>
              </a:buClr>
              <a:buSzPts val="1200"/>
              <a:buFont typeface="Arial"/>
              <a:buNone/>
            </a:pPr>
            <a:r>
              <a:rPr lang="en-US" b="0" i="0" u="none" strike="noStrike" cap="none" dirty="0">
                <a:solidFill>
                  <a:schemeClr val="dk1"/>
                </a:solidFill>
                <a:latin typeface="Sagona ExtraLight" panose="02020303050505020204" pitchFamily="18" charset="0"/>
                <a:ea typeface="Libre Franklin"/>
                <a:cs typeface="Libre Franklin"/>
                <a:sym typeface="Libre Franklin"/>
              </a:rPr>
              <a:t>When a user uploads or takes a picture in our app, the image is  stored in Firebase Storage using the Firebase Storage client SDK. To maintain a separation between different users' data, we create a separate folder for each user in Firebase Storage, with the user's UID associated with that folder. This ensures that each user's data is stored in separate location. Firebase Storage generates a unique URL for each file that is stored, which can be used to retrieve the file later. </a:t>
            </a:r>
            <a:endParaRPr lang="en-US" b="0" i="0" u="none" strike="noStrike" cap="none" dirty="0">
              <a:solidFill>
                <a:schemeClr val="dk1"/>
              </a:solidFill>
              <a:highlight>
                <a:schemeClr val="lt1"/>
              </a:highlight>
              <a:latin typeface="Sagona ExtraLight" panose="02020303050505020204" pitchFamily="18" charset="0"/>
              <a:ea typeface="Libre Franklin"/>
              <a:cs typeface="Libre Franklin"/>
              <a:sym typeface="Libre Franklin"/>
            </a:endParaRPr>
          </a:p>
        </p:txBody>
      </p:sp>
      <p:pic>
        <p:nvPicPr>
          <p:cNvPr id="2" name="Google Shape;703;p47">
            <a:extLst>
              <a:ext uri="{FF2B5EF4-FFF2-40B4-BE49-F238E27FC236}">
                <a16:creationId xmlns:a16="http://schemas.microsoft.com/office/drawing/2014/main" id="{B7FE4968-7D2A-DDC0-8D95-BE333749C5CD}"/>
              </a:ext>
            </a:extLst>
          </p:cNvPr>
          <p:cNvPicPr preferRelativeResize="0"/>
          <p:nvPr/>
        </p:nvPicPr>
        <p:blipFill rotWithShape="1">
          <a:blip r:embed="rId2">
            <a:alphaModFix/>
          </a:blip>
          <a:srcRect/>
          <a:stretch/>
        </p:blipFill>
        <p:spPr>
          <a:xfrm>
            <a:off x="120095" y="967362"/>
            <a:ext cx="6732118" cy="5401527"/>
          </a:xfrm>
          <a:prstGeom prst="rect">
            <a:avLst/>
          </a:prstGeom>
          <a:noFill/>
          <a:ln>
            <a:noFill/>
          </a:ln>
        </p:spPr>
      </p:pic>
      <p:pic>
        <p:nvPicPr>
          <p:cNvPr id="6" name="Google Shape;587;p27" descr="Google Shape;211;p1">
            <a:extLst>
              <a:ext uri="{FF2B5EF4-FFF2-40B4-BE49-F238E27FC236}">
                <a16:creationId xmlns:a16="http://schemas.microsoft.com/office/drawing/2014/main" id="{4BF8E80A-43B5-18DD-8159-BEAC45A7EC97}"/>
              </a:ext>
            </a:extLst>
          </p:cNvPr>
          <p:cNvPicPr preferRelativeResize="0"/>
          <p:nvPr/>
        </p:nvPicPr>
        <p:blipFill rotWithShape="1">
          <a:blip r:embed="rId3">
            <a:alphaModFix/>
          </a:blip>
          <a:srcRect/>
          <a:stretch/>
        </p:blipFill>
        <p:spPr>
          <a:xfrm rot="5400000">
            <a:off x="10344484" y="5617340"/>
            <a:ext cx="1978145" cy="546593"/>
          </a:xfrm>
          <a:prstGeom prst="rect">
            <a:avLst/>
          </a:prstGeom>
          <a:noFill/>
          <a:ln>
            <a:noFill/>
          </a:ln>
        </p:spPr>
      </p:pic>
    </p:spTree>
    <p:extLst>
      <p:ext uri="{BB962C8B-B14F-4D97-AF65-F5344CB8AC3E}">
        <p14:creationId xmlns:p14="http://schemas.microsoft.com/office/powerpoint/2010/main" val="3851204287"/>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A group of people clapping at a table&#10;&#10;Description automatically generated" id="6" name="Picture Placeholder 5">
            <a:extLst>
              <a:ext uri="{FF2B5EF4-FFF2-40B4-BE49-F238E27FC236}">
                <a16:creationId xmlns:a16="http://schemas.microsoft.com/office/drawing/2014/main" id="{A34D58E7-5DEA-D47A-E038-C61C49B3B40C}"/>
              </a:ext>
            </a:extLst>
          </p:cNvPr>
          <p:cNvPicPr>
            <a:picLocks noChangeAspect="1" noGrp="1"/>
          </p:cNvPicPr>
          <p:nvPr>
            <p:ph idx="10" sz="quarter" type="pic"/>
          </p:nvPr>
        </p:nvPicPr>
        <p:blipFill rotWithShape="1">
          <a:blip r:embed="rId2"/>
          <a:srcRect b="-1" l="16" r="4"/>
          <a:stretch/>
        </p:blipFill>
        <p:spPr>
          <a:xfrm>
            <a:off x="-2946" y="10"/>
            <a:ext cx="6098946" cy="6857990"/>
          </a:xfrm>
          <a:noFill/>
        </p:spPr>
      </p:pic>
      <p:sp>
        <p:nvSpPr>
          <p:cNvPr id="11" name="Text Placeholder 2">
            <a:extLst>
              <a:ext uri="{FF2B5EF4-FFF2-40B4-BE49-F238E27FC236}">
                <a16:creationId xmlns:a16="http://schemas.microsoft.com/office/drawing/2014/main" id="{C61CF687-879C-1786-AB0E-450C21309A18}"/>
              </a:ext>
            </a:extLst>
          </p:cNvPr>
          <p:cNvSpPr>
            <a:spLocks noGrp="1"/>
          </p:cNvSpPr>
          <p:nvPr>
            <p:ph idx="13" type="body"/>
          </p:nvPr>
        </p:nvSpPr>
        <p:spPr>
          <a:xfrm>
            <a:off x="6716505" y="2905125"/>
            <a:ext cx="4179375" cy="356462"/>
          </a:xfrm>
        </p:spPr>
        <p:txBody>
          <a:bodyPr>
            <a:normAutofit fontScale="85000" lnSpcReduction="10000"/>
          </a:bodyPr>
          <a:lstStyle/>
          <a:p>
            <a:r>
              <a:rPr dirty="0" lang="en-US" sz="1800"/>
              <a:t>Implementation of working API</a:t>
            </a:r>
          </a:p>
          <a:p>
            <a:endParaRPr dirty="0" lang="en-US"/>
          </a:p>
        </p:txBody>
      </p:sp>
      <p:sp>
        <p:nvSpPr>
          <p:cNvPr id="4" name="Title 3">
            <a:extLst>
              <a:ext uri="{FF2B5EF4-FFF2-40B4-BE49-F238E27FC236}">
                <a16:creationId xmlns:a16="http://schemas.microsoft.com/office/drawing/2014/main" id="{812F048B-9E4E-1C2D-3EC0-D3C967A40704}"/>
              </a:ext>
            </a:extLst>
          </p:cNvPr>
          <p:cNvSpPr>
            <a:spLocks noGrp="1"/>
          </p:cNvSpPr>
          <p:nvPr>
            <p:ph type="ctrTitle"/>
          </p:nvPr>
        </p:nvSpPr>
        <p:spPr>
          <a:xfrm>
            <a:off x="6554580" y="210715"/>
            <a:ext cx="4179376" cy="2387600"/>
          </a:xfrm>
        </p:spPr>
        <p:txBody>
          <a:bodyPr anchor="b">
            <a:normAutofit/>
          </a:bodyPr>
          <a:lstStyle/>
          <a:p>
            <a:r>
              <a:rPr dirty="0" lang="en-US" sz="3700"/>
              <a:t>Improvements made from professor’s feedback</a:t>
            </a:r>
          </a:p>
        </p:txBody>
      </p:sp>
      <p:sp>
        <p:nvSpPr>
          <p:cNvPr id="7" name="Text Placeholder 2">
            <a:extLst>
              <a:ext uri="{FF2B5EF4-FFF2-40B4-BE49-F238E27FC236}">
                <a16:creationId xmlns:a16="http://schemas.microsoft.com/office/drawing/2014/main" id="{F7CFFC72-01F5-0980-0553-F29BCE5A4475}"/>
              </a:ext>
            </a:extLst>
          </p:cNvPr>
          <p:cNvSpPr txBox="1">
            <a:spLocks/>
          </p:cNvSpPr>
          <p:nvPr/>
        </p:nvSpPr>
        <p:spPr>
          <a:xfrm>
            <a:off x="6716504" y="4793019"/>
            <a:ext cx="4179375" cy="356462"/>
          </a:xfrm>
          <a:prstGeom prst="rect">
            <a:avLst/>
          </a:prstGeom>
        </p:spPr>
        <p:txBody>
          <a:bodyPr bIns="45720" lIns="0" rIns="0" rtlCol="0" tIns="45720" vert="horz">
            <a:normAutofit fontScale="85000" lnSpcReduction="10000"/>
          </a:bodyPr>
          <a:lstStyle>
            <a:lvl1pPr algn="r" defTabSz="914400" eaLnBrk="1" hangingPunct="1" indent="0" latinLnBrk="0" marL="0" rtl="0">
              <a:lnSpc>
                <a:spcPct val="90000"/>
              </a:lnSpc>
              <a:spcBef>
                <a:spcPts val="1000"/>
              </a:spcBef>
              <a:buFont charset="0" panose="020B0604020202020204" pitchFamily="34" typeface="Arial"/>
              <a:buNone/>
              <a:defRPr b="1" baseline="0" cap="all" i="0" kern="1200" spc="300" sz="1800">
                <a:solidFill>
                  <a:schemeClr val="tx1"/>
                </a:solidFill>
                <a:latin charset="0" panose="020B0504020101020102" pitchFamily="34" typeface="Speak Pro"/>
                <a:ea typeface="+mn-ea"/>
                <a:cs typeface="+mn-cs"/>
              </a:defRPr>
            </a:lvl1pPr>
            <a:lvl2pPr algn="l" defTabSz="914400" eaLnBrk="1" hangingPunct="1" indent="0" latinLnBrk="0" marL="457200" rtl="0">
              <a:lnSpc>
                <a:spcPct val="90000"/>
              </a:lnSpc>
              <a:spcBef>
                <a:spcPts val="500"/>
              </a:spcBef>
              <a:buFont charset="0" panose="020B0604020202020204" pitchFamily="34" typeface="Arial"/>
              <a:buNone/>
              <a:defRPr kern="1200" sz="2000">
                <a:solidFill>
                  <a:schemeClr val="tx1">
                    <a:tint val="75000"/>
                  </a:schemeClr>
                </a:solidFill>
                <a:latin typeface="+mn-lt"/>
                <a:ea typeface="+mn-ea"/>
                <a:cs typeface="+mn-cs"/>
              </a:defRPr>
            </a:lvl2pPr>
            <a:lvl3pPr algn="l" defTabSz="914400" eaLnBrk="1" hangingPunct="1" indent="0" latinLnBrk="0" marL="914400" rtl="0">
              <a:lnSpc>
                <a:spcPct val="90000"/>
              </a:lnSpc>
              <a:spcBef>
                <a:spcPts val="500"/>
              </a:spcBef>
              <a:buFont charset="0" panose="020B0604020202020204" pitchFamily="34" typeface="Arial"/>
              <a:buNone/>
              <a:defRPr kern="1200" sz="1800">
                <a:solidFill>
                  <a:schemeClr val="tx1">
                    <a:tint val="75000"/>
                  </a:schemeClr>
                </a:solidFill>
                <a:latin typeface="+mn-lt"/>
                <a:ea typeface="+mn-ea"/>
                <a:cs typeface="+mn-cs"/>
              </a:defRPr>
            </a:lvl3pPr>
            <a:lvl4pPr algn="l" defTabSz="914400" eaLnBrk="1" hangingPunct="1" indent="0" latinLnBrk="0" marL="1371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4pPr>
            <a:lvl5pPr algn="l" defTabSz="914400" eaLnBrk="1" hangingPunct="1" indent="0" latinLnBrk="0" marL="18288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5pPr>
            <a:lvl6pPr algn="l" defTabSz="914400" eaLnBrk="1" hangingPunct="1" indent="0" latinLnBrk="0" marL="22860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6pPr>
            <a:lvl7pPr algn="l" defTabSz="914400" eaLnBrk="1" hangingPunct="1" indent="0" latinLnBrk="0" marL="27432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7pPr>
            <a:lvl8pPr algn="l" defTabSz="914400" eaLnBrk="1" hangingPunct="1" indent="0" latinLnBrk="0" marL="32004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8pPr>
            <a:lvl9pPr algn="l" defTabSz="914400" eaLnBrk="1" hangingPunct="1" indent="0" latinLnBrk="0" marL="3657600" rtl="0">
              <a:lnSpc>
                <a:spcPct val="90000"/>
              </a:lnSpc>
              <a:spcBef>
                <a:spcPts val="500"/>
              </a:spcBef>
              <a:buFont charset="0" panose="020B0604020202020204" pitchFamily="34" typeface="Arial"/>
              <a:buNone/>
              <a:defRPr kern="1200" sz="1600">
                <a:solidFill>
                  <a:schemeClr val="tx1">
                    <a:tint val="75000"/>
                  </a:schemeClr>
                </a:solidFill>
                <a:latin typeface="+mn-lt"/>
                <a:ea typeface="+mn-ea"/>
                <a:cs typeface="+mn-cs"/>
              </a:defRPr>
            </a:lvl9pPr>
          </a:lstStyle>
          <a:p>
            <a:r>
              <a:rPr dirty="0" lang="en-US"/>
              <a:t>IMPROVEMENT of Testing systems</a:t>
            </a:r>
          </a:p>
          <a:p>
            <a:endParaRPr dirty="0" lang="en-US"/>
          </a:p>
        </p:txBody>
      </p:sp>
      <p:sp>
        <p:nvSpPr>
          <p:cNvPr id="8" name="Google Shape;228;p4">
            <a:extLst>
              <a:ext uri="{FF2B5EF4-FFF2-40B4-BE49-F238E27FC236}">
                <a16:creationId xmlns:a16="http://schemas.microsoft.com/office/drawing/2014/main" id="{91DD7832-8944-2A38-8391-DE57A8DA4A31}"/>
              </a:ext>
            </a:extLst>
          </p:cNvPr>
          <p:cNvSpPr txBox="1">
            <a:spLocks/>
          </p:cNvSpPr>
          <p:nvPr/>
        </p:nvSpPr>
        <p:spPr>
          <a:xfrm>
            <a:off x="6838824" y="3388538"/>
            <a:ext cx="4057055" cy="992700"/>
          </a:xfrm>
          <a:prstGeom prst="rect">
            <a:avLst/>
          </a:prstGeom>
          <a:noFill/>
          <a:ln>
            <a:noFill/>
          </a:ln>
        </p:spPr>
        <p:txBody>
          <a:bodyPr anchor="t" anchorCtr="0" bIns="91425" lIns="91425" rIns="91425" spcFirstLastPara="1" tIns="91425" wrap="square">
            <a:no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just" indent="0" marL="0">
              <a:lnSpc>
                <a:spcPct val="100000"/>
              </a:lnSpc>
              <a:spcBef>
                <a:spcPts val="0"/>
              </a:spcBef>
              <a:spcAft>
                <a:spcPts val="1600"/>
              </a:spcAft>
              <a:buSzPts val="1600"/>
              <a:buFont charset="0" panose="020B0604020202020204" pitchFamily="34" typeface="Arial"/>
              <a:buNone/>
            </a:pPr>
            <a:r>
              <a:rPr dirty="0" lang="en-US" sz="1400">
                <a:latin charset="0" panose="02020303050505020204" pitchFamily="18" typeface="Sagona ExtraLight"/>
              </a:rPr>
              <a:t>We have implemented working API which was one of the major feedback received during last presentation</a:t>
            </a:r>
          </a:p>
        </p:txBody>
      </p:sp>
      <p:sp>
        <p:nvSpPr>
          <p:cNvPr id="9" name="Google Shape;232;p4">
            <a:extLst>
              <a:ext uri="{FF2B5EF4-FFF2-40B4-BE49-F238E27FC236}">
                <a16:creationId xmlns:a16="http://schemas.microsoft.com/office/drawing/2014/main" id="{14279639-6F2C-7073-2C4A-A055CCA2507B}"/>
              </a:ext>
            </a:extLst>
          </p:cNvPr>
          <p:cNvSpPr txBox="1">
            <a:spLocks/>
          </p:cNvSpPr>
          <p:nvPr/>
        </p:nvSpPr>
        <p:spPr>
          <a:xfrm>
            <a:off x="6838824" y="5124842"/>
            <a:ext cx="4179374" cy="992700"/>
          </a:xfrm>
          <a:prstGeom prst="rect">
            <a:avLst/>
          </a:prstGeom>
          <a:noFill/>
          <a:ln>
            <a:noFill/>
          </a:ln>
        </p:spPr>
        <p:txBody>
          <a:bodyPr anchor="t" anchorCtr="0" bIns="91425" lIns="91425" rIns="91425" spcFirstLastPara="1" tIns="91425" wrap="square">
            <a:no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a:lstStyle>
          <a:p>
            <a:pPr algn="just" indent="0" marL="0">
              <a:lnSpc>
                <a:spcPct val="100000"/>
              </a:lnSpc>
              <a:spcBef>
                <a:spcPts val="0"/>
              </a:spcBef>
              <a:buClr>
                <a:schemeClr val="dk1"/>
              </a:buClr>
              <a:buSzPts val="1100"/>
              <a:buFont typeface="Arial"/>
              <a:buNone/>
            </a:pPr>
            <a:r>
              <a:rPr dirty="0" lang="en-US" sz="1400">
                <a:latin charset="0" panose="02020303050505020204" pitchFamily="18" typeface="Sagona ExtraLight"/>
              </a:rPr>
              <a:t>We have made correction to the way we design the tests for changes that we are making. Now tests are corresponding to the code we are improving</a:t>
            </a:r>
          </a:p>
        </p:txBody>
      </p:sp>
      <p:pic>
        <p:nvPicPr>
          <p:cNvPr descr="Google Shape;211;p1" id="10" name="Google Shape;113;p1">
            <a:extLst>
              <a:ext uri="{FF2B5EF4-FFF2-40B4-BE49-F238E27FC236}">
                <a16:creationId xmlns:a16="http://schemas.microsoft.com/office/drawing/2014/main" id="{76950DB6-D21B-54D1-88C6-8CE0896C6293}"/>
              </a:ext>
            </a:extLst>
          </p:cNvPr>
          <p:cNvPicPr preferRelativeResize="0"/>
          <p:nvPr/>
        </p:nvPicPr>
        <p:blipFill rotWithShape="1">
          <a:blip r:embed="rId3">
            <a:alphaModFix/>
          </a:blip>
          <a:srcRect/>
          <a:stretch/>
        </p:blipFill>
        <p:spPr>
          <a:xfrm rot="16200000">
            <a:off x="11055006" y="5767696"/>
            <a:ext cx="1776616" cy="490907"/>
          </a:xfrm>
          <a:prstGeom prst="rect">
            <a:avLst/>
          </a:prstGeom>
          <a:noFill/>
          <a:ln>
            <a:noFill/>
          </a:ln>
        </p:spPr>
      </p:pic>
    </p:spTree>
    <p:extLst>
      <p:ext uri="{BB962C8B-B14F-4D97-AF65-F5344CB8AC3E}">
        <p14:creationId xmlns:p14="http://schemas.microsoft.com/office/powerpoint/2010/main" val="3589646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73BB12-2D94-5D3D-613C-3E3005C3186E}"/>
              </a:ext>
            </a:extLst>
          </p:cNvPr>
          <p:cNvSpPr>
            <a:spLocks noGrp="1"/>
          </p:cNvSpPr>
          <p:nvPr>
            <p:ph type="ctrTitle"/>
          </p:nvPr>
        </p:nvSpPr>
        <p:spPr>
          <a:xfrm>
            <a:off x="405113" y="-35190"/>
            <a:ext cx="10313087" cy="1002552"/>
          </a:xfrm>
        </p:spPr>
        <p:txBody>
          <a:bodyPr/>
          <a:lstStyle/>
          <a:p>
            <a:r>
              <a:rPr lang="en-US" b="1" dirty="0"/>
              <a:t>Firebase Authentication </a:t>
            </a:r>
            <a:endParaRPr lang="en-US" dirty="0"/>
          </a:p>
        </p:txBody>
      </p:sp>
      <p:sp>
        <p:nvSpPr>
          <p:cNvPr id="4" name="Text Placeholder 3">
            <a:extLst>
              <a:ext uri="{FF2B5EF4-FFF2-40B4-BE49-F238E27FC236}">
                <a16:creationId xmlns:a16="http://schemas.microsoft.com/office/drawing/2014/main" id="{F3AE5BE7-97FD-45D9-DAF1-80A1CECE1851}"/>
              </a:ext>
            </a:extLst>
          </p:cNvPr>
          <p:cNvSpPr>
            <a:spLocks noGrp="1"/>
          </p:cNvSpPr>
          <p:nvPr>
            <p:ph type="body" sz="quarter" idx="14"/>
          </p:nvPr>
        </p:nvSpPr>
        <p:spPr>
          <a:xfrm>
            <a:off x="7187879" y="1033997"/>
            <a:ext cx="3796496" cy="5401527"/>
          </a:xfrm>
        </p:spPr>
        <p:txBody>
          <a:bodyPr>
            <a:normAutofit/>
          </a:bodyPr>
          <a:lstStyle/>
          <a:p>
            <a:pPr marL="0" marR="0" lvl="0" indent="0" algn="just" rtl="0">
              <a:lnSpc>
                <a:spcPct val="115000"/>
              </a:lnSpc>
              <a:spcBef>
                <a:spcPts val="0"/>
              </a:spcBef>
              <a:spcAft>
                <a:spcPts val="0"/>
              </a:spcAft>
              <a:buClr>
                <a:srgbClr val="000000"/>
              </a:buClr>
              <a:buSzPts val="1200"/>
              <a:buFont typeface="Arial"/>
              <a:buNone/>
            </a:pPr>
            <a:r>
              <a:rPr lang="en-US" sz="1600" b="0" i="0" u="none" strike="noStrike" cap="none" dirty="0">
                <a:solidFill>
                  <a:schemeClr val="dk1"/>
                </a:solidFill>
                <a:highlight>
                  <a:srgbClr val="FFFFFF"/>
                </a:highlight>
                <a:latin typeface="Sagona ExtraLight" panose="02020303050505020204" pitchFamily="18" charset="0"/>
                <a:ea typeface="Libre Franklin"/>
                <a:cs typeface="Libre Franklin"/>
                <a:sym typeface="Libre Franklin"/>
              </a:rPr>
              <a:t>When a user signs up for the app, we create a new document for the user in the in the collection called users in </a:t>
            </a:r>
            <a:r>
              <a:rPr lang="en-US" sz="1600" b="0" i="0" u="none" strike="noStrike" cap="none" dirty="0" err="1">
                <a:solidFill>
                  <a:schemeClr val="dk1"/>
                </a:solidFill>
                <a:highlight>
                  <a:srgbClr val="FFFFFF"/>
                </a:highlight>
                <a:latin typeface="Sagona ExtraLight" panose="02020303050505020204" pitchFamily="18" charset="0"/>
                <a:ea typeface="Libre Franklin"/>
                <a:cs typeface="Libre Franklin"/>
                <a:sym typeface="Libre Franklin"/>
              </a:rPr>
              <a:t>firestore</a:t>
            </a:r>
            <a:r>
              <a:rPr lang="en-US" sz="1600" b="0" i="0" u="none" strike="noStrike" cap="none" dirty="0">
                <a:solidFill>
                  <a:schemeClr val="dk1"/>
                </a:solidFill>
                <a:highlight>
                  <a:srgbClr val="FFFFFF"/>
                </a:highlight>
                <a:latin typeface="Sagona ExtraLight" panose="02020303050505020204" pitchFamily="18" charset="0"/>
                <a:ea typeface="Libre Franklin"/>
                <a:cs typeface="Libre Franklin"/>
                <a:sym typeface="Libre Franklin"/>
              </a:rPr>
              <a:t> database using the Firebase Authentication UID as the document ID. </a:t>
            </a:r>
          </a:p>
          <a:p>
            <a:pPr marL="0" marR="0" lvl="0" indent="0" algn="just" rtl="0">
              <a:lnSpc>
                <a:spcPct val="115000"/>
              </a:lnSpc>
              <a:spcBef>
                <a:spcPts val="1500"/>
              </a:spcBef>
              <a:spcAft>
                <a:spcPts val="0"/>
              </a:spcAft>
              <a:buClr>
                <a:srgbClr val="000000"/>
              </a:buClr>
              <a:buSzPts val="1200"/>
              <a:buFont typeface="Arial"/>
              <a:buNone/>
            </a:pPr>
            <a:r>
              <a:rPr lang="en-US" sz="1600" b="0" i="0" u="none" strike="noStrike" cap="none" dirty="0">
                <a:solidFill>
                  <a:schemeClr val="dk1"/>
                </a:solidFill>
                <a:highlight>
                  <a:srgbClr val="FFFFFF"/>
                </a:highlight>
                <a:latin typeface="Sagona ExtraLight" panose="02020303050505020204" pitchFamily="18" charset="0"/>
                <a:ea typeface="Libre Franklin"/>
                <a:cs typeface="Libre Franklin"/>
                <a:sym typeface="Libre Franklin"/>
              </a:rPr>
              <a:t>The image which is  uploaded to a Cloud Storage bucket under a unique file name that includes the user's UID and the current timestamp. The </a:t>
            </a:r>
            <a:r>
              <a:rPr lang="en-US" sz="1600" b="0" i="0" u="none" strike="noStrike" cap="none" dirty="0" err="1">
                <a:solidFill>
                  <a:schemeClr val="dk1"/>
                </a:solidFill>
                <a:highlight>
                  <a:srgbClr val="FFFFFF"/>
                </a:highlight>
                <a:latin typeface="Sagona ExtraLight" panose="02020303050505020204" pitchFamily="18" charset="0"/>
                <a:ea typeface="Libre Franklin"/>
                <a:cs typeface="Libre Franklin"/>
                <a:sym typeface="Libre Franklin"/>
              </a:rPr>
              <a:t>getDownloadURL</a:t>
            </a:r>
            <a:r>
              <a:rPr lang="en-US" sz="1600" b="0" i="0" u="none" strike="noStrike" cap="none" dirty="0">
                <a:solidFill>
                  <a:schemeClr val="dk1"/>
                </a:solidFill>
                <a:highlight>
                  <a:srgbClr val="FFFFFF"/>
                </a:highlight>
                <a:latin typeface="Sagona ExtraLight" panose="02020303050505020204" pitchFamily="18" charset="0"/>
                <a:ea typeface="Libre Franklin"/>
                <a:cs typeface="Libre Franklin"/>
                <a:sym typeface="Libre Franklin"/>
              </a:rPr>
              <a:t> method is used to obtain a download URL for the uploaded file. Finally, the user's document in </a:t>
            </a:r>
            <a:r>
              <a:rPr lang="en-US" sz="1600" b="0" i="0" u="none" strike="noStrike" cap="none" dirty="0" err="1">
                <a:solidFill>
                  <a:schemeClr val="dk1"/>
                </a:solidFill>
                <a:highlight>
                  <a:srgbClr val="FFFFFF"/>
                </a:highlight>
                <a:latin typeface="Sagona ExtraLight" panose="02020303050505020204" pitchFamily="18" charset="0"/>
                <a:ea typeface="Libre Franklin"/>
                <a:cs typeface="Libre Franklin"/>
                <a:sym typeface="Libre Franklin"/>
              </a:rPr>
              <a:t>Firestore</a:t>
            </a:r>
            <a:r>
              <a:rPr lang="en-US" sz="1600" b="0" i="0" u="none" strike="noStrike" cap="none" dirty="0">
                <a:solidFill>
                  <a:schemeClr val="dk1"/>
                </a:solidFill>
                <a:highlight>
                  <a:srgbClr val="FFFFFF"/>
                </a:highlight>
                <a:latin typeface="Sagona ExtraLight" panose="02020303050505020204" pitchFamily="18" charset="0"/>
                <a:ea typeface="Libre Franklin"/>
                <a:cs typeface="Libre Franklin"/>
                <a:sym typeface="Libre Franklin"/>
              </a:rPr>
              <a:t> is updated with the URL of the uploaded image.</a:t>
            </a:r>
            <a:endParaRPr lang="en-US" dirty="0">
              <a:latin typeface="Sagona ExtraLight" panose="02020303050505020204" pitchFamily="18" charset="0"/>
            </a:endParaRPr>
          </a:p>
        </p:txBody>
      </p:sp>
      <p:pic>
        <p:nvPicPr>
          <p:cNvPr id="2" name="Google Shape;703;p47">
            <a:extLst>
              <a:ext uri="{FF2B5EF4-FFF2-40B4-BE49-F238E27FC236}">
                <a16:creationId xmlns:a16="http://schemas.microsoft.com/office/drawing/2014/main" id="{B7FE4968-7D2A-DDC0-8D95-BE333749C5CD}"/>
              </a:ext>
            </a:extLst>
          </p:cNvPr>
          <p:cNvPicPr preferRelativeResize="0"/>
          <p:nvPr/>
        </p:nvPicPr>
        <p:blipFill rotWithShape="1">
          <a:blip r:embed="rId2">
            <a:alphaModFix/>
          </a:blip>
          <a:srcRect/>
          <a:stretch/>
        </p:blipFill>
        <p:spPr>
          <a:xfrm>
            <a:off x="120095" y="967362"/>
            <a:ext cx="6732118" cy="5401527"/>
          </a:xfrm>
          <a:prstGeom prst="rect">
            <a:avLst/>
          </a:prstGeom>
          <a:noFill/>
          <a:ln>
            <a:noFill/>
          </a:ln>
        </p:spPr>
      </p:pic>
      <p:pic>
        <p:nvPicPr>
          <p:cNvPr id="5" name="Google Shape;713;p48">
            <a:extLst>
              <a:ext uri="{FF2B5EF4-FFF2-40B4-BE49-F238E27FC236}">
                <a16:creationId xmlns:a16="http://schemas.microsoft.com/office/drawing/2014/main" id="{4218B0F1-3692-3D34-ABA5-326086671882}"/>
              </a:ext>
            </a:extLst>
          </p:cNvPr>
          <p:cNvPicPr preferRelativeResize="0"/>
          <p:nvPr/>
        </p:nvPicPr>
        <p:blipFill rotWithShape="1">
          <a:blip r:embed="rId3">
            <a:alphaModFix/>
          </a:blip>
          <a:srcRect/>
          <a:stretch/>
        </p:blipFill>
        <p:spPr>
          <a:xfrm>
            <a:off x="120095" y="967362"/>
            <a:ext cx="6732118" cy="5401527"/>
          </a:xfrm>
          <a:prstGeom prst="rect">
            <a:avLst/>
          </a:prstGeom>
          <a:noFill/>
          <a:ln>
            <a:noFill/>
          </a:ln>
        </p:spPr>
      </p:pic>
      <p:pic>
        <p:nvPicPr>
          <p:cNvPr id="6" name="Google Shape;587;p27" descr="Google Shape;211;p1">
            <a:extLst>
              <a:ext uri="{FF2B5EF4-FFF2-40B4-BE49-F238E27FC236}">
                <a16:creationId xmlns:a16="http://schemas.microsoft.com/office/drawing/2014/main" id="{F66C56A9-9AF3-F667-F81C-2AF8B955EDF7}"/>
              </a:ext>
            </a:extLst>
          </p:cNvPr>
          <p:cNvPicPr preferRelativeResize="0"/>
          <p:nvPr/>
        </p:nvPicPr>
        <p:blipFill rotWithShape="1">
          <a:blip r:embed="rId4">
            <a:alphaModFix/>
          </a:blip>
          <a:srcRect/>
          <a:stretch/>
        </p:blipFill>
        <p:spPr>
          <a:xfrm rot="5400000">
            <a:off x="10344484" y="5617340"/>
            <a:ext cx="1978145" cy="546593"/>
          </a:xfrm>
          <a:prstGeom prst="rect">
            <a:avLst/>
          </a:prstGeom>
          <a:noFill/>
          <a:ln>
            <a:noFill/>
          </a:ln>
        </p:spPr>
      </p:pic>
    </p:spTree>
    <p:extLst>
      <p:ext uri="{BB962C8B-B14F-4D97-AF65-F5344CB8AC3E}">
        <p14:creationId xmlns:p14="http://schemas.microsoft.com/office/powerpoint/2010/main" val="3290597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0FA6-0311-BA46-FE4C-E1C0B8C58FAF}"/>
              </a:ext>
            </a:extLst>
          </p:cNvPr>
          <p:cNvSpPr>
            <a:spLocks noGrp="1"/>
          </p:cNvSpPr>
          <p:nvPr>
            <p:ph type="ctrTitle"/>
          </p:nvPr>
        </p:nvSpPr>
        <p:spPr/>
        <p:txBody>
          <a:bodyPr/>
          <a:lstStyle/>
          <a:p>
            <a:r>
              <a:rPr lang="en-US" dirty="0"/>
              <a:t>Sprint </a:t>
            </a:r>
            <a:r>
              <a:rPr lang="ru-RU" dirty="0"/>
              <a:t>5</a:t>
            </a:r>
            <a:r>
              <a:rPr lang="en-US" dirty="0"/>
              <a:t> Schedule</a:t>
            </a:r>
          </a:p>
        </p:txBody>
      </p:sp>
      <p:pic>
        <p:nvPicPr>
          <p:cNvPr id="3" name="Google Shape;757;p53">
            <a:extLst>
              <a:ext uri="{FF2B5EF4-FFF2-40B4-BE49-F238E27FC236}">
                <a16:creationId xmlns:a16="http://schemas.microsoft.com/office/drawing/2014/main" id="{AFC9C07E-24FC-F614-1301-BC411DF7B264}"/>
              </a:ext>
            </a:extLst>
          </p:cNvPr>
          <p:cNvPicPr preferRelativeResize="0"/>
          <p:nvPr/>
        </p:nvPicPr>
        <p:blipFill>
          <a:blip r:embed="rId2">
            <a:alphaModFix/>
          </a:blip>
          <a:stretch>
            <a:fillRect/>
          </a:stretch>
        </p:blipFill>
        <p:spPr>
          <a:xfrm>
            <a:off x="392623" y="1518352"/>
            <a:ext cx="11323628" cy="4037496"/>
          </a:xfrm>
          <a:prstGeom prst="rect">
            <a:avLst/>
          </a:prstGeom>
          <a:noFill/>
          <a:ln>
            <a:noFill/>
          </a:ln>
        </p:spPr>
      </p:pic>
      <p:pic>
        <p:nvPicPr>
          <p:cNvPr id="4" name="Google Shape;587;p27" descr="Google Shape;211;p1">
            <a:extLst>
              <a:ext uri="{FF2B5EF4-FFF2-40B4-BE49-F238E27FC236}">
                <a16:creationId xmlns:a16="http://schemas.microsoft.com/office/drawing/2014/main" id="{10889597-188E-07EE-8332-57C0D77FEC46}"/>
              </a:ext>
            </a:extLst>
          </p:cNvPr>
          <p:cNvPicPr preferRelativeResize="0"/>
          <p:nvPr/>
        </p:nvPicPr>
        <p:blipFill rotWithShape="1">
          <a:blip r:embed="rId3">
            <a:alphaModFix/>
          </a:blip>
          <a:srcRect/>
          <a:stretch/>
        </p:blipFill>
        <p:spPr>
          <a:xfrm>
            <a:off x="10949607" y="36211"/>
            <a:ext cx="1242393" cy="343293"/>
          </a:xfrm>
          <a:prstGeom prst="rect">
            <a:avLst/>
          </a:prstGeom>
          <a:noFill/>
          <a:ln>
            <a:noFill/>
          </a:ln>
        </p:spPr>
      </p:pic>
    </p:spTree>
    <p:extLst>
      <p:ext uri="{BB962C8B-B14F-4D97-AF65-F5344CB8AC3E}">
        <p14:creationId xmlns:p14="http://schemas.microsoft.com/office/powerpoint/2010/main" val="4142268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0FA6-0311-BA46-FE4C-E1C0B8C58FAF}"/>
              </a:ext>
            </a:extLst>
          </p:cNvPr>
          <p:cNvSpPr>
            <a:spLocks noGrp="1"/>
          </p:cNvSpPr>
          <p:nvPr>
            <p:ph type="ctrTitle"/>
          </p:nvPr>
        </p:nvSpPr>
        <p:spPr/>
        <p:txBody>
          <a:bodyPr/>
          <a:lstStyle/>
          <a:p>
            <a:r>
              <a:rPr lang="en-US" dirty="0"/>
              <a:t>Sprint 6 Schedule</a:t>
            </a:r>
          </a:p>
        </p:txBody>
      </p:sp>
      <p:pic>
        <p:nvPicPr>
          <p:cNvPr id="4" name="Google Shape;587;p27" descr="Google Shape;211;p1">
            <a:extLst>
              <a:ext uri="{FF2B5EF4-FFF2-40B4-BE49-F238E27FC236}">
                <a16:creationId xmlns:a16="http://schemas.microsoft.com/office/drawing/2014/main" id="{10889597-188E-07EE-8332-57C0D77FEC46}"/>
              </a:ext>
            </a:extLst>
          </p:cNvPr>
          <p:cNvPicPr preferRelativeResize="0"/>
          <p:nvPr/>
        </p:nvPicPr>
        <p:blipFill rotWithShape="1">
          <a:blip r:embed="rId2">
            <a:alphaModFix/>
          </a:blip>
          <a:srcRect/>
          <a:stretch/>
        </p:blipFill>
        <p:spPr>
          <a:xfrm>
            <a:off x="10949607" y="36211"/>
            <a:ext cx="1242393" cy="343293"/>
          </a:xfrm>
          <a:prstGeom prst="rect">
            <a:avLst/>
          </a:prstGeom>
          <a:noFill/>
          <a:ln>
            <a:noFill/>
          </a:ln>
        </p:spPr>
      </p:pic>
      <p:pic>
        <p:nvPicPr>
          <p:cNvPr id="6" name="Picture 5">
            <a:extLst>
              <a:ext uri="{FF2B5EF4-FFF2-40B4-BE49-F238E27FC236}">
                <a16:creationId xmlns:a16="http://schemas.microsoft.com/office/drawing/2014/main" id="{45F37958-5280-F8F5-1AAA-86249CA8D10C}"/>
              </a:ext>
            </a:extLst>
          </p:cNvPr>
          <p:cNvPicPr>
            <a:picLocks noChangeAspect="1"/>
          </p:cNvPicPr>
          <p:nvPr/>
        </p:nvPicPr>
        <p:blipFill>
          <a:blip r:embed="rId3"/>
          <a:stretch>
            <a:fillRect/>
          </a:stretch>
        </p:blipFill>
        <p:spPr>
          <a:xfrm>
            <a:off x="479792" y="1950677"/>
            <a:ext cx="11530993" cy="2639985"/>
          </a:xfrm>
          <a:prstGeom prst="rect">
            <a:avLst/>
          </a:prstGeom>
        </p:spPr>
      </p:pic>
    </p:spTree>
    <p:extLst>
      <p:ext uri="{BB962C8B-B14F-4D97-AF65-F5344CB8AC3E}">
        <p14:creationId xmlns:p14="http://schemas.microsoft.com/office/powerpoint/2010/main" val="3154262462"/>
      </p:ext>
    </p:extLst>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A person pointing at sticky notes on a white board" id="6" name="Picture Placeholder 5">
            <a:extLst>
              <a:ext uri="{FF2B5EF4-FFF2-40B4-BE49-F238E27FC236}">
                <a16:creationId xmlns:a16="http://schemas.microsoft.com/office/drawing/2014/main" id="{FBF55302-CC7B-3556-ABC1-C24AA9570B54}"/>
              </a:ext>
            </a:extLst>
          </p:cNvPr>
          <p:cNvPicPr>
            <a:picLocks noChangeAspect="1" noGrp="1"/>
          </p:cNvPicPr>
          <p:nvPr>
            <p:ph idx="13" sz="quarter" type="pic"/>
          </p:nvPr>
        </p:nvPicPr>
        <p:blipFill>
          <a:blip r:embed="rId2">
            <a:duotone>
              <a:prstClr val="black"/>
              <a:schemeClr val="accent4">
                <a:tint val="45000"/>
                <a:satMod val="400000"/>
              </a:schemeClr>
            </a:duotone>
          </a:blip>
          <a:srcRect l="15" r="15"/>
          <a:stretch>
            <a:fillRect/>
          </a:stretch>
        </p:blipFill>
        <p:spPr/>
      </p:pic>
      <p:sp>
        <p:nvSpPr>
          <p:cNvPr id="3" name="Title 2">
            <a:extLst>
              <a:ext uri="{FF2B5EF4-FFF2-40B4-BE49-F238E27FC236}">
                <a16:creationId xmlns:a16="http://schemas.microsoft.com/office/drawing/2014/main" id="{0C65B01C-EFB3-801E-6BD3-DF85DE0DC02B}"/>
              </a:ext>
            </a:extLst>
          </p:cNvPr>
          <p:cNvSpPr>
            <a:spLocks noGrp="1"/>
          </p:cNvSpPr>
          <p:nvPr>
            <p:ph type="ctrTitle"/>
          </p:nvPr>
        </p:nvSpPr>
        <p:spPr/>
        <p:txBody>
          <a:bodyPr/>
          <a:lstStyle/>
          <a:p>
            <a:r>
              <a:rPr lang="en-US" sz="4400"/>
              <a:t>Retrospective</a:t>
            </a:r>
            <a:endParaRPr dirty="0" lang="en-US" sz="4400"/>
          </a:p>
        </p:txBody>
      </p:sp>
      <p:sp>
        <p:nvSpPr>
          <p:cNvPr id="4" name="Text Placeholder 3">
            <a:extLst>
              <a:ext uri="{FF2B5EF4-FFF2-40B4-BE49-F238E27FC236}">
                <a16:creationId xmlns:a16="http://schemas.microsoft.com/office/drawing/2014/main" id="{49471AE5-2A80-43D3-DF61-522DF31B2D81}"/>
              </a:ext>
            </a:extLst>
          </p:cNvPr>
          <p:cNvSpPr>
            <a:spLocks noGrp="1"/>
          </p:cNvSpPr>
          <p:nvPr>
            <p:ph idx="14" sz="quarter" type="body"/>
          </p:nvPr>
        </p:nvSpPr>
        <p:spPr>
          <a:xfrm>
            <a:off x="5509548" y="1507066"/>
            <a:ext cx="5532699" cy="5217825"/>
          </a:xfrm>
        </p:spPr>
        <p:txBody>
          <a:bodyPr>
            <a:normAutofit/>
          </a:bodyPr>
          <a:lstStyle/>
          <a:p>
            <a:pPr indent="0" marL="152400">
              <a:lnSpc>
                <a:spcPct val="150000"/>
              </a:lnSpc>
              <a:buNone/>
            </a:pPr>
            <a:r>
              <a:rPr b="1" dirty="0" lang="en-US" sz="1600">
                <a:latin charset="0" panose="02020303050505020204" pitchFamily="18" typeface="Sagona ExtraLight"/>
              </a:rPr>
              <a:t>What went well: </a:t>
            </a:r>
            <a:r>
              <a:rPr dirty="0" lang="en-US" sz="1600">
                <a:latin charset="0" panose="02020303050505020204" pitchFamily="18" typeface="Sagona ExtraLight"/>
              </a:rPr>
              <a:t>Team collaborated effectively with each other. Despite short sprint team managed to find solution for API issues we have had with our application. All changes were introduced in timely manner allowing team members to cross check each other’s work</a:t>
            </a:r>
          </a:p>
          <a:p>
            <a:pPr indent="0" marL="152400">
              <a:lnSpc>
                <a:spcPct val="150000"/>
              </a:lnSpc>
              <a:buNone/>
            </a:pPr>
            <a:r>
              <a:rPr b="1" dirty="0" lang="en-US" sz="1600">
                <a:latin charset="0" panose="02020303050505020204" pitchFamily="18" typeface="Sagona ExtraLight"/>
              </a:rPr>
              <a:t>What needs improvement:</a:t>
            </a:r>
            <a:r>
              <a:rPr dirty="0" lang="en-US" sz="1600">
                <a:latin charset="0" panose="02020303050505020204" pitchFamily="18" typeface="Sagona ExtraLight"/>
              </a:rPr>
              <a:t> We need to investigate cutting number of slides and reducing the  length of presentation. Currently we have over 48 slides which makes presentation lengthy and difficult to render and upload to wiki.</a:t>
            </a:r>
          </a:p>
          <a:p>
            <a:pPr indent="0" marL="152400">
              <a:lnSpc>
                <a:spcPct val="150000"/>
              </a:lnSpc>
              <a:buNone/>
            </a:pPr>
            <a:r>
              <a:rPr b="1" dirty="0" lang="en-US" sz="1600">
                <a:latin charset="0" panose="02020303050505020204" pitchFamily="18" typeface="Sagona ExtraLight"/>
              </a:rPr>
              <a:t>Next Steps: </a:t>
            </a:r>
            <a:r>
              <a:rPr dirty="0" lang="en-US" sz="1600">
                <a:latin charset="0" panose="02020303050505020204" pitchFamily="18" typeface="Sagona ExtraLight"/>
              </a:rPr>
              <a:t>We are going to change the front-end side of the application to improve UI and user perception, </a:t>
            </a:r>
            <a:endParaRPr b="1" dirty="0" lang="en-US" sz="1600">
              <a:latin charset="0" panose="02020303050505020204" pitchFamily="18" typeface="Sagona ExtraLight"/>
            </a:endParaRPr>
          </a:p>
        </p:txBody>
      </p:sp>
      <p:pic>
        <p:nvPicPr>
          <p:cNvPr descr="Google Shape;211;p1" id="2" name="Google Shape;587;p27">
            <a:extLst>
              <a:ext uri="{FF2B5EF4-FFF2-40B4-BE49-F238E27FC236}">
                <a16:creationId xmlns:a16="http://schemas.microsoft.com/office/drawing/2014/main" id="{EDFDD074-8D21-DDD9-4BB6-79DBB2A86979}"/>
              </a:ext>
            </a:extLst>
          </p:cNvPr>
          <p:cNvPicPr preferRelativeResize="0"/>
          <p:nvPr/>
        </p:nvPicPr>
        <p:blipFill rotWithShape="1">
          <a:blip r:embed="rId3">
            <a:alphaModFix/>
          </a:blip>
          <a:srcRect/>
          <a:stretch/>
        </p:blipFill>
        <p:spPr>
          <a:xfrm rot="5400000">
            <a:off x="10344484" y="5617340"/>
            <a:ext cx="1978145" cy="546593"/>
          </a:xfrm>
          <a:prstGeom prst="rect">
            <a:avLst/>
          </a:prstGeom>
          <a:noFill/>
          <a:ln>
            <a:noFill/>
          </a:ln>
        </p:spPr>
      </p:pic>
    </p:spTree>
    <p:extLst>
      <p:ext uri="{BB962C8B-B14F-4D97-AF65-F5344CB8AC3E}">
        <p14:creationId xmlns:p14="http://schemas.microsoft.com/office/powerpoint/2010/main" val="1086046654"/>
      </p:ext>
    </p:extLst>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540641" y="1464785"/>
            <a:ext cx="3289100" cy="637507"/>
          </a:xfrm>
        </p:spPr>
        <p:txBody>
          <a:bodyPr/>
          <a:lstStyle/>
          <a:p>
            <a:r>
              <a:rPr dirty="0" lang="en-GB"/>
              <a:t>Thank you</a:t>
            </a:r>
            <a:endParaRPr dirty="0" lang="en-US"/>
          </a:p>
        </p:txBody>
      </p:sp>
      <p:pic>
        <p:nvPicPr>
          <p:cNvPr descr="A group of people sitting at a table" id="7" name="Picture Placeholder 6">
            <a:extLst>
              <a:ext uri="{FF2B5EF4-FFF2-40B4-BE49-F238E27FC236}">
                <a16:creationId xmlns:a16="http://schemas.microsoft.com/office/drawing/2014/main" id="{172E1B30-93CD-465A-917F-9412412588B6}"/>
              </a:ext>
            </a:extLst>
          </p:cNvPr>
          <p:cNvPicPr>
            <a:picLocks noChangeAspect="1" noGrp="1"/>
          </p:cNvPicPr>
          <p:nvPr>
            <p:ph idx="10" sz="quarter" type="pic"/>
          </p:nvPr>
        </p:nvPicPr>
        <p:blipFill>
          <a:blip r:embed="rId2">
            <a:duotone>
              <a:prstClr val="black"/>
              <a:schemeClr val="accent3">
                <a:tint val="45000"/>
                <a:satMod val="400000"/>
              </a:schemeClr>
            </a:duotone>
            <a:alphaModFix/>
          </a:blip>
          <a:srcRect l="6" r="6"/>
          <a:stretch>
            <a:fillRect/>
          </a:stretch>
        </p:blipFill>
        <p:spPr/>
      </p:pic>
      <p:pic>
        <p:nvPicPr>
          <p:cNvPr descr="Google Shape;211;p1" id="4" name="Google Shape;211;p1">
            <a:extLst>
              <a:ext uri="{FF2B5EF4-FFF2-40B4-BE49-F238E27FC236}">
                <a16:creationId xmlns:a16="http://schemas.microsoft.com/office/drawing/2014/main" id="{19380857-82A0-9D7B-E410-26DCAF8F685F}"/>
              </a:ext>
            </a:extLst>
          </p:cNvPr>
          <p:cNvPicPr>
            <a:picLocks noChangeAspect="1"/>
          </p:cNvPicPr>
          <p:nvPr/>
        </p:nvPicPr>
        <p:blipFill>
          <a:blip r:embed="rId3"/>
          <a:stretch>
            <a:fillRect/>
          </a:stretch>
        </p:blipFill>
        <p:spPr>
          <a:xfrm>
            <a:off x="1435700" y="292426"/>
            <a:ext cx="3498981" cy="966824"/>
          </a:xfrm>
          <a:prstGeom prst="rect">
            <a:avLst/>
          </a:prstGeom>
          <a:ln w="12700">
            <a:miter lim="400000"/>
          </a:ln>
        </p:spPr>
      </p:pic>
      <p:sp>
        <p:nvSpPr>
          <p:cNvPr id="5" name="Text Placeholder 2">
            <a:extLst>
              <a:ext uri="{FF2B5EF4-FFF2-40B4-BE49-F238E27FC236}">
                <a16:creationId xmlns:a16="http://schemas.microsoft.com/office/drawing/2014/main" id="{AB392F4E-1714-0B7A-C81E-4465759914D6}"/>
              </a:ext>
            </a:extLst>
          </p:cNvPr>
          <p:cNvSpPr txBox="1">
            <a:spLocks/>
          </p:cNvSpPr>
          <p:nvPr/>
        </p:nvSpPr>
        <p:spPr>
          <a:xfrm>
            <a:off x="1540641" y="2598552"/>
            <a:ext cx="4158754" cy="374127"/>
          </a:xfrm>
          <a:prstGeom prst="rect">
            <a:avLst/>
          </a:prstGeom>
        </p:spPr>
        <p:txBody>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a:lstStyle>
          <a:p>
            <a:r>
              <a:rPr dirty="0" lang="en-US" sz="2400">
                <a:latin charset="0" panose="02020303050505020204" pitchFamily="18" typeface="Sagona ExtraLight"/>
              </a:rPr>
              <a:t>CS-692</a:t>
            </a:r>
          </a:p>
        </p:txBody>
      </p:sp>
      <p:sp>
        <p:nvSpPr>
          <p:cNvPr id="6" name="Text Placeholder 12">
            <a:extLst>
              <a:ext uri="{FF2B5EF4-FFF2-40B4-BE49-F238E27FC236}">
                <a16:creationId xmlns:a16="http://schemas.microsoft.com/office/drawing/2014/main" id="{6A2CA8AA-5242-A9C2-064D-8D6640177FD7}"/>
              </a:ext>
            </a:extLst>
          </p:cNvPr>
          <p:cNvSpPr txBox="1">
            <a:spLocks/>
          </p:cNvSpPr>
          <p:nvPr/>
        </p:nvSpPr>
        <p:spPr>
          <a:xfrm>
            <a:off x="1531205" y="3101506"/>
            <a:ext cx="4158754" cy="374127"/>
          </a:xfrm>
          <a:prstGeom prst="rect">
            <a:avLst/>
          </a:prstGeom>
        </p:spPr>
        <p:txBody>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a:lstStyle>
          <a:p>
            <a:r>
              <a:rPr dirty="0" lang="en-US" sz="2400">
                <a:latin charset="0" panose="02020303050505020204" pitchFamily="18" typeface="Sagona ExtraLight"/>
              </a:rPr>
              <a:t>Team 2: Bug Terminator</a:t>
            </a:r>
          </a:p>
        </p:txBody>
      </p:sp>
      <p:sp>
        <p:nvSpPr>
          <p:cNvPr id="8" name="Text Placeholder 15">
            <a:extLst>
              <a:ext uri="{FF2B5EF4-FFF2-40B4-BE49-F238E27FC236}">
                <a16:creationId xmlns:a16="http://schemas.microsoft.com/office/drawing/2014/main" id="{4673269D-2114-2818-8178-0A1E45363A93}"/>
              </a:ext>
            </a:extLst>
          </p:cNvPr>
          <p:cNvSpPr txBox="1">
            <a:spLocks/>
          </p:cNvSpPr>
          <p:nvPr/>
        </p:nvSpPr>
        <p:spPr>
          <a:xfrm>
            <a:off x="1531205" y="3630231"/>
            <a:ext cx="4158754" cy="374127"/>
          </a:xfrm>
          <a:prstGeom prst="rect">
            <a:avLst/>
          </a:prstGeom>
        </p:spPr>
        <p:txBody>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a:lstStyle>
          <a:p>
            <a:r>
              <a:rPr dirty="0" lang="en-US" sz="2400">
                <a:latin charset="0" panose="02020303050505020204" pitchFamily="18" typeface="Sagona ExtraLight"/>
              </a:rPr>
              <a:t>Depression Detection System</a:t>
            </a:r>
          </a:p>
        </p:txBody>
      </p:sp>
      <p:sp>
        <p:nvSpPr>
          <p:cNvPr id="9" name="Text Placeholder 2">
            <a:extLst>
              <a:ext uri="{FF2B5EF4-FFF2-40B4-BE49-F238E27FC236}">
                <a16:creationId xmlns:a16="http://schemas.microsoft.com/office/drawing/2014/main" id="{45DBDFC6-3E6D-4E26-4E48-7C23ECEA5EDF}"/>
              </a:ext>
            </a:extLst>
          </p:cNvPr>
          <p:cNvSpPr txBox="1">
            <a:spLocks/>
          </p:cNvSpPr>
          <p:nvPr/>
        </p:nvSpPr>
        <p:spPr>
          <a:xfrm>
            <a:off x="1540641" y="4553410"/>
            <a:ext cx="4158754" cy="374127"/>
          </a:xfrm>
          <a:prstGeom prst="rect">
            <a:avLst/>
          </a:prstGeom>
        </p:spPr>
        <p:txBody>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a:lstStyle>
          <a:p>
            <a:r>
              <a:rPr dirty="0" lang="en-US" sz="2400">
                <a:latin charset="0" panose="02020303050505020204" pitchFamily="18" typeface="Sagona ExtraLight"/>
                <a:hlinkClick r:id="rId4"/>
              </a:rPr>
              <a:t>Github Link</a:t>
            </a:r>
            <a:endParaRPr dirty="0" lang="en-US" sz="2400">
              <a:latin charset="0" panose="02020303050505020204" pitchFamily="18" typeface="Sagona ExtraLight"/>
            </a:endParaRPr>
          </a:p>
        </p:txBody>
      </p:sp>
    </p:spTree>
    <p:extLst>
      <p:ext uri="{BB962C8B-B14F-4D97-AF65-F5344CB8AC3E}">
        <p14:creationId xmlns:p14="http://schemas.microsoft.com/office/powerpoint/2010/main" val="3480697386"/>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A person sitting on a mat&#10;&#10;Description automatically generated" id="6" name="Picture Placeholder 5">
            <a:extLst>
              <a:ext uri="{FF2B5EF4-FFF2-40B4-BE49-F238E27FC236}">
                <a16:creationId xmlns:a16="http://schemas.microsoft.com/office/drawing/2014/main" id="{0FC12F85-DD1A-8B14-F021-270DCB19A280}"/>
              </a:ext>
            </a:extLst>
          </p:cNvPr>
          <p:cNvPicPr>
            <a:picLocks noChangeAspect="1" noGrp="1"/>
          </p:cNvPicPr>
          <p:nvPr>
            <p:ph idx="13" sz="quarter" type="pic"/>
          </p:nvPr>
        </p:nvPicPr>
        <p:blipFill rotWithShape="1">
          <a:blip r:embed="rId2"/>
          <a:srcRect b="-2" l="13" r="1"/>
          <a:stretch/>
        </p:blipFill>
        <p:spPr>
          <a:xfrm>
            <a:off x="6993359" y="1"/>
            <a:ext cx="5198641" cy="6858002"/>
          </a:xfrm>
          <a:noFill/>
        </p:spPr>
      </p:pic>
      <p:sp>
        <p:nvSpPr>
          <p:cNvPr id="3" name="Title 2">
            <a:extLst>
              <a:ext uri="{FF2B5EF4-FFF2-40B4-BE49-F238E27FC236}">
                <a16:creationId xmlns:a16="http://schemas.microsoft.com/office/drawing/2014/main" id="{F6F22DA3-4228-E69F-3B15-64DF796A9873}"/>
              </a:ext>
            </a:extLst>
          </p:cNvPr>
          <p:cNvSpPr>
            <a:spLocks noGrp="1"/>
          </p:cNvSpPr>
          <p:nvPr>
            <p:ph type="ctrTitle"/>
          </p:nvPr>
        </p:nvSpPr>
        <p:spPr>
          <a:xfrm>
            <a:off x="1648661" y="339645"/>
            <a:ext cx="4890577" cy="1002552"/>
          </a:xfrm>
        </p:spPr>
        <p:txBody>
          <a:bodyPr anchor="b">
            <a:normAutofit/>
          </a:bodyPr>
          <a:lstStyle/>
          <a:p>
            <a:r>
              <a:rPr lang="en-US" sz="3100"/>
              <a:t>Project description</a:t>
            </a:r>
          </a:p>
        </p:txBody>
      </p:sp>
      <p:sp>
        <p:nvSpPr>
          <p:cNvPr id="4" name="Text Placeholder 3">
            <a:extLst>
              <a:ext uri="{FF2B5EF4-FFF2-40B4-BE49-F238E27FC236}">
                <a16:creationId xmlns:a16="http://schemas.microsoft.com/office/drawing/2014/main" id="{31CBCF03-7A56-4686-F843-2A6A5EBC2A27}"/>
              </a:ext>
            </a:extLst>
          </p:cNvPr>
          <p:cNvSpPr>
            <a:spLocks noGrp="1"/>
          </p:cNvSpPr>
          <p:nvPr>
            <p:ph idx="14" sz="quarter" type="body"/>
          </p:nvPr>
        </p:nvSpPr>
        <p:spPr>
          <a:xfrm>
            <a:off x="1645581" y="1507066"/>
            <a:ext cx="4890578" cy="4849283"/>
          </a:xfrm>
        </p:spPr>
        <p:txBody>
          <a:bodyPr anchor="t">
            <a:normAutofit fontScale="77500" lnSpcReduction="20000"/>
          </a:bodyPr>
          <a:lstStyle/>
          <a:p>
            <a:pPr>
              <a:lnSpc>
                <a:spcPct val="160000"/>
              </a:lnSpc>
            </a:pPr>
            <a:r>
              <a:rPr b="0" cap="none" dirty="0" i="0" lang="en-US" strike="noStrike" sz="2000" u="none">
                <a:latin charset="0" panose="02020303050505020204" pitchFamily="18" typeface="Sagona ExtraLight"/>
              </a:rPr>
              <a:t> We are developing depression detection system that uses artificial intelligence model to analyze person’s face with images or current mood with text, </a:t>
            </a:r>
            <a:r>
              <a:rPr dirty="0" lang="en-US" sz="2000">
                <a:latin charset="0" panose="02020303050505020204" pitchFamily="18" typeface="Sagona ExtraLight"/>
              </a:rPr>
              <a:t>to help find depression sings. </a:t>
            </a:r>
            <a:r>
              <a:rPr b="0" cap="none" dirty="0" i="0" lang="en-US" strike="noStrike" sz="2000" u="none">
                <a:latin charset="0" panose="02020303050505020204" pitchFamily="18" typeface="Sagona ExtraLight"/>
              </a:rPr>
              <a:t>Our detection system is trained with a unique dataset depression faces from messages and images. We believe that certain linguistic traits can be examined and linked to possible depressive symptoms as well as used to forecast self-destructive behavior. The training result we want to achieve is the system capable of analyzing the input (messages and images) from users, and detect the type of depression such as anxiety, bipolar or paranoia. </a:t>
            </a:r>
          </a:p>
        </p:txBody>
      </p:sp>
      <p:pic>
        <p:nvPicPr>
          <p:cNvPr descr="Google Shape;211;p1" id="7" name="Google Shape;113;p1">
            <a:extLst>
              <a:ext uri="{FF2B5EF4-FFF2-40B4-BE49-F238E27FC236}">
                <a16:creationId xmlns:a16="http://schemas.microsoft.com/office/drawing/2014/main" id="{643C8681-695B-2C06-012C-CFFACC5A47D1}"/>
              </a:ext>
            </a:extLst>
          </p:cNvPr>
          <p:cNvPicPr preferRelativeResize="0"/>
          <p:nvPr/>
        </p:nvPicPr>
        <p:blipFill rotWithShape="1">
          <a:blip r:embed="rId3">
            <a:alphaModFix/>
          </a:blip>
          <a:srcRect/>
          <a:stretch/>
        </p:blipFill>
        <p:spPr>
          <a:xfrm rot="5400000">
            <a:off x="-642855" y="5689119"/>
            <a:ext cx="1776616" cy="490907"/>
          </a:xfrm>
          <a:prstGeom prst="rect">
            <a:avLst/>
          </a:prstGeom>
          <a:noFill/>
          <a:ln>
            <a:noFill/>
          </a:ln>
        </p:spPr>
      </p:pic>
    </p:spTree>
    <p:extLst>
      <p:ext uri="{BB962C8B-B14F-4D97-AF65-F5344CB8AC3E}">
        <p14:creationId xmlns:p14="http://schemas.microsoft.com/office/powerpoint/2010/main" val="262708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5B1A-4C8A-E387-FB86-0C4CE1304764}"/>
              </a:ext>
            </a:extLst>
          </p:cNvPr>
          <p:cNvSpPr>
            <a:spLocks noGrp="1"/>
          </p:cNvSpPr>
          <p:nvPr>
            <p:ph type="ctr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047B9577-D9E8-09EC-0672-FC9203614C32}"/>
              </a:ext>
            </a:extLst>
          </p:cNvPr>
          <p:cNvSpPr>
            <a:spLocks noGrp="1"/>
          </p:cNvSpPr>
          <p:nvPr>
            <p:ph type="body" sz="quarter" idx="14"/>
          </p:nvPr>
        </p:nvSpPr>
        <p:spPr/>
        <p:txBody>
          <a:bodyPr>
            <a:normAutofit fontScale="92500" lnSpcReduction="10000"/>
          </a:bodyPr>
          <a:lstStyle/>
          <a:p>
            <a:pPr marL="0" lvl="0" indent="0" algn="just"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Depression is a prevalent mental health disorder that affects millions of people worldwide. The condition is characterized by a persistent feeling of sadness, hopelessness, and loss of interest in daily activities. It significantly impairs a person's ability to function and can lead to a range of physical and emotional problems. Early detection of depression is crucial for effective treatment, as it can reduce the severity and duration of symptoms and improve a person's quality of life.</a:t>
            </a:r>
            <a:endParaRPr lang="en-US" dirty="0">
              <a:latin typeface="Sagona ExtraLight" panose="02020303050505020204" pitchFamily="18" charset="0"/>
            </a:endParaRPr>
          </a:p>
          <a:p>
            <a:pPr marL="0" lvl="0" indent="0" algn="just"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However, traditional methods of detecting depression, such as self-report questionnaires or clinical interviews, have several limitations. Self-report questionnaires rely on a person's ability to accurately report their symptoms, which can be influenced by various factors, such as social desirability bias, memory recall bias, and language barriers. Clinical interviews can also be subjective and may vary depending on the clinician's experience and training.</a:t>
            </a:r>
            <a:endParaRPr lang="en-US" dirty="0">
              <a:latin typeface="Sagona ExtraLight" panose="02020303050505020204" pitchFamily="18" charset="0"/>
            </a:endParaRPr>
          </a:p>
          <a:p>
            <a:pPr marL="0" lvl="0" indent="0" algn="just"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As a result, there is a need for an objective and reliable method of detecting depression. One potential solution is the use of machine learning algorithms to analyze various data sources, such as speech patterns, facial expressions, and physiological signals, to identify indicators of depression. These systems have shown promising results in early studies and have the potential to revolutionize the field of mental health.</a:t>
            </a:r>
            <a:endParaRPr lang="en-US" dirty="0">
              <a:latin typeface="Sagona ExtraLight" panose="02020303050505020204" pitchFamily="18" charset="0"/>
            </a:endParaRPr>
          </a:p>
          <a:p>
            <a:pPr marL="0" lvl="0" indent="0" algn="just" rtl="0">
              <a:lnSpc>
                <a:spcPct val="115000"/>
              </a:lnSpc>
              <a:spcBef>
                <a:spcPts val="1200"/>
              </a:spcBef>
              <a:spcAft>
                <a:spcPts val="0"/>
              </a:spcAft>
              <a:buClr>
                <a:schemeClr val="dk1"/>
              </a:buClr>
              <a:buSzPts val="1100"/>
              <a:buFont typeface="Arial"/>
              <a:buNone/>
            </a:pPr>
            <a:r>
              <a:rPr lang="en-US" sz="1600" dirty="0">
                <a:latin typeface="Sagona ExtraLight" panose="02020303050505020204" pitchFamily="18" charset="0"/>
                <a:ea typeface="Libre Franklin"/>
                <a:cs typeface="Libre Franklin"/>
                <a:sym typeface="Libre Franklin"/>
              </a:rPr>
              <a:t>Detecting depression early is essential, as the condition can lead to a range of negative outcomes, including increased risk of premature death, suicidal thoughts, and impaired daily functioning. By developing accurate and reliable detection systems, we can improve the lives of millions of people who suffer from depression worldwide.</a:t>
            </a:r>
            <a:endParaRPr lang="en-US" dirty="0">
              <a:latin typeface="Sagona ExtraLight" panose="02020303050505020204" pitchFamily="18" charset="0"/>
            </a:endParaRPr>
          </a:p>
          <a:p>
            <a:pPr algn="just"/>
            <a:endParaRPr lang="en-US" dirty="0">
              <a:latin typeface="Sagona ExtraLight" panose="02020303050505020204" pitchFamily="18" charset="0"/>
            </a:endParaRPr>
          </a:p>
        </p:txBody>
      </p:sp>
      <p:pic>
        <p:nvPicPr>
          <p:cNvPr id="4" name="Google Shape;113;p1" descr="Google Shape;211;p1">
            <a:extLst>
              <a:ext uri="{FF2B5EF4-FFF2-40B4-BE49-F238E27FC236}">
                <a16:creationId xmlns:a16="http://schemas.microsoft.com/office/drawing/2014/main" id="{FD8C76C6-5222-1F6F-6D22-7FDEF1A5C293}"/>
              </a:ext>
            </a:extLst>
          </p:cNvPr>
          <p:cNvPicPr preferRelativeResize="0"/>
          <p:nvPr/>
        </p:nvPicPr>
        <p:blipFill rotWithShape="1">
          <a:blip r:embed="rId2">
            <a:alphaModFix/>
          </a:blip>
          <a:srcRect/>
          <a:stretch/>
        </p:blipFill>
        <p:spPr>
          <a:xfrm rot="5400000">
            <a:off x="-642855" y="5689119"/>
            <a:ext cx="1776616" cy="490907"/>
          </a:xfrm>
          <a:prstGeom prst="rect">
            <a:avLst/>
          </a:prstGeom>
          <a:noFill/>
          <a:ln>
            <a:noFill/>
          </a:ln>
        </p:spPr>
      </p:pic>
    </p:spTree>
    <p:extLst>
      <p:ext uri="{BB962C8B-B14F-4D97-AF65-F5344CB8AC3E}">
        <p14:creationId xmlns:p14="http://schemas.microsoft.com/office/powerpoint/2010/main" val="3153414813"/>
      </p:ext>
    </p:extLst>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People reviewing floor plans" id="19" name="Picture Placeholder 15">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ChangeAspect="1" noGrp="1"/>
          </p:cNvPicPr>
          <p:nvPr>
            <p:ph idx="10" sz="quarter" type="pic"/>
          </p:nvPr>
        </p:nvPicPr>
        <p:blipFill>
          <a:blip cstate="screen" r:embed="rId2">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idx="13" type="body"/>
          </p:nvPr>
        </p:nvSpPr>
        <p:spPr/>
        <p:txBody>
          <a:bodyPr/>
          <a:lstStyle/>
          <a:p>
            <a:r>
              <a:rPr dirty="0" lang="en-US">
                <a:solidFill>
                  <a:schemeClr val="bg1"/>
                </a:solidFill>
              </a:rPr>
              <a:t>SUBTITLE HERE</a:t>
            </a:r>
            <a:endParaRPr dirty="0" lang="id-ID">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393371" y="21542"/>
            <a:ext cx="9252858" cy="836874"/>
          </a:xfrm>
        </p:spPr>
        <p:txBody>
          <a:bodyPr/>
          <a:lstStyle/>
          <a:p>
            <a:r>
              <a:rPr dirty="0" lang="en-US"/>
              <a:t>Teamwork agreement</a:t>
            </a:r>
            <a:endParaRPr dirty="0" lang="en-US">
              <a:solidFill>
                <a:schemeClr val="bg1"/>
              </a:solidFill>
            </a:endParaRPr>
          </a:p>
        </p:txBody>
      </p:sp>
      <p:pic>
        <p:nvPicPr>
          <p:cNvPr id="2" name="Google Shape;281;p7">
            <a:extLst>
              <a:ext uri="{FF2B5EF4-FFF2-40B4-BE49-F238E27FC236}">
                <a16:creationId xmlns:a16="http://schemas.microsoft.com/office/drawing/2014/main" id="{51450300-2CF0-609A-DEAC-43DC7AB58C93}"/>
              </a:ext>
            </a:extLst>
          </p:cNvPr>
          <p:cNvPicPr preferRelativeResize="0"/>
          <p:nvPr/>
        </p:nvPicPr>
        <p:blipFill rotWithShape="1">
          <a:blip r:embed="rId4">
            <a:alphaModFix/>
          </a:blip>
          <a:srcRect b="44" l="155" t="132"/>
          <a:stretch/>
        </p:blipFill>
        <p:spPr>
          <a:xfrm>
            <a:off x="47759" y="996928"/>
            <a:ext cx="4004403" cy="5478522"/>
          </a:xfrm>
          <a:prstGeom prst="rect">
            <a:avLst/>
          </a:prstGeom>
          <a:noFill/>
          <a:ln>
            <a:noFill/>
          </a:ln>
        </p:spPr>
      </p:pic>
      <p:pic>
        <p:nvPicPr>
          <p:cNvPr id="3" name="Google Shape;282;p7">
            <a:extLst>
              <a:ext uri="{FF2B5EF4-FFF2-40B4-BE49-F238E27FC236}">
                <a16:creationId xmlns:a16="http://schemas.microsoft.com/office/drawing/2014/main" id="{91CC7106-0F2F-AE97-5FB8-90099D1EA8B1}"/>
              </a:ext>
            </a:extLst>
          </p:cNvPr>
          <p:cNvPicPr preferRelativeResize="0"/>
          <p:nvPr/>
        </p:nvPicPr>
        <p:blipFill rotWithShape="1">
          <a:blip r:embed="rId5">
            <a:alphaModFix/>
          </a:blip>
          <a:srcRect b="139" l="23" r="5" t="116"/>
          <a:stretch/>
        </p:blipFill>
        <p:spPr>
          <a:xfrm>
            <a:off x="4093798" y="996928"/>
            <a:ext cx="4004404" cy="5478521"/>
          </a:xfrm>
          <a:prstGeom prst="rect">
            <a:avLst/>
          </a:prstGeom>
          <a:noFill/>
          <a:ln>
            <a:noFill/>
          </a:ln>
        </p:spPr>
      </p:pic>
      <p:pic>
        <p:nvPicPr>
          <p:cNvPr id="4" name="Google Shape;283;p7">
            <a:extLst>
              <a:ext uri="{FF2B5EF4-FFF2-40B4-BE49-F238E27FC236}">
                <a16:creationId xmlns:a16="http://schemas.microsoft.com/office/drawing/2014/main" id="{CB9E7D22-AE5D-695A-8726-4D82D8ED8ABB}"/>
              </a:ext>
            </a:extLst>
          </p:cNvPr>
          <p:cNvPicPr preferRelativeResize="0"/>
          <p:nvPr/>
        </p:nvPicPr>
        <p:blipFill rotWithShape="1">
          <a:blip r:embed="rId6">
            <a:alphaModFix/>
          </a:blip>
          <a:srcRect b="139" l="148" r="177" t="116"/>
          <a:stretch/>
        </p:blipFill>
        <p:spPr>
          <a:xfrm>
            <a:off x="8139839" y="996927"/>
            <a:ext cx="4004403" cy="5478521"/>
          </a:xfrm>
          <a:prstGeom prst="rect">
            <a:avLst/>
          </a:prstGeom>
          <a:noFill/>
          <a:ln>
            <a:noFill/>
          </a:ln>
        </p:spPr>
      </p:pic>
      <p:pic>
        <p:nvPicPr>
          <p:cNvPr descr="Google Shape;211;p1" id="7" name="Google Shape;113;p1">
            <a:extLst>
              <a:ext uri="{FF2B5EF4-FFF2-40B4-BE49-F238E27FC236}">
                <a16:creationId xmlns:a16="http://schemas.microsoft.com/office/drawing/2014/main" id="{12FF0A06-1938-1F74-6610-50083FE81B54}"/>
              </a:ext>
            </a:extLst>
          </p:cNvPr>
          <p:cNvPicPr preferRelativeResize="0"/>
          <p:nvPr/>
        </p:nvPicPr>
        <p:blipFill rotWithShape="1">
          <a:blip r:embed="rId7">
            <a:alphaModFix/>
          </a:blip>
          <a:srcRect/>
          <a:stretch/>
        </p:blipFill>
        <p:spPr>
          <a:xfrm>
            <a:off x="10415384" y="0"/>
            <a:ext cx="1776616" cy="490907"/>
          </a:xfrm>
          <a:prstGeom prst="rect">
            <a:avLst/>
          </a:prstGeom>
          <a:noFill/>
          <a:ln>
            <a:noFill/>
          </a:ln>
        </p:spPr>
      </p:pic>
    </p:spTree>
    <p:extLst>
      <p:ext uri="{BB962C8B-B14F-4D97-AF65-F5344CB8AC3E}">
        <p14:creationId xmlns:p14="http://schemas.microsoft.com/office/powerpoint/2010/main" val="4067864897"/>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E37D3-F591-3E10-FAB8-719E7EB86B2A}"/>
              </a:ext>
            </a:extLst>
          </p:cNvPr>
          <p:cNvSpPr>
            <a:spLocks noGrp="1"/>
          </p:cNvSpPr>
          <p:nvPr>
            <p:ph type="ctrTitle"/>
          </p:nvPr>
        </p:nvSpPr>
        <p:spPr>
          <a:xfrm>
            <a:off x="5711877" y="0"/>
            <a:ext cx="4890577" cy="727788"/>
          </a:xfrm>
        </p:spPr>
        <p:txBody>
          <a:bodyPr/>
          <a:lstStyle/>
          <a:p>
            <a:r>
              <a:rPr dirty="0" lang="en-US" sz="4800"/>
              <a:t>Personas</a:t>
            </a:r>
            <a:endParaRPr dirty="0" lang="en-US"/>
          </a:p>
        </p:txBody>
      </p:sp>
      <p:pic>
        <p:nvPicPr>
          <p:cNvPr descr="A picture containing silhouette&#10;&#10;Description automatically generated" id="5" name="Google Shape;290;p8">
            <a:extLst>
              <a:ext uri="{FF2B5EF4-FFF2-40B4-BE49-F238E27FC236}">
                <a16:creationId xmlns:a16="http://schemas.microsoft.com/office/drawing/2014/main" id="{1AB8B253-2E20-403B-60EB-C4BFC890DF8A}"/>
              </a:ext>
            </a:extLst>
          </p:cNvPr>
          <p:cNvPicPr preferRelativeResize="0">
            <a:picLocks noGrp="1"/>
          </p:cNvPicPr>
          <p:nvPr>
            <p:ph idx="13" sz="quarter" type="pic"/>
          </p:nvPr>
        </p:nvPicPr>
        <p:blipFill rotWithShape="1">
          <a:blip r:embed="rId2">
            <a:alphaModFix/>
            <a:duotone>
              <a:prstClr val="black"/>
              <a:schemeClr val="accent3">
                <a:tint val="45000"/>
                <a:satMod val="400000"/>
              </a:schemeClr>
            </a:duotone>
          </a:blip>
          <a:srcRect l="20" r="20"/>
          <a:stretch/>
        </p:blipFill>
        <p:spPr>
          <a:xfrm>
            <a:off x="0" y="0"/>
            <a:ext cx="5199063" cy="6858000"/>
          </a:xfrm>
          <a:prstGeom prst="rect">
            <a:avLst/>
          </a:prstGeom>
          <a:noFill/>
          <a:ln>
            <a:noFill/>
          </a:ln>
        </p:spPr>
      </p:pic>
      <p:sp>
        <p:nvSpPr>
          <p:cNvPr id="6" name="Title 2">
            <a:extLst>
              <a:ext uri="{FF2B5EF4-FFF2-40B4-BE49-F238E27FC236}">
                <a16:creationId xmlns:a16="http://schemas.microsoft.com/office/drawing/2014/main" id="{F8FC41B3-8995-59BC-1F10-F616A30DE4F6}"/>
              </a:ext>
            </a:extLst>
          </p:cNvPr>
          <p:cNvSpPr txBox="1">
            <a:spLocks/>
          </p:cNvSpPr>
          <p:nvPr/>
        </p:nvSpPr>
        <p:spPr>
          <a:xfrm>
            <a:off x="5711877" y="791719"/>
            <a:ext cx="4890577" cy="727788"/>
          </a:xfrm>
          <a:prstGeom prst="rect">
            <a:avLst/>
          </a:prstGeom>
        </p:spPr>
        <p:txBody>
          <a:bodyPr anchor="b" bIns="45720" lIns="0" rIns="0" rtlCol="0" tIns="45720" vert="horz">
            <a:noAutofit/>
          </a:bodyPr>
          <a:lstStyle>
            <a:lvl1pPr algn="l" defTabSz="914400" eaLnBrk="1" hangingPunct="1" latinLnBrk="0" rtl="0">
              <a:lnSpc>
                <a:spcPct val="90000"/>
              </a:lnSpc>
              <a:spcBef>
                <a:spcPct val="0"/>
              </a:spcBef>
              <a:buNone/>
              <a:defRPr b="0" baseline="0" cap="all" i="0" kern="1200" sz="4500">
                <a:solidFill>
                  <a:schemeClr val="accent4">
                    <a:lumMod val="75000"/>
                  </a:schemeClr>
                </a:solidFill>
                <a:latin charset="0" panose="02020303050505020204" pitchFamily="18" typeface="Sagona ExtraLight"/>
                <a:ea typeface="+mj-ea"/>
                <a:cs typeface="+mj-cs"/>
              </a:defRPr>
            </a:lvl1pPr>
          </a:lstStyle>
          <a:p>
            <a:r>
              <a:rPr dirty="0" lang="en-US" sz="4000"/>
              <a:t>Jack</a:t>
            </a:r>
          </a:p>
        </p:txBody>
      </p:sp>
      <p:sp>
        <p:nvSpPr>
          <p:cNvPr id="7" name="Google Shape;292;p8">
            <a:extLst>
              <a:ext uri="{FF2B5EF4-FFF2-40B4-BE49-F238E27FC236}">
                <a16:creationId xmlns:a16="http://schemas.microsoft.com/office/drawing/2014/main" id="{93B8F209-6DD7-8B73-EA36-63F36842372F}"/>
              </a:ext>
            </a:extLst>
          </p:cNvPr>
          <p:cNvSpPr txBox="1"/>
          <p:nvPr/>
        </p:nvSpPr>
        <p:spPr>
          <a:xfrm>
            <a:off x="5333550" y="2142797"/>
            <a:ext cx="2950752" cy="1022062"/>
          </a:xfrm>
          <a:prstGeom prst="rect">
            <a:avLst/>
          </a:prstGeom>
          <a:noFill/>
          <a:ln>
            <a:noFill/>
          </a:ln>
        </p:spPr>
        <p:txBody>
          <a:bodyPr anchor="t" anchorCtr="0" bIns="0" lIns="0" rIns="0" spcFirstLastPara="1" tIns="0" wrap="square">
            <a:noAutofit/>
          </a:bodyPr>
          <a:lstStyle/>
          <a:p>
            <a:pPr algn="l" indent="0" lvl="0" marL="0" marR="0" rtl="0">
              <a:lnSpc>
                <a:spcPct val="150000"/>
              </a:lnSpc>
              <a:spcBef>
                <a:spcPts val="0"/>
              </a:spcBef>
              <a:spcAft>
                <a:spcPts val="0"/>
              </a:spcAft>
              <a:buClr>
                <a:schemeClr val="dk1"/>
              </a:buClr>
              <a:buSzPts val="1100"/>
              <a:buFont typeface="Noto Sans Symbols"/>
              <a:buNone/>
            </a:pPr>
            <a:r>
              <a:rPr b="0" cap="none" dirty="0" i="0" lang="en-US" strike="noStrike" sz="1000" u="none">
                <a:solidFill>
                  <a:schemeClr val="dk1"/>
                </a:solidFill>
                <a:latin typeface="Libre Franklin"/>
                <a:ea typeface="Libre Franklin"/>
                <a:cs typeface="Libre Franklin"/>
                <a:sym typeface="Libre Franklin"/>
              </a:rPr>
              <a:t>Jack, a 35-year-old software engineer who has a history of depression and anxiety. He often finds himself feeling overwhelmed at work and is struggling to balance his job and personal life. He wants to find a way to manage his symptoms so that he can be more productive and happier.</a:t>
            </a:r>
            <a:endParaRPr dirty="0"/>
          </a:p>
        </p:txBody>
      </p:sp>
      <p:sp>
        <p:nvSpPr>
          <p:cNvPr id="8" name="Google Shape;293;p8">
            <a:extLst>
              <a:ext uri="{FF2B5EF4-FFF2-40B4-BE49-F238E27FC236}">
                <a16:creationId xmlns:a16="http://schemas.microsoft.com/office/drawing/2014/main" id="{247A73CA-5B7B-DB6E-8969-9DCFF38910BB}"/>
              </a:ext>
            </a:extLst>
          </p:cNvPr>
          <p:cNvSpPr txBox="1"/>
          <p:nvPr/>
        </p:nvSpPr>
        <p:spPr>
          <a:xfrm>
            <a:off x="5329445" y="1629044"/>
            <a:ext cx="962619" cy="404216"/>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Profile</a:t>
            </a:r>
            <a:endParaRPr dirty="0"/>
          </a:p>
        </p:txBody>
      </p:sp>
      <p:sp>
        <p:nvSpPr>
          <p:cNvPr id="9" name="Google Shape;294;p8">
            <a:extLst>
              <a:ext uri="{FF2B5EF4-FFF2-40B4-BE49-F238E27FC236}">
                <a16:creationId xmlns:a16="http://schemas.microsoft.com/office/drawing/2014/main" id="{213CFF84-CDA5-7CF9-C000-B31A6B1358F0}"/>
              </a:ext>
            </a:extLst>
          </p:cNvPr>
          <p:cNvSpPr txBox="1"/>
          <p:nvPr/>
        </p:nvSpPr>
        <p:spPr>
          <a:xfrm>
            <a:off x="8810983" y="2119501"/>
            <a:ext cx="2476174" cy="1477287"/>
          </a:xfrm>
          <a:prstGeom prst="rect">
            <a:avLst/>
          </a:prstGeom>
          <a:noFill/>
          <a:ln>
            <a:noFill/>
          </a:ln>
        </p:spPr>
        <p:txBody>
          <a:bodyPr anchor="t" anchorCtr="0" bIns="45700" lIns="91425" rIns="91425" spcFirstLastPara="1" tIns="45700" wrap="square">
            <a:spAutoFit/>
          </a:bodyPr>
          <a:lstStyle/>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Name</a:t>
            </a:r>
            <a:r>
              <a:rPr b="0" cap="none" dirty="0" i="0" lang="en-US" strike="noStrike" sz="1000" u="none">
                <a:solidFill>
                  <a:srgbClr val="000000"/>
                </a:solidFill>
                <a:latin typeface="Libre Franklin"/>
                <a:ea typeface="Libre Franklin"/>
                <a:cs typeface="Libre Franklin"/>
                <a:sym typeface="Libre Franklin"/>
              </a:rPr>
              <a:t>: Jack</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Age</a:t>
            </a:r>
            <a:r>
              <a:rPr b="0" cap="none" dirty="0" i="0" lang="en-US" strike="noStrike" sz="1000" u="none">
                <a:solidFill>
                  <a:srgbClr val="000000"/>
                </a:solidFill>
                <a:latin typeface="Libre Franklin"/>
                <a:ea typeface="Libre Franklin"/>
                <a:cs typeface="Libre Franklin"/>
                <a:sym typeface="Libre Franklin"/>
              </a:rPr>
              <a:t>: 35</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Location</a:t>
            </a:r>
            <a:r>
              <a:rPr b="0" cap="none" dirty="0" i="0" lang="en-US" strike="noStrike" sz="1000" u="none">
                <a:solidFill>
                  <a:srgbClr val="000000"/>
                </a:solidFill>
                <a:latin typeface="Libre Franklin"/>
                <a:ea typeface="Libre Franklin"/>
                <a:cs typeface="Libre Franklin"/>
                <a:sym typeface="Libre Franklin"/>
              </a:rPr>
              <a:t>: Chicago, MI</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Job</a:t>
            </a:r>
            <a:r>
              <a:rPr b="0" cap="none" dirty="0" i="0" lang="en-US" strike="noStrike" sz="1000" u="none">
                <a:solidFill>
                  <a:srgbClr val="000000"/>
                </a:solidFill>
                <a:latin typeface="Libre Franklin"/>
                <a:ea typeface="Libre Franklin"/>
                <a:cs typeface="Libre Franklin"/>
                <a:sym typeface="Libre Franklin"/>
              </a:rPr>
              <a:t>: Software Engineer</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Salary</a:t>
            </a:r>
            <a:r>
              <a:rPr b="0" cap="none" dirty="0" i="0" lang="en-US" strike="noStrike" sz="1000" u="none">
                <a:solidFill>
                  <a:srgbClr val="000000"/>
                </a:solidFill>
                <a:latin typeface="Libre Franklin"/>
                <a:ea typeface="Libre Franklin"/>
                <a:cs typeface="Libre Franklin"/>
                <a:sym typeface="Libre Franklin"/>
              </a:rPr>
              <a:t>: 92 000 – 110 000$/annually</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Family</a:t>
            </a:r>
            <a:r>
              <a:rPr b="0" cap="none" dirty="0" i="0" lang="en-US" strike="noStrike" sz="1000" u="none">
                <a:solidFill>
                  <a:srgbClr val="000000"/>
                </a:solidFill>
                <a:latin typeface="Libre Franklin"/>
                <a:ea typeface="Libre Franklin"/>
                <a:cs typeface="Libre Franklin"/>
                <a:sym typeface="Libre Franklin"/>
              </a:rPr>
              <a:t>: Single </a:t>
            </a:r>
            <a:endParaRPr dirty="0"/>
          </a:p>
        </p:txBody>
      </p:sp>
      <p:sp>
        <p:nvSpPr>
          <p:cNvPr id="10" name="Google Shape;295;p8">
            <a:extLst>
              <a:ext uri="{FF2B5EF4-FFF2-40B4-BE49-F238E27FC236}">
                <a16:creationId xmlns:a16="http://schemas.microsoft.com/office/drawing/2014/main" id="{25C7688B-155A-D8CF-62FD-CEC3437A193F}"/>
              </a:ext>
            </a:extLst>
          </p:cNvPr>
          <p:cNvSpPr txBox="1"/>
          <p:nvPr/>
        </p:nvSpPr>
        <p:spPr>
          <a:xfrm>
            <a:off x="5329445"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Interests</a:t>
            </a:r>
            <a:endParaRPr dirty="0" sz="2000"/>
          </a:p>
        </p:txBody>
      </p:sp>
      <p:sp>
        <p:nvSpPr>
          <p:cNvPr id="11" name="Google Shape;296;p8">
            <a:extLst>
              <a:ext uri="{FF2B5EF4-FFF2-40B4-BE49-F238E27FC236}">
                <a16:creationId xmlns:a16="http://schemas.microsoft.com/office/drawing/2014/main" id="{F31A699D-67DD-46E8-AC72-40DFA0B936B9}"/>
              </a:ext>
            </a:extLst>
          </p:cNvPr>
          <p:cNvSpPr txBox="1"/>
          <p:nvPr/>
        </p:nvSpPr>
        <p:spPr>
          <a:xfrm>
            <a:off x="5329445" y="4373780"/>
            <a:ext cx="2950752" cy="758349"/>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Riding Bike </a:t>
            </a:r>
            <a:endParaRPr dirty="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Goes Kayaking </a:t>
            </a:r>
            <a:endParaRPr dirty="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Attending live concerts</a:t>
            </a:r>
            <a:endParaRPr dirty="0"/>
          </a:p>
        </p:txBody>
      </p:sp>
      <p:sp>
        <p:nvSpPr>
          <p:cNvPr id="12" name="Google Shape;297;p8">
            <a:extLst>
              <a:ext uri="{FF2B5EF4-FFF2-40B4-BE49-F238E27FC236}">
                <a16:creationId xmlns:a16="http://schemas.microsoft.com/office/drawing/2014/main" id="{2D006CEB-95F1-8F7F-3AAA-1EDCE898386B}"/>
              </a:ext>
            </a:extLst>
          </p:cNvPr>
          <p:cNvSpPr txBox="1"/>
          <p:nvPr/>
        </p:nvSpPr>
        <p:spPr>
          <a:xfrm>
            <a:off x="7342528" y="4108352"/>
            <a:ext cx="1617492" cy="248520"/>
          </a:xfrm>
          <a:prstGeom prst="rect">
            <a:avLst/>
          </a:prstGeom>
          <a:noFill/>
          <a:ln>
            <a:noFill/>
          </a:ln>
        </p:spPr>
        <p:txBody>
          <a:bodyPr anchor="t" anchorCtr="0" bIns="0" lIns="0" rIns="0" spcFirstLastPara="1" tIns="0" wrap="square">
            <a:no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Frustration</a:t>
            </a:r>
            <a:endParaRPr dirty="0" sz="2000"/>
          </a:p>
        </p:txBody>
      </p:sp>
      <p:sp>
        <p:nvSpPr>
          <p:cNvPr id="13" name="Google Shape;298;p8">
            <a:extLst>
              <a:ext uri="{FF2B5EF4-FFF2-40B4-BE49-F238E27FC236}">
                <a16:creationId xmlns:a16="http://schemas.microsoft.com/office/drawing/2014/main" id="{85FE3C04-A501-B114-3DC7-D8E1DBA9BA84}"/>
              </a:ext>
            </a:extLst>
          </p:cNvPr>
          <p:cNvSpPr txBox="1"/>
          <p:nvPr/>
        </p:nvSpPr>
        <p:spPr>
          <a:xfrm>
            <a:off x="7184186" y="4373780"/>
            <a:ext cx="2200231" cy="758349"/>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Managing depression</a:t>
            </a:r>
            <a:endParaRPr dirty="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Wants to change job, but unable</a:t>
            </a:r>
            <a:endParaRPr dirty="0"/>
          </a:p>
        </p:txBody>
      </p:sp>
      <p:sp>
        <p:nvSpPr>
          <p:cNvPr id="14" name="Google Shape;299;p8">
            <a:extLst>
              <a:ext uri="{FF2B5EF4-FFF2-40B4-BE49-F238E27FC236}">
                <a16:creationId xmlns:a16="http://schemas.microsoft.com/office/drawing/2014/main" id="{259BF091-A921-8E7F-0806-81A16198C42B}"/>
              </a:ext>
            </a:extLst>
          </p:cNvPr>
          <p:cNvSpPr txBox="1"/>
          <p:nvPr/>
        </p:nvSpPr>
        <p:spPr>
          <a:xfrm>
            <a:off x="9384417"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Goals</a:t>
            </a:r>
            <a:endParaRPr dirty="0" sz="2000"/>
          </a:p>
        </p:txBody>
      </p:sp>
      <p:sp>
        <p:nvSpPr>
          <p:cNvPr id="15" name="Google Shape;300;p8">
            <a:extLst>
              <a:ext uri="{FF2B5EF4-FFF2-40B4-BE49-F238E27FC236}">
                <a16:creationId xmlns:a16="http://schemas.microsoft.com/office/drawing/2014/main" id="{0B2385B7-E621-8CF4-C147-F39C94DBA073}"/>
              </a:ext>
            </a:extLst>
          </p:cNvPr>
          <p:cNvSpPr txBox="1"/>
          <p:nvPr/>
        </p:nvSpPr>
        <p:spPr>
          <a:xfrm>
            <a:off x="9241248" y="4318690"/>
            <a:ext cx="2950752" cy="758349"/>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Moving to south</a:t>
            </a:r>
            <a:endParaRPr dirty="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Finding friends</a:t>
            </a:r>
            <a:endParaRPr dirty="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Buying a bigger house </a:t>
            </a:r>
            <a:endParaRPr dirty="0"/>
          </a:p>
        </p:txBody>
      </p:sp>
      <p:pic>
        <p:nvPicPr>
          <p:cNvPr descr="Google Shape;211;p1" id="17" name="Google Shape;113;p1">
            <a:extLst>
              <a:ext uri="{FF2B5EF4-FFF2-40B4-BE49-F238E27FC236}">
                <a16:creationId xmlns:a16="http://schemas.microsoft.com/office/drawing/2014/main" id="{3E91733B-7D28-AD32-1915-A1E8F5FA8DC2}"/>
              </a:ext>
            </a:extLst>
          </p:cNvPr>
          <p:cNvPicPr preferRelativeResize="0"/>
          <p:nvPr/>
        </p:nvPicPr>
        <p:blipFill rotWithShape="1">
          <a:blip r:embed="rId3">
            <a:alphaModFix/>
          </a:blip>
          <a:srcRect/>
          <a:stretch/>
        </p:blipFill>
        <p:spPr>
          <a:xfrm rot="16200000">
            <a:off x="11055006" y="5767696"/>
            <a:ext cx="1776616" cy="490907"/>
          </a:xfrm>
          <a:prstGeom prst="rect">
            <a:avLst/>
          </a:prstGeom>
          <a:noFill/>
          <a:ln>
            <a:noFill/>
          </a:ln>
        </p:spPr>
      </p:pic>
    </p:spTree>
    <p:extLst>
      <p:ext uri="{BB962C8B-B14F-4D97-AF65-F5344CB8AC3E}">
        <p14:creationId xmlns:p14="http://schemas.microsoft.com/office/powerpoint/2010/main" val="227143551"/>
      </p:ext>
    </p:extLst>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E37D3-F591-3E10-FAB8-719E7EB86B2A}"/>
              </a:ext>
            </a:extLst>
          </p:cNvPr>
          <p:cNvSpPr>
            <a:spLocks noGrp="1"/>
          </p:cNvSpPr>
          <p:nvPr>
            <p:ph type="ctrTitle"/>
          </p:nvPr>
        </p:nvSpPr>
        <p:spPr>
          <a:xfrm>
            <a:off x="5711877" y="0"/>
            <a:ext cx="4890577" cy="727788"/>
          </a:xfrm>
        </p:spPr>
        <p:txBody>
          <a:bodyPr/>
          <a:lstStyle/>
          <a:p>
            <a:r>
              <a:rPr dirty="0" lang="en-US" sz="4800"/>
              <a:t>Personas</a:t>
            </a:r>
            <a:endParaRPr dirty="0" lang="en-US"/>
          </a:p>
        </p:txBody>
      </p:sp>
      <p:sp>
        <p:nvSpPr>
          <p:cNvPr id="6" name="Title 2">
            <a:extLst>
              <a:ext uri="{FF2B5EF4-FFF2-40B4-BE49-F238E27FC236}">
                <a16:creationId xmlns:a16="http://schemas.microsoft.com/office/drawing/2014/main" id="{F8FC41B3-8995-59BC-1F10-F616A30DE4F6}"/>
              </a:ext>
            </a:extLst>
          </p:cNvPr>
          <p:cNvSpPr txBox="1">
            <a:spLocks/>
          </p:cNvSpPr>
          <p:nvPr/>
        </p:nvSpPr>
        <p:spPr>
          <a:xfrm>
            <a:off x="5711877" y="791719"/>
            <a:ext cx="4890577" cy="727788"/>
          </a:xfrm>
          <a:prstGeom prst="rect">
            <a:avLst/>
          </a:prstGeom>
        </p:spPr>
        <p:txBody>
          <a:bodyPr anchor="b" bIns="45720" lIns="0" rIns="0" rtlCol="0" tIns="45720" vert="horz">
            <a:noAutofit/>
          </a:bodyPr>
          <a:lstStyle>
            <a:lvl1pPr algn="l" defTabSz="914400" eaLnBrk="1" hangingPunct="1" latinLnBrk="0" rtl="0">
              <a:lnSpc>
                <a:spcPct val="90000"/>
              </a:lnSpc>
              <a:spcBef>
                <a:spcPct val="0"/>
              </a:spcBef>
              <a:buNone/>
              <a:defRPr b="0" baseline="0" cap="all" i="0" kern="1200" sz="4500">
                <a:solidFill>
                  <a:schemeClr val="accent4">
                    <a:lumMod val="75000"/>
                  </a:schemeClr>
                </a:solidFill>
                <a:latin charset="0" panose="02020303050505020204" pitchFamily="18" typeface="Sagona ExtraLight"/>
                <a:ea typeface="+mj-ea"/>
                <a:cs typeface="+mj-cs"/>
              </a:defRPr>
            </a:lvl1pPr>
          </a:lstStyle>
          <a:p>
            <a:r>
              <a:rPr dirty="0" lang="en-US" sz="4000"/>
              <a:t>Sarah</a:t>
            </a:r>
          </a:p>
        </p:txBody>
      </p:sp>
      <p:sp>
        <p:nvSpPr>
          <p:cNvPr id="7" name="Google Shape;292;p8">
            <a:extLst>
              <a:ext uri="{FF2B5EF4-FFF2-40B4-BE49-F238E27FC236}">
                <a16:creationId xmlns:a16="http://schemas.microsoft.com/office/drawing/2014/main" id="{93B8F209-6DD7-8B73-EA36-63F36842372F}"/>
              </a:ext>
            </a:extLst>
          </p:cNvPr>
          <p:cNvSpPr txBox="1"/>
          <p:nvPr/>
        </p:nvSpPr>
        <p:spPr>
          <a:xfrm>
            <a:off x="5333550" y="2050168"/>
            <a:ext cx="2950752" cy="1022062"/>
          </a:xfrm>
          <a:prstGeom prst="rect">
            <a:avLst/>
          </a:prstGeom>
          <a:noFill/>
          <a:ln>
            <a:noFill/>
          </a:ln>
        </p:spPr>
        <p:txBody>
          <a:bodyPr anchor="t" anchorCtr="0" bIns="0" lIns="0" rIns="0" spcFirstLastPara="1" tIns="0" wrap="square">
            <a:noAutofit/>
          </a:bodyPr>
          <a:lstStyle/>
          <a:p>
            <a:pPr algn="l" indent="0" lvl="0" marL="0" marR="0" rtl="0">
              <a:lnSpc>
                <a:spcPct val="170000"/>
              </a:lnSpc>
              <a:spcBef>
                <a:spcPts val="0"/>
              </a:spcBef>
              <a:spcAft>
                <a:spcPts val="0"/>
              </a:spcAft>
              <a:buClr>
                <a:schemeClr val="dk1"/>
              </a:buClr>
              <a:buSzPts val="1100"/>
              <a:buFont typeface="Noto Sans Symbols"/>
              <a:buNone/>
            </a:pPr>
            <a:r>
              <a:rPr b="0" cap="none" dirty="0" i="0" lang="en-US" strike="noStrike" sz="1000" u="none">
                <a:solidFill>
                  <a:schemeClr val="dk1"/>
                </a:solidFill>
                <a:latin typeface="Libre Franklin"/>
                <a:ea typeface="Libre Franklin"/>
                <a:cs typeface="Libre Franklin"/>
                <a:sym typeface="Libre Franklin"/>
              </a:rPr>
              <a:t>Sarah, a 25-year-old graphic designer who has been feeling down for the past few months. Despite her successful career and supportive friends and family, she feels unfulfilled and struggles to find joy in her everyday life. She wants to find a way to manage her depression and is open to using technology to help her do so.</a:t>
            </a:r>
            <a:endParaRPr dirty="0" lang="en-US" sz="800"/>
          </a:p>
        </p:txBody>
      </p:sp>
      <p:sp>
        <p:nvSpPr>
          <p:cNvPr id="8" name="Google Shape;293;p8">
            <a:extLst>
              <a:ext uri="{FF2B5EF4-FFF2-40B4-BE49-F238E27FC236}">
                <a16:creationId xmlns:a16="http://schemas.microsoft.com/office/drawing/2014/main" id="{247A73CA-5B7B-DB6E-8969-9DCFF38910BB}"/>
              </a:ext>
            </a:extLst>
          </p:cNvPr>
          <p:cNvSpPr txBox="1"/>
          <p:nvPr/>
        </p:nvSpPr>
        <p:spPr>
          <a:xfrm>
            <a:off x="5329445" y="1629044"/>
            <a:ext cx="962619" cy="404216"/>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Profile</a:t>
            </a:r>
            <a:endParaRPr dirty="0"/>
          </a:p>
        </p:txBody>
      </p:sp>
      <p:sp>
        <p:nvSpPr>
          <p:cNvPr id="9" name="Google Shape;294;p8">
            <a:extLst>
              <a:ext uri="{FF2B5EF4-FFF2-40B4-BE49-F238E27FC236}">
                <a16:creationId xmlns:a16="http://schemas.microsoft.com/office/drawing/2014/main" id="{213CFF84-CDA5-7CF9-C000-B31A6B1358F0}"/>
              </a:ext>
            </a:extLst>
          </p:cNvPr>
          <p:cNvSpPr txBox="1"/>
          <p:nvPr/>
        </p:nvSpPr>
        <p:spPr>
          <a:xfrm>
            <a:off x="8810983" y="2119501"/>
            <a:ext cx="2476174" cy="1477287"/>
          </a:xfrm>
          <a:prstGeom prst="rect">
            <a:avLst/>
          </a:prstGeom>
          <a:noFill/>
          <a:ln>
            <a:noFill/>
          </a:ln>
        </p:spPr>
        <p:txBody>
          <a:bodyPr anchor="t" anchorCtr="0" bIns="45700" lIns="91425" rIns="91425" spcFirstLastPara="1" tIns="45700" wrap="square">
            <a:spAutoFit/>
          </a:bodyPr>
          <a:lstStyle/>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Name</a:t>
            </a:r>
            <a:r>
              <a:rPr b="0" cap="none" dirty="0" i="0" lang="en-US" strike="noStrike" sz="1000" u="none">
                <a:solidFill>
                  <a:srgbClr val="000000"/>
                </a:solidFill>
                <a:latin typeface="Libre Franklin"/>
                <a:ea typeface="Libre Franklin"/>
                <a:cs typeface="Libre Franklin"/>
                <a:sym typeface="Libre Franklin"/>
              </a:rPr>
              <a:t>: Sarah</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Age</a:t>
            </a:r>
            <a:r>
              <a:rPr b="0" cap="none" dirty="0" i="0" lang="en-US" strike="noStrike" sz="1000" u="none">
                <a:solidFill>
                  <a:srgbClr val="000000"/>
                </a:solidFill>
                <a:latin typeface="Libre Franklin"/>
                <a:ea typeface="Libre Franklin"/>
                <a:cs typeface="Libre Franklin"/>
                <a:sym typeface="Libre Franklin"/>
              </a:rPr>
              <a:t>: 25</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Location</a:t>
            </a:r>
            <a:r>
              <a:rPr b="0" cap="none" dirty="0" i="0" lang="en-US" strike="noStrike" sz="1000" u="none">
                <a:solidFill>
                  <a:srgbClr val="000000"/>
                </a:solidFill>
                <a:latin typeface="Libre Franklin"/>
                <a:ea typeface="Libre Franklin"/>
                <a:cs typeface="Libre Franklin"/>
                <a:sym typeface="Libre Franklin"/>
              </a:rPr>
              <a:t>: Los Angeles, CA</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Job</a:t>
            </a:r>
            <a:r>
              <a:rPr b="0" cap="none" dirty="0" i="0" lang="en-US" strike="noStrike" sz="1000" u="none">
                <a:solidFill>
                  <a:srgbClr val="000000"/>
                </a:solidFill>
                <a:latin typeface="Libre Franklin"/>
                <a:ea typeface="Libre Franklin"/>
                <a:cs typeface="Libre Franklin"/>
                <a:sym typeface="Libre Franklin"/>
              </a:rPr>
              <a:t>: Graphic Designer</a:t>
            </a:r>
            <a:endParaRPr dirty="0"/>
          </a:p>
          <a:p>
            <a:pPr algn="l" indent="0" lvl="0" marL="0" marR="0" rtl="0">
              <a:lnSpc>
                <a:spcPct val="150000"/>
              </a:lnSpc>
              <a:spcBef>
                <a:spcPts val="0"/>
              </a:spcBef>
              <a:spcAft>
                <a:spcPts val="0"/>
              </a:spcAft>
              <a:buNone/>
            </a:pPr>
            <a:r>
              <a:rPr b="1" cap="none" dirty="0" i="0" lang="en-US" strike="noStrike" sz="1000" u="none">
                <a:solidFill>
                  <a:srgbClr val="000000"/>
                </a:solidFill>
                <a:latin typeface="Libre Franklin"/>
                <a:ea typeface="Libre Franklin"/>
                <a:cs typeface="Libre Franklin"/>
                <a:sym typeface="Libre Franklin"/>
              </a:rPr>
              <a:t>Salary</a:t>
            </a:r>
            <a:r>
              <a:rPr b="0" cap="none" dirty="0" i="0" lang="en-US" strike="noStrike" sz="1000" u="none">
                <a:solidFill>
                  <a:srgbClr val="000000"/>
                </a:solidFill>
                <a:latin typeface="Libre Franklin"/>
                <a:ea typeface="Libre Franklin"/>
                <a:cs typeface="Libre Franklin"/>
                <a:sym typeface="Libre Franklin"/>
              </a:rPr>
              <a:t>: 66 000 – 70 000$/annually </a:t>
            </a:r>
            <a:r>
              <a:rPr b="1" cap="none" dirty="0" i="0" lang="en-US" strike="noStrike" sz="1000" u="none">
                <a:solidFill>
                  <a:srgbClr val="000000"/>
                </a:solidFill>
                <a:latin typeface="Libre Franklin"/>
                <a:ea typeface="Libre Franklin"/>
                <a:cs typeface="Libre Franklin"/>
                <a:sym typeface="Libre Franklin"/>
              </a:rPr>
              <a:t>Family</a:t>
            </a:r>
            <a:r>
              <a:rPr b="0" cap="none" dirty="0" i="0" lang="en-US" strike="noStrike" sz="1000" u="none">
                <a:solidFill>
                  <a:srgbClr val="000000"/>
                </a:solidFill>
                <a:latin typeface="Libre Franklin"/>
                <a:ea typeface="Libre Franklin"/>
                <a:cs typeface="Libre Franklin"/>
                <a:sym typeface="Libre Franklin"/>
              </a:rPr>
              <a:t>: Single </a:t>
            </a:r>
            <a:endParaRPr dirty="0"/>
          </a:p>
        </p:txBody>
      </p:sp>
      <p:sp>
        <p:nvSpPr>
          <p:cNvPr id="10" name="Google Shape;295;p8">
            <a:extLst>
              <a:ext uri="{FF2B5EF4-FFF2-40B4-BE49-F238E27FC236}">
                <a16:creationId xmlns:a16="http://schemas.microsoft.com/office/drawing/2014/main" id="{25C7688B-155A-D8CF-62FD-CEC3437A193F}"/>
              </a:ext>
            </a:extLst>
          </p:cNvPr>
          <p:cNvSpPr txBox="1"/>
          <p:nvPr/>
        </p:nvSpPr>
        <p:spPr>
          <a:xfrm>
            <a:off x="5329445"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Interests</a:t>
            </a:r>
            <a:endParaRPr dirty="0" sz="2000"/>
          </a:p>
        </p:txBody>
      </p:sp>
      <p:sp>
        <p:nvSpPr>
          <p:cNvPr id="11" name="Google Shape;296;p8">
            <a:extLst>
              <a:ext uri="{FF2B5EF4-FFF2-40B4-BE49-F238E27FC236}">
                <a16:creationId xmlns:a16="http://schemas.microsoft.com/office/drawing/2014/main" id="{F31A699D-67DD-46E8-AC72-40DFA0B936B9}"/>
              </a:ext>
            </a:extLst>
          </p:cNvPr>
          <p:cNvSpPr txBox="1"/>
          <p:nvPr/>
        </p:nvSpPr>
        <p:spPr>
          <a:xfrm>
            <a:off x="5329445" y="4373780"/>
            <a:ext cx="1931822" cy="1246455"/>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Writing own comic books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Everyday swimmer </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Loves animals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Watching series </a:t>
            </a:r>
            <a:endParaRPr dirty="0" lang="en-US" sz="800"/>
          </a:p>
        </p:txBody>
      </p:sp>
      <p:sp>
        <p:nvSpPr>
          <p:cNvPr id="12" name="Google Shape;297;p8">
            <a:extLst>
              <a:ext uri="{FF2B5EF4-FFF2-40B4-BE49-F238E27FC236}">
                <a16:creationId xmlns:a16="http://schemas.microsoft.com/office/drawing/2014/main" id="{2D006CEB-95F1-8F7F-3AAA-1EDCE898386B}"/>
              </a:ext>
            </a:extLst>
          </p:cNvPr>
          <p:cNvSpPr txBox="1"/>
          <p:nvPr/>
        </p:nvSpPr>
        <p:spPr>
          <a:xfrm>
            <a:off x="7342528" y="4108352"/>
            <a:ext cx="1617492" cy="248520"/>
          </a:xfrm>
          <a:prstGeom prst="rect">
            <a:avLst/>
          </a:prstGeom>
          <a:noFill/>
          <a:ln>
            <a:noFill/>
          </a:ln>
        </p:spPr>
        <p:txBody>
          <a:bodyPr anchor="t" anchorCtr="0" bIns="0" lIns="0" rIns="0" spcFirstLastPara="1" tIns="0" wrap="square">
            <a:no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Frustration</a:t>
            </a:r>
            <a:endParaRPr dirty="0" sz="2000"/>
          </a:p>
        </p:txBody>
      </p:sp>
      <p:sp>
        <p:nvSpPr>
          <p:cNvPr id="13" name="Google Shape;298;p8">
            <a:extLst>
              <a:ext uri="{FF2B5EF4-FFF2-40B4-BE49-F238E27FC236}">
                <a16:creationId xmlns:a16="http://schemas.microsoft.com/office/drawing/2014/main" id="{85FE3C04-A501-B114-3DC7-D8E1DBA9BA84}"/>
              </a:ext>
            </a:extLst>
          </p:cNvPr>
          <p:cNvSpPr txBox="1"/>
          <p:nvPr/>
        </p:nvSpPr>
        <p:spPr>
          <a:xfrm>
            <a:off x="7184187" y="4373780"/>
            <a:ext cx="1931822" cy="1015622"/>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Traffic in Los Angeles area  </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Living alone for a long time </a:t>
            </a:r>
            <a:endParaRPr dirty="0" lang="en-US" sz="800"/>
          </a:p>
        </p:txBody>
      </p:sp>
      <p:sp>
        <p:nvSpPr>
          <p:cNvPr id="14" name="Google Shape;299;p8">
            <a:extLst>
              <a:ext uri="{FF2B5EF4-FFF2-40B4-BE49-F238E27FC236}">
                <a16:creationId xmlns:a16="http://schemas.microsoft.com/office/drawing/2014/main" id="{259BF091-A921-8E7F-0806-81A16198C42B}"/>
              </a:ext>
            </a:extLst>
          </p:cNvPr>
          <p:cNvSpPr txBox="1"/>
          <p:nvPr/>
        </p:nvSpPr>
        <p:spPr>
          <a:xfrm>
            <a:off x="9384417" y="4083808"/>
            <a:ext cx="1161625" cy="289972"/>
          </a:xfrm>
          <a:prstGeom prst="rect">
            <a:avLst/>
          </a:prstGeom>
          <a:noFill/>
          <a:ln>
            <a:noFill/>
          </a:ln>
        </p:spPr>
        <p:txBody>
          <a:bodyPr anchor="t" anchorCtr="0" bIns="0" lIns="0" rIns="0" spcFirstLastPara="1" tIns="0" wrap="square">
            <a:normAutofit/>
          </a:bodyPr>
          <a:lstStyle/>
          <a:p>
            <a:pPr algn="l" indent="0" lvl="0" marL="0" marR="0" rtl="0">
              <a:lnSpc>
                <a:spcPct val="90000"/>
              </a:lnSpc>
              <a:spcBef>
                <a:spcPts val="0"/>
              </a:spcBef>
              <a:spcAft>
                <a:spcPts val="0"/>
              </a:spcAft>
              <a:buClr>
                <a:schemeClr val="lt2"/>
              </a:buClr>
              <a:buSzPts val="1800"/>
              <a:buFont typeface="Arial"/>
              <a:buNone/>
            </a:pPr>
            <a:r>
              <a:rPr b="1" cap="none" dirty="0" i="0" lang="en-US" strike="noStrike" sz="2000" u="none">
                <a:solidFill>
                  <a:schemeClr val="dk1"/>
                </a:solidFill>
                <a:latin typeface="Libre Franklin"/>
                <a:ea typeface="Libre Franklin"/>
                <a:cs typeface="Libre Franklin"/>
                <a:sym typeface="Libre Franklin"/>
              </a:rPr>
              <a:t>Goals</a:t>
            </a:r>
            <a:endParaRPr dirty="0" sz="2000"/>
          </a:p>
        </p:txBody>
      </p:sp>
      <p:sp>
        <p:nvSpPr>
          <p:cNvPr id="15" name="Google Shape;300;p8">
            <a:extLst>
              <a:ext uri="{FF2B5EF4-FFF2-40B4-BE49-F238E27FC236}">
                <a16:creationId xmlns:a16="http://schemas.microsoft.com/office/drawing/2014/main" id="{0B2385B7-E621-8CF4-C147-F39C94DBA073}"/>
              </a:ext>
            </a:extLst>
          </p:cNvPr>
          <p:cNvSpPr txBox="1"/>
          <p:nvPr/>
        </p:nvSpPr>
        <p:spPr>
          <a:xfrm>
            <a:off x="9241248" y="4318690"/>
            <a:ext cx="1824858" cy="1015622"/>
          </a:xfrm>
          <a:prstGeom prst="rect">
            <a:avLst/>
          </a:prstGeom>
          <a:noFill/>
          <a:ln>
            <a:noFill/>
          </a:ln>
        </p:spPr>
        <p:txBody>
          <a:bodyPr anchor="t" anchorCtr="0" bIns="45700" lIns="91425" rIns="91425" spcFirstLastPara="1" tIns="45700" wrap="square">
            <a:spAutoFit/>
          </a:bodyPr>
          <a:lstStyle/>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Buying her own house</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Building lifelong relationships</a:t>
            </a:r>
            <a:endParaRPr dirty="0" lang="en-US" sz="800"/>
          </a:p>
          <a:p>
            <a:pPr algn="l" indent="-285750" lvl="0" marL="285750" marR="0" rtl="0">
              <a:lnSpc>
                <a:spcPct val="150000"/>
              </a:lnSpc>
              <a:spcBef>
                <a:spcPts val="0"/>
              </a:spcBef>
              <a:spcAft>
                <a:spcPts val="0"/>
              </a:spcAft>
              <a:buClr>
                <a:srgbClr val="000000"/>
              </a:buClr>
              <a:buSzPts val="1000"/>
              <a:buFont typeface="Arial"/>
              <a:buChar char="•"/>
            </a:pPr>
            <a:r>
              <a:rPr b="0" cap="none" dirty="0" i="0" lang="en-US" strike="noStrike" sz="1000" u="none">
                <a:solidFill>
                  <a:srgbClr val="000000"/>
                </a:solidFill>
                <a:latin typeface="Libre Franklin"/>
                <a:ea typeface="Libre Franklin"/>
                <a:cs typeface="Libre Franklin"/>
                <a:sym typeface="Libre Franklin"/>
              </a:rPr>
              <a:t>Finding friends </a:t>
            </a:r>
            <a:endParaRPr dirty="0" lang="en-US" sz="800"/>
          </a:p>
        </p:txBody>
      </p:sp>
      <p:pic>
        <p:nvPicPr>
          <p:cNvPr descr="Google Shape;211;p1" id="17" name="Google Shape;113;p1">
            <a:extLst>
              <a:ext uri="{FF2B5EF4-FFF2-40B4-BE49-F238E27FC236}">
                <a16:creationId xmlns:a16="http://schemas.microsoft.com/office/drawing/2014/main" id="{3E91733B-7D28-AD32-1915-A1E8F5FA8DC2}"/>
              </a:ext>
            </a:extLst>
          </p:cNvPr>
          <p:cNvPicPr preferRelativeResize="0"/>
          <p:nvPr/>
        </p:nvPicPr>
        <p:blipFill rotWithShape="1">
          <a:blip r:embed="rId2">
            <a:alphaModFix/>
          </a:blip>
          <a:srcRect/>
          <a:stretch/>
        </p:blipFill>
        <p:spPr>
          <a:xfrm rot="16200000">
            <a:off x="11055006" y="5767696"/>
            <a:ext cx="1776616" cy="490907"/>
          </a:xfrm>
          <a:prstGeom prst="rect">
            <a:avLst/>
          </a:prstGeom>
          <a:noFill/>
          <a:ln>
            <a:noFill/>
          </a:ln>
        </p:spPr>
      </p:pic>
      <p:sp>
        <p:nvSpPr>
          <p:cNvPr id="21" name="Picture Placeholder 20">
            <a:extLst>
              <a:ext uri="{FF2B5EF4-FFF2-40B4-BE49-F238E27FC236}">
                <a16:creationId xmlns:a16="http://schemas.microsoft.com/office/drawing/2014/main" id="{05BF74A2-90F0-E1BF-9C56-96D3C9803369}"/>
              </a:ext>
            </a:extLst>
          </p:cNvPr>
          <p:cNvSpPr>
            <a:spLocks noGrp="1"/>
          </p:cNvSpPr>
          <p:nvPr>
            <p:ph idx="13" sz="quarter" type="pic"/>
          </p:nvPr>
        </p:nvSpPr>
        <p:spPr/>
        <p:txBody>
          <a:bodyPr/>
          <a:lstStyle/>
          <a:p>
            <a:endParaRPr lang="en-US"/>
          </a:p>
        </p:txBody>
      </p:sp>
      <p:pic>
        <p:nvPicPr>
          <p:cNvPr id="22" name="Google Shape;317;p9">
            <a:extLst>
              <a:ext uri="{FF2B5EF4-FFF2-40B4-BE49-F238E27FC236}">
                <a16:creationId xmlns:a16="http://schemas.microsoft.com/office/drawing/2014/main" id="{F03C92BD-5608-DF72-CC6B-BB1D043A8617}"/>
              </a:ext>
            </a:extLst>
          </p:cNvPr>
          <p:cNvPicPr preferRelativeResize="0"/>
          <p:nvPr/>
        </p:nvPicPr>
        <p:blipFill rotWithShape="1">
          <a:blip r:embed="rId3">
            <a:alphaModFix/>
            <a:duotone>
              <a:prstClr val="black"/>
              <a:schemeClr val="accent3">
                <a:tint val="45000"/>
                <a:satMod val="400000"/>
              </a:schemeClr>
            </a:duotone>
          </a:blip>
          <a:srcRect l="40" r="49" t="24"/>
          <a:stretch/>
        </p:blipFill>
        <p:spPr>
          <a:xfrm>
            <a:off x="0" y="14709"/>
            <a:ext cx="5208311" cy="6843294"/>
          </a:xfrm>
          <a:prstGeom prst="rect">
            <a:avLst/>
          </a:prstGeom>
          <a:noFill/>
          <a:ln>
            <a:noFill/>
          </a:ln>
        </p:spPr>
      </p:pic>
    </p:spTree>
    <p:extLst>
      <p:ext uri="{BB962C8B-B14F-4D97-AF65-F5344CB8AC3E}">
        <p14:creationId xmlns:p14="http://schemas.microsoft.com/office/powerpoint/2010/main" val="1623844803"/>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1014</TotalTime>
  <Words>3081</Words>
  <Application>Microsoft Office PowerPoint</Application>
  <PresentationFormat>Widescreen</PresentationFormat>
  <Paragraphs>451</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Arial Narrow</vt:lpstr>
      <vt:lpstr>Calibri</vt:lpstr>
      <vt:lpstr>Calibri Light</vt:lpstr>
      <vt:lpstr>Corbel</vt:lpstr>
      <vt:lpstr>Libre Franklin</vt:lpstr>
      <vt:lpstr>Noto Sans Symbols</vt:lpstr>
      <vt:lpstr>Sagona ExtraLight</vt:lpstr>
      <vt:lpstr>Speak Pro</vt:lpstr>
      <vt:lpstr>Office Theme</vt:lpstr>
      <vt:lpstr>Depression Detection APP</vt:lpstr>
      <vt:lpstr>Agenda</vt:lpstr>
      <vt:lpstr>Our team</vt:lpstr>
      <vt:lpstr>Improvements made from professor’s feedback</vt:lpstr>
      <vt:lpstr>Project description</vt:lpstr>
      <vt:lpstr>PROBLEM Statement</vt:lpstr>
      <vt:lpstr>Teamwork agreement</vt:lpstr>
      <vt:lpstr>Personas</vt:lpstr>
      <vt:lpstr>Personas</vt:lpstr>
      <vt:lpstr>Personas</vt:lpstr>
      <vt:lpstr>Personas</vt:lpstr>
      <vt:lpstr>MVP, Technologies &amp; Algorithms</vt:lpstr>
      <vt:lpstr>Minimal Viable Product</vt:lpstr>
      <vt:lpstr>Minimal Viable Product</vt:lpstr>
      <vt:lpstr>Prototype</vt:lpstr>
      <vt:lpstr>Prototype</vt:lpstr>
      <vt:lpstr>Algorithms &amp; Technologies </vt:lpstr>
      <vt:lpstr>Conceptual Architecture Diagram</vt:lpstr>
      <vt:lpstr>Sequence Diagram</vt:lpstr>
      <vt:lpstr>UML class diagram </vt:lpstr>
      <vt:lpstr>Machine Learning API</vt:lpstr>
      <vt:lpstr>Machine learning API</vt:lpstr>
      <vt:lpstr>Machine learning API</vt:lpstr>
      <vt:lpstr>Machine learning API</vt:lpstr>
      <vt:lpstr>Sprint 5 Recap</vt:lpstr>
      <vt:lpstr>Sprint 5 Recap</vt:lpstr>
      <vt:lpstr>Sprint 5 Recap</vt:lpstr>
      <vt:lpstr>Acceptance criteria</vt:lpstr>
      <vt:lpstr>Acceptance criteria</vt:lpstr>
      <vt:lpstr>Test cases</vt:lpstr>
      <vt:lpstr>Test cases</vt:lpstr>
      <vt:lpstr>Completed and not completed Stories </vt:lpstr>
      <vt:lpstr>Team Velocity</vt:lpstr>
      <vt:lpstr>Sprint 5 Burndown Chart</vt:lpstr>
      <vt:lpstr>App Screenshots</vt:lpstr>
      <vt:lpstr>App Screenshots</vt:lpstr>
      <vt:lpstr>User Details</vt:lpstr>
      <vt:lpstr>Firebase Authentication </vt:lpstr>
      <vt:lpstr>Firebase Authentication </vt:lpstr>
      <vt:lpstr>Firebase Authentication </vt:lpstr>
      <vt:lpstr>Sprint 5 Schedule</vt:lpstr>
      <vt:lpstr>Sprint 6 Schedule</vt:lpstr>
      <vt:lpstr>Retrospective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 APP</dc:title>
  <dc:creator>Kolmogorov, Artem</dc:creator>
  <cp:lastModifiedBy>Kolmogorov, Artem</cp:lastModifiedBy>
  <cp:revision>13</cp:revision>
  <dcterms:created xsi:type="dcterms:W3CDTF">2023-10-03T04:25:45Z</dcterms:created>
  <dcterms:modified xsi:type="dcterms:W3CDTF">2023-10-05T18:59:39Z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1464664</vt:lpwstr>
  </property>
  <property fmtid="{D5CDD505-2E9C-101B-9397-08002B2CF9AE}" name="NXPowerLiteSettings" pid="3">
    <vt:lpwstr>F7000400038000</vt:lpwstr>
  </property>
  <property fmtid="{D5CDD505-2E9C-101B-9397-08002B2CF9AE}" name="NXPowerLiteVersion" pid="4">
    <vt:lpwstr>S10.0.0</vt:lpwstr>
  </property>
</Properties>
</file>