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ng Boyi" userId="0fab39d1ed880c2d" providerId="LiveId" clId="{F28DB87A-A365-4109-8968-D21F0A9B99B3}"/>
    <pc:docChg chg="custSel modSld">
      <pc:chgData name="Zhang Boyi" userId="0fab39d1ed880c2d" providerId="LiveId" clId="{F28DB87A-A365-4109-8968-D21F0A9B99B3}" dt="2023-03-06T21:50:32.482" v="97" actId="1076"/>
      <pc:docMkLst>
        <pc:docMk/>
      </pc:docMkLst>
      <pc:sldChg chg="addSp delSp modSp mod">
        <pc:chgData name="Zhang Boyi" userId="0fab39d1ed880c2d" providerId="LiveId" clId="{F28DB87A-A365-4109-8968-D21F0A9B99B3}" dt="2023-03-06T21:50:32.482" v="97" actId="1076"/>
        <pc:sldMkLst>
          <pc:docMk/>
          <pc:sldMk cId="3516715026" sldId="256"/>
        </pc:sldMkLst>
        <pc:spChg chg="mod">
          <ac:chgData name="Zhang Boyi" userId="0fab39d1ed880c2d" providerId="LiveId" clId="{F28DB87A-A365-4109-8968-D21F0A9B99B3}" dt="2023-03-06T21:50:25.441" v="95" actId="14100"/>
          <ac:spMkLst>
            <pc:docMk/>
            <pc:sldMk cId="3516715026" sldId="256"/>
            <ac:spMk id="8" creationId="{0B962C9E-2D8B-9C0C-16EF-333AC86F99ED}"/>
          </ac:spMkLst>
        </pc:spChg>
        <pc:spChg chg="mod">
          <ac:chgData name="Zhang Boyi" userId="0fab39d1ed880c2d" providerId="LiveId" clId="{F28DB87A-A365-4109-8968-D21F0A9B99B3}" dt="2023-03-06T21:50:29.382" v="96" actId="1076"/>
          <ac:spMkLst>
            <pc:docMk/>
            <pc:sldMk cId="3516715026" sldId="256"/>
            <ac:spMk id="11" creationId="{5DBC570C-7D6A-D75F-2954-EADC4790CB06}"/>
          </ac:spMkLst>
        </pc:spChg>
        <pc:spChg chg="mod">
          <ac:chgData name="Zhang Boyi" userId="0fab39d1ed880c2d" providerId="LiveId" clId="{F28DB87A-A365-4109-8968-D21F0A9B99B3}" dt="2023-03-06T21:50:32.482" v="97" actId="1076"/>
          <ac:spMkLst>
            <pc:docMk/>
            <pc:sldMk cId="3516715026" sldId="256"/>
            <ac:spMk id="12" creationId="{97D1057D-D540-BF30-E2C4-54F3C9993179}"/>
          </ac:spMkLst>
        </pc:spChg>
        <pc:spChg chg="add del mod">
          <ac:chgData name="Zhang Boyi" userId="0fab39d1ed880c2d" providerId="LiveId" clId="{F28DB87A-A365-4109-8968-D21F0A9B99B3}" dt="2023-03-06T21:44:22.998" v="16" actId="478"/>
          <ac:spMkLst>
            <pc:docMk/>
            <pc:sldMk cId="3516715026" sldId="256"/>
            <ac:spMk id="13" creationId="{746B64E8-4DDF-3B86-1F7E-1D7B46CB158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939A42F-CCDF-470F-8D55-F3B7E28F142F}" type="datetimeFigureOut">
              <a:rPr lang="zh-CN" altLang="en-US" smtClean="0"/>
              <a:t>2023/3/6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CE205A-531D-4DBF-A992-7DF78A40EBAD}" type="slidenum">
              <a:rPr lang="zh-CN" altLang="en-US" smtClean="0"/>
              <a:t>‹#›</a:t>
            </a:fld>
            <a:endParaRPr lang="zh-CN" altLang="en-US"/>
          </a:p>
        </p:txBody>
      </p:sp>
    </p:spTree>
    <p:extLst>
      <p:ext uri="{BB962C8B-B14F-4D97-AF65-F5344CB8AC3E}">
        <p14:creationId xmlns:p14="http://schemas.microsoft.com/office/powerpoint/2010/main" val="510011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939A42F-CCDF-470F-8D55-F3B7E28F142F}" type="datetimeFigureOut">
              <a:rPr lang="zh-CN" altLang="en-US" smtClean="0"/>
              <a:t>2023/3/6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CE205A-531D-4DBF-A992-7DF78A40EBAD}" type="slidenum">
              <a:rPr lang="zh-CN" altLang="en-US" smtClean="0"/>
              <a:t>‹#›</a:t>
            </a:fld>
            <a:endParaRPr lang="zh-CN" altLang="en-US"/>
          </a:p>
        </p:txBody>
      </p:sp>
    </p:spTree>
    <p:extLst>
      <p:ext uri="{BB962C8B-B14F-4D97-AF65-F5344CB8AC3E}">
        <p14:creationId xmlns:p14="http://schemas.microsoft.com/office/powerpoint/2010/main" val="3570458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939A42F-CCDF-470F-8D55-F3B7E28F142F}" type="datetimeFigureOut">
              <a:rPr lang="zh-CN" altLang="en-US" smtClean="0"/>
              <a:t>2023/3/6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CE205A-531D-4DBF-A992-7DF78A40EBAD}"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27171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939A42F-CCDF-470F-8D55-F3B7E28F142F}" type="datetimeFigureOut">
              <a:rPr lang="zh-CN" altLang="en-US" smtClean="0"/>
              <a:t>2023/3/6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CE205A-531D-4DBF-A992-7DF78A40EBAD}" type="slidenum">
              <a:rPr lang="zh-CN" altLang="en-US" smtClean="0"/>
              <a:t>‹#›</a:t>
            </a:fld>
            <a:endParaRPr lang="zh-CN" altLang="en-US"/>
          </a:p>
        </p:txBody>
      </p:sp>
    </p:spTree>
    <p:extLst>
      <p:ext uri="{BB962C8B-B14F-4D97-AF65-F5344CB8AC3E}">
        <p14:creationId xmlns:p14="http://schemas.microsoft.com/office/powerpoint/2010/main" val="4255469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939A42F-CCDF-470F-8D55-F3B7E28F142F}" type="datetimeFigureOut">
              <a:rPr lang="zh-CN" altLang="en-US" smtClean="0"/>
              <a:t>2023/3/6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CE205A-531D-4DBF-A992-7DF78A40EBAD}"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1777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939A42F-CCDF-470F-8D55-F3B7E28F142F}" type="datetimeFigureOut">
              <a:rPr lang="zh-CN" altLang="en-US" smtClean="0"/>
              <a:t>2023/3/6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CE205A-531D-4DBF-A992-7DF78A40EBAD}" type="slidenum">
              <a:rPr lang="zh-CN" altLang="en-US" smtClean="0"/>
              <a:t>‹#›</a:t>
            </a:fld>
            <a:endParaRPr lang="zh-CN" altLang="en-US"/>
          </a:p>
        </p:txBody>
      </p:sp>
    </p:spTree>
    <p:extLst>
      <p:ext uri="{BB962C8B-B14F-4D97-AF65-F5344CB8AC3E}">
        <p14:creationId xmlns:p14="http://schemas.microsoft.com/office/powerpoint/2010/main" val="3133102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939A42F-CCDF-470F-8D55-F3B7E28F142F}" type="datetimeFigureOut">
              <a:rPr lang="zh-CN" altLang="en-US" smtClean="0"/>
              <a:t>2023/3/6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CE205A-531D-4DBF-A992-7DF78A40EBAD}" type="slidenum">
              <a:rPr lang="zh-CN" altLang="en-US" smtClean="0"/>
              <a:t>‹#›</a:t>
            </a:fld>
            <a:endParaRPr lang="zh-CN" altLang="en-US"/>
          </a:p>
        </p:txBody>
      </p:sp>
    </p:spTree>
    <p:extLst>
      <p:ext uri="{BB962C8B-B14F-4D97-AF65-F5344CB8AC3E}">
        <p14:creationId xmlns:p14="http://schemas.microsoft.com/office/powerpoint/2010/main" val="3860037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939A42F-CCDF-470F-8D55-F3B7E28F142F}" type="datetimeFigureOut">
              <a:rPr lang="zh-CN" altLang="en-US" smtClean="0"/>
              <a:t>2023/3/6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CE205A-531D-4DBF-A992-7DF78A40EBAD}" type="slidenum">
              <a:rPr lang="zh-CN" altLang="en-US" smtClean="0"/>
              <a:t>‹#›</a:t>
            </a:fld>
            <a:endParaRPr lang="zh-CN" altLang="en-US"/>
          </a:p>
        </p:txBody>
      </p:sp>
    </p:spTree>
    <p:extLst>
      <p:ext uri="{BB962C8B-B14F-4D97-AF65-F5344CB8AC3E}">
        <p14:creationId xmlns:p14="http://schemas.microsoft.com/office/powerpoint/2010/main" val="928739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939A42F-CCDF-470F-8D55-F3B7E28F142F}" type="datetimeFigureOut">
              <a:rPr lang="zh-CN" altLang="en-US" smtClean="0"/>
              <a:t>2023/3/6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CE205A-531D-4DBF-A992-7DF78A40EBAD}" type="slidenum">
              <a:rPr lang="zh-CN" altLang="en-US" smtClean="0"/>
              <a:t>‹#›</a:t>
            </a:fld>
            <a:endParaRPr lang="zh-CN" altLang="en-US"/>
          </a:p>
        </p:txBody>
      </p:sp>
    </p:spTree>
    <p:extLst>
      <p:ext uri="{BB962C8B-B14F-4D97-AF65-F5344CB8AC3E}">
        <p14:creationId xmlns:p14="http://schemas.microsoft.com/office/powerpoint/2010/main" val="1595766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939A42F-CCDF-470F-8D55-F3B7E28F142F}" type="datetimeFigureOut">
              <a:rPr lang="zh-CN" altLang="en-US" smtClean="0"/>
              <a:t>2023/3/6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CE205A-531D-4DBF-A992-7DF78A40EBAD}" type="slidenum">
              <a:rPr lang="zh-CN" altLang="en-US" smtClean="0"/>
              <a:t>‹#›</a:t>
            </a:fld>
            <a:endParaRPr lang="zh-CN" altLang="en-US"/>
          </a:p>
        </p:txBody>
      </p:sp>
    </p:spTree>
    <p:extLst>
      <p:ext uri="{BB962C8B-B14F-4D97-AF65-F5344CB8AC3E}">
        <p14:creationId xmlns:p14="http://schemas.microsoft.com/office/powerpoint/2010/main" val="348288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939A42F-CCDF-470F-8D55-F3B7E28F142F}" type="datetimeFigureOut">
              <a:rPr lang="zh-CN" altLang="en-US" smtClean="0"/>
              <a:t>2023/3/6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8CE205A-531D-4DBF-A992-7DF78A40EBAD}" type="slidenum">
              <a:rPr lang="zh-CN" altLang="en-US" smtClean="0"/>
              <a:t>‹#›</a:t>
            </a:fld>
            <a:endParaRPr lang="zh-CN" altLang="en-US"/>
          </a:p>
        </p:txBody>
      </p:sp>
    </p:spTree>
    <p:extLst>
      <p:ext uri="{BB962C8B-B14F-4D97-AF65-F5344CB8AC3E}">
        <p14:creationId xmlns:p14="http://schemas.microsoft.com/office/powerpoint/2010/main" val="159604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939A42F-CCDF-470F-8D55-F3B7E28F142F}" type="datetimeFigureOut">
              <a:rPr lang="zh-CN" altLang="en-US" smtClean="0"/>
              <a:t>2023/3/6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8CE205A-531D-4DBF-A992-7DF78A40EBAD}" type="slidenum">
              <a:rPr lang="zh-CN" altLang="en-US" smtClean="0"/>
              <a:t>‹#›</a:t>
            </a:fld>
            <a:endParaRPr lang="zh-CN" altLang="en-US"/>
          </a:p>
        </p:txBody>
      </p:sp>
    </p:spTree>
    <p:extLst>
      <p:ext uri="{BB962C8B-B14F-4D97-AF65-F5344CB8AC3E}">
        <p14:creationId xmlns:p14="http://schemas.microsoft.com/office/powerpoint/2010/main" val="2576084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939A42F-CCDF-470F-8D55-F3B7E28F142F}" type="datetimeFigureOut">
              <a:rPr lang="zh-CN" altLang="en-US" smtClean="0"/>
              <a:t>2023/3/6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8CE205A-531D-4DBF-A992-7DF78A40EBAD}" type="slidenum">
              <a:rPr lang="zh-CN" altLang="en-US" smtClean="0"/>
              <a:t>‹#›</a:t>
            </a:fld>
            <a:endParaRPr lang="zh-CN" altLang="en-US"/>
          </a:p>
        </p:txBody>
      </p:sp>
    </p:spTree>
    <p:extLst>
      <p:ext uri="{BB962C8B-B14F-4D97-AF65-F5344CB8AC3E}">
        <p14:creationId xmlns:p14="http://schemas.microsoft.com/office/powerpoint/2010/main" val="3633906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39A42F-CCDF-470F-8D55-F3B7E28F142F}" type="datetimeFigureOut">
              <a:rPr lang="zh-CN" altLang="en-US" smtClean="0"/>
              <a:t>2023/3/6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8CE205A-531D-4DBF-A992-7DF78A40EBAD}" type="slidenum">
              <a:rPr lang="zh-CN" altLang="en-US" smtClean="0"/>
              <a:t>‹#›</a:t>
            </a:fld>
            <a:endParaRPr lang="zh-CN" altLang="en-US"/>
          </a:p>
        </p:txBody>
      </p:sp>
    </p:spTree>
    <p:extLst>
      <p:ext uri="{BB962C8B-B14F-4D97-AF65-F5344CB8AC3E}">
        <p14:creationId xmlns:p14="http://schemas.microsoft.com/office/powerpoint/2010/main" val="3331658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939A42F-CCDF-470F-8D55-F3B7E28F142F}" type="datetimeFigureOut">
              <a:rPr lang="zh-CN" altLang="en-US" smtClean="0"/>
              <a:t>2023/3/6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8CE205A-531D-4DBF-A992-7DF78A40EBAD}" type="slidenum">
              <a:rPr lang="zh-CN" altLang="en-US" smtClean="0"/>
              <a:t>‹#›</a:t>
            </a:fld>
            <a:endParaRPr lang="zh-CN" altLang="en-US"/>
          </a:p>
        </p:txBody>
      </p:sp>
    </p:spTree>
    <p:extLst>
      <p:ext uri="{BB962C8B-B14F-4D97-AF65-F5344CB8AC3E}">
        <p14:creationId xmlns:p14="http://schemas.microsoft.com/office/powerpoint/2010/main" val="3626385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8CE205A-531D-4DBF-A992-7DF78A40EBAD}" type="slidenum">
              <a:rPr lang="zh-CN" altLang="en-US" smtClean="0"/>
              <a:t>‹#›</a:t>
            </a:fld>
            <a:endParaRPr lang="zh-CN" altLang="en-US"/>
          </a:p>
        </p:txBody>
      </p:sp>
      <p:sp>
        <p:nvSpPr>
          <p:cNvPr id="5" name="Date Placeholder 4"/>
          <p:cNvSpPr>
            <a:spLocks noGrp="1"/>
          </p:cNvSpPr>
          <p:nvPr>
            <p:ph type="dt" sz="half" idx="10"/>
          </p:nvPr>
        </p:nvSpPr>
        <p:spPr/>
        <p:txBody>
          <a:bodyPr/>
          <a:lstStyle/>
          <a:p>
            <a:fld id="{7939A42F-CCDF-470F-8D55-F3B7E28F142F}" type="datetimeFigureOut">
              <a:rPr lang="zh-CN" altLang="en-US" smtClean="0"/>
              <a:t>2023/3/6</a:t>
            </a:fld>
            <a:endParaRPr lang="zh-CN" altLang="en-US"/>
          </a:p>
        </p:txBody>
      </p:sp>
    </p:spTree>
    <p:extLst>
      <p:ext uri="{BB962C8B-B14F-4D97-AF65-F5344CB8AC3E}">
        <p14:creationId xmlns:p14="http://schemas.microsoft.com/office/powerpoint/2010/main" val="4020227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939A42F-CCDF-470F-8D55-F3B7E28F142F}" type="datetimeFigureOut">
              <a:rPr lang="zh-CN" altLang="en-US" smtClean="0"/>
              <a:t>2023/3/6</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CE205A-531D-4DBF-A992-7DF78A40EBAD}" type="slidenum">
              <a:rPr lang="zh-CN" altLang="en-US" smtClean="0"/>
              <a:t>‹#›</a:t>
            </a:fld>
            <a:endParaRPr lang="zh-CN" altLang="en-US"/>
          </a:p>
        </p:txBody>
      </p:sp>
    </p:spTree>
    <p:extLst>
      <p:ext uri="{BB962C8B-B14F-4D97-AF65-F5344CB8AC3E}">
        <p14:creationId xmlns:p14="http://schemas.microsoft.com/office/powerpoint/2010/main" val="110657739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54DD941E-0379-CB40-22EF-1855C12B0F2B}"/>
              </a:ext>
            </a:extLst>
          </p:cNvPr>
          <p:cNvSpPr txBox="1"/>
          <p:nvPr/>
        </p:nvSpPr>
        <p:spPr>
          <a:xfrm>
            <a:off x="3271706" y="201336"/>
            <a:ext cx="3481432" cy="369332"/>
          </a:xfrm>
          <a:prstGeom prst="rect">
            <a:avLst/>
          </a:prstGeom>
          <a:noFill/>
        </p:spPr>
        <p:txBody>
          <a:bodyPr wrap="square" rtlCol="0">
            <a:spAutoFit/>
          </a:bodyPr>
          <a:lstStyle/>
          <a:p>
            <a:pPr algn="ctr"/>
            <a:r>
              <a:rPr lang="en-US" altLang="zh-CN" dirty="0"/>
              <a:t>Person1</a:t>
            </a:r>
            <a:endParaRPr lang="zh-CN" altLang="en-US" dirty="0"/>
          </a:p>
        </p:txBody>
      </p:sp>
      <p:sp>
        <p:nvSpPr>
          <p:cNvPr id="8" name="文本框 7">
            <a:extLst>
              <a:ext uri="{FF2B5EF4-FFF2-40B4-BE49-F238E27FC236}">
                <a16:creationId xmlns:a16="http://schemas.microsoft.com/office/drawing/2014/main" id="{0B962C9E-2D8B-9C0C-16EF-333AC86F99ED}"/>
              </a:ext>
            </a:extLst>
          </p:cNvPr>
          <p:cNvSpPr txBox="1"/>
          <p:nvPr/>
        </p:nvSpPr>
        <p:spPr>
          <a:xfrm>
            <a:off x="1426128" y="805342"/>
            <a:ext cx="3380764" cy="2031325"/>
          </a:xfrm>
          <a:prstGeom prst="rect">
            <a:avLst/>
          </a:prstGeom>
          <a:noFill/>
        </p:spPr>
        <p:txBody>
          <a:bodyPr wrap="square" rtlCol="0">
            <a:spAutoFit/>
          </a:bodyPr>
          <a:lstStyle/>
          <a:p>
            <a:r>
              <a:rPr lang="en-US" altLang="zh-CN" b="1" dirty="0"/>
              <a:t>Demographics</a:t>
            </a:r>
            <a:endParaRPr lang="en-US" altLang="zh-CN" sz="1400" b="1" dirty="0"/>
          </a:p>
          <a:p>
            <a:r>
              <a:rPr lang="en-US" altLang="zh-CN" sz="1400" dirty="0"/>
              <a:t>Name: Oliver</a:t>
            </a:r>
          </a:p>
          <a:p>
            <a:r>
              <a:rPr lang="en-US" altLang="zh-CN" sz="1400" dirty="0"/>
              <a:t>Age: 35</a:t>
            </a:r>
          </a:p>
          <a:p>
            <a:r>
              <a:rPr lang="en-US" altLang="zh-CN" sz="1400" dirty="0"/>
              <a:t>Location: New York, NY</a:t>
            </a:r>
          </a:p>
          <a:p>
            <a:r>
              <a:rPr lang="en-US" altLang="zh-CN" sz="1400" dirty="0"/>
              <a:t>Job: Stock manager</a:t>
            </a:r>
          </a:p>
          <a:p>
            <a:r>
              <a:rPr lang="en-US" altLang="zh-CN" sz="1400" dirty="0"/>
              <a:t>Salary: $100,000-$120,000/year</a:t>
            </a:r>
          </a:p>
          <a:p>
            <a:r>
              <a:rPr lang="en-US" altLang="zh-CN" sz="1400" dirty="0"/>
              <a:t>Family: living alone</a:t>
            </a:r>
          </a:p>
          <a:p>
            <a:endParaRPr lang="en-US" altLang="zh-CN" sz="1200" dirty="0"/>
          </a:p>
          <a:p>
            <a:endParaRPr lang="zh-CN" altLang="en-US" sz="1200" dirty="0"/>
          </a:p>
        </p:txBody>
      </p:sp>
      <p:pic>
        <p:nvPicPr>
          <p:cNvPr id="10" name="图片 9">
            <a:extLst>
              <a:ext uri="{FF2B5EF4-FFF2-40B4-BE49-F238E27FC236}">
                <a16:creationId xmlns:a16="http://schemas.microsoft.com/office/drawing/2014/main" id="{DF1FBE54-3493-6DD1-0A16-A38E59432E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4008" y="805342"/>
            <a:ext cx="1905000" cy="1905000"/>
          </a:xfrm>
          <a:prstGeom prst="rect">
            <a:avLst/>
          </a:prstGeom>
        </p:spPr>
      </p:pic>
      <p:sp>
        <p:nvSpPr>
          <p:cNvPr id="11" name="文本框 10">
            <a:extLst>
              <a:ext uri="{FF2B5EF4-FFF2-40B4-BE49-F238E27FC236}">
                <a16:creationId xmlns:a16="http://schemas.microsoft.com/office/drawing/2014/main" id="{5DBC570C-7D6A-D75F-2954-EADC4790CB06}"/>
              </a:ext>
            </a:extLst>
          </p:cNvPr>
          <p:cNvSpPr txBox="1"/>
          <p:nvPr/>
        </p:nvSpPr>
        <p:spPr>
          <a:xfrm>
            <a:off x="1168400" y="2925786"/>
            <a:ext cx="7820608" cy="923330"/>
          </a:xfrm>
          <a:prstGeom prst="rect">
            <a:avLst/>
          </a:prstGeom>
          <a:noFill/>
        </p:spPr>
        <p:txBody>
          <a:bodyPr wrap="square" rtlCol="0">
            <a:spAutoFit/>
          </a:bodyPr>
          <a:lstStyle/>
          <a:p>
            <a:r>
              <a:rPr lang="en-US" altLang="zh-CN" b="1" dirty="0"/>
              <a:t>Profile</a:t>
            </a:r>
          </a:p>
          <a:p>
            <a:r>
              <a:rPr lang="en-US" altLang="zh-CN" sz="1200" dirty="0">
                <a:latin typeface="+mj-lt"/>
                <a:cs typeface="Times New Roman" panose="02020603050405020304" pitchFamily="18" charset="0"/>
              </a:rPr>
              <a:t>As an experienced stock manager, Oliver not only has to go to work on time every day, but also prepares for tomorrow's trading after get off work. Because of his work, he always likes to dress professionally and has a lot of suits at home.</a:t>
            </a:r>
            <a:endParaRPr lang="zh-CN" altLang="en-US" sz="1200" dirty="0">
              <a:latin typeface="+mj-lt"/>
              <a:cs typeface="Times New Roman" panose="02020603050405020304" pitchFamily="18" charset="0"/>
            </a:endParaRPr>
          </a:p>
        </p:txBody>
      </p:sp>
      <p:sp>
        <p:nvSpPr>
          <p:cNvPr id="12" name="文本框 11">
            <a:extLst>
              <a:ext uri="{FF2B5EF4-FFF2-40B4-BE49-F238E27FC236}">
                <a16:creationId xmlns:a16="http://schemas.microsoft.com/office/drawing/2014/main" id="{97D1057D-D540-BF30-E2C4-54F3C9993179}"/>
              </a:ext>
            </a:extLst>
          </p:cNvPr>
          <p:cNvSpPr txBox="1"/>
          <p:nvPr/>
        </p:nvSpPr>
        <p:spPr>
          <a:xfrm>
            <a:off x="1167623" y="3849116"/>
            <a:ext cx="7689597" cy="2769989"/>
          </a:xfrm>
          <a:prstGeom prst="rect">
            <a:avLst/>
          </a:prstGeom>
          <a:noFill/>
        </p:spPr>
        <p:txBody>
          <a:bodyPr wrap="square" rtlCol="0">
            <a:spAutoFit/>
          </a:bodyPr>
          <a:lstStyle/>
          <a:p>
            <a:r>
              <a:rPr lang="en-US" altLang="zh-CN" b="1" dirty="0"/>
              <a:t>Interests</a:t>
            </a:r>
          </a:p>
          <a:p>
            <a:r>
              <a:rPr lang="en-US" altLang="zh-CN" sz="1200" dirty="0"/>
              <a:t>· Reading and watching the news</a:t>
            </a:r>
          </a:p>
          <a:p>
            <a:r>
              <a:rPr lang="en-US" altLang="zh-CN" sz="1200" dirty="0"/>
              <a:t>· Participate in exhibitions and see stage plays</a:t>
            </a:r>
          </a:p>
          <a:p>
            <a:r>
              <a:rPr lang="en-US" altLang="zh-CN" sz="1200" dirty="0"/>
              <a:t>· Buy a lot of suits and ties</a:t>
            </a:r>
          </a:p>
          <a:p>
            <a:endParaRPr lang="en-US" altLang="zh-CN" sz="1200" dirty="0">
              <a:latin typeface="Times New Roman" panose="02020603050405020304" pitchFamily="18" charset="0"/>
              <a:cs typeface="Times New Roman" panose="02020603050405020304" pitchFamily="18" charset="0"/>
            </a:endParaRPr>
          </a:p>
          <a:p>
            <a:r>
              <a:rPr lang="en-US" altLang="zh-CN" b="1" dirty="0"/>
              <a:t>Frustration</a:t>
            </a:r>
          </a:p>
          <a:p>
            <a:r>
              <a:rPr lang="en-US" altLang="zh-CN" sz="1200" b="1" dirty="0"/>
              <a:t>· </a:t>
            </a:r>
            <a:r>
              <a:rPr lang="en-US" altLang="zh-CN" sz="1200" dirty="0"/>
              <a:t>He has a big apartment and doesn't have time to clean it.</a:t>
            </a:r>
          </a:p>
          <a:p>
            <a:r>
              <a:rPr lang="en-US" altLang="zh-CN" sz="1200" b="1" dirty="0"/>
              <a:t>· </a:t>
            </a:r>
            <a:r>
              <a:rPr lang="en-US" altLang="zh-CN" sz="1200" dirty="0"/>
              <a:t>No time to take the suit to dry cleaning</a:t>
            </a:r>
          </a:p>
          <a:p>
            <a:endParaRPr lang="en-US" altLang="zh-CN" sz="1200" dirty="0">
              <a:latin typeface="Times New Roman" panose="02020603050405020304" pitchFamily="18" charset="0"/>
              <a:cs typeface="Times New Roman" panose="02020603050405020304" pitchFamily="18" charset="0"/>
            </a:endParaRPr>
          </a:p>
          <a:p>
            <a:r>
              <a:rPr lang="en-US" altLang="zh-CN" b="1" dirty="0"/>
              <a:t>Goals</a:t>
            </a:r>
          </a:p>
          <a:p>
            <a:r>
              <a:rPr lang="en-US" altLang="zh-CN" sz="1200" b="1" dirty="0"/>
              <a:t>· </a:t>
            </a:r>
            <a:r>
              <a:rPr lang="en-US" altLang="zh-CN" sz="1200" dirty="0"/>
              <a:t>Need cleaning service</a:t>
            </a:r>
          </a:p>
          <a:p>
            <a:r>
              <a:rPr lang="en-US" altLang="zh-CN" sz="1200" b="1" dirty="0"/>
              <a:t>· </a:t>
            </a:r>
            <a:r>
              <a:rPr lang="en-US" altLang="zh-CN" sz="1200" dirty="0"/>
              <a:t>Need to take the suit to dry cleaning</a:t>
            </a:r>
          </a:p>
          <a:p>
            <a:endParaRPr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6715026"/>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TM02900688[[fn=平面]]</Template>
  <TotalTime>61</TotalTime>
  <Words>143</Words>
  <Application>Microsoft Office PowerPoint</Application>
  <PresentationFormat>宽屏</PresentationFormat>
  <Paragraphs>22</Paragraphs>
  <Slides>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Arial</vt:lpstr>
      <vt:lpstr>Times New Roman</vt:lpstr>
      <vt:lpstr>Trebuchet MS</vt:lpstr>
      <vt:lpstr>Wingdings 3</vt:lpstr>
      <vt:lpstr>平面</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 Boyi</dc:creator>
  <cp:lastModifiedBy>Zhang Boyi</cp:lastModifiedBy>
  <cp:revision>1</cp:revision>
  <dcterms:created xsi:type="dcterms:W3CDTF">2023-03-06T20:49:12Z</dcterms:created>
  <dcterms:modified xsi:type="dcterms:W3CDTF">2023-03-06T21:50:37Z</dcterms:modified>
</cp:coreProperties>
</file>