
<file path=[Content_Types].xml><?xml version="1.0" encoding="utf-8"?>
<Types xmlns="http://schemas.openxmlformats.org/package/2006/content-types">
  <Default Extension="jpeg" ContentType="image/jpeg"/>
  <Default Extension="jpg!qt324new_nowater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5047-E1C0-48D4-800C-D9E6586BDBBB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1534-1DAD-4249-AE84-2C7912A27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60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5047-E1C0-48D4-800C-D9E6586BDBBB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1534-1DAD-4249-AE84-2C7912A27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426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5047-E1C0-48D4-800C-D9E6586BDBBB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1534-1DAD-4249-AE84-2C7912A278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4125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5047-E1C0-48D4-800C-D9E6586BDBBB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1534-1DAD-4249-AE84-2C7912A27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185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5047-E1C0-48D4-800C-D9E6586BDBBB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1534-1DAD-4249-AE84-2C7912A278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7009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5047-E1C0-48D4-800C-D9E6586BDBBB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1534-1DAD-4249-AE84-2C7912A27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7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5047-E1C0-48D4-800C-D9E6586BDBBB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1534-1DAD-4249-AE84-2C7912A27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934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5047-E1C0-48D4-800C-D9E6586BDBBB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1534-1DAD-4249-AE84-2C7912A27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58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5047-E1C0-48D4-800C-D9E6586BDBBB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1534-1DAD-4249-AE84-2C7912A27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29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5047-E1C0-48D4-800C-D9E6586BDBBB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1534-1DAD-4249-AE84-2C7912A27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29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5047-E1C0-48D4-800C-D9E6586BDBBB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1534-1DAD-4249-AE84-2C7912A27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939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5047-E1C0-48D4-800C-D9E6586BDBBB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1534-1DAD-4249-AE84-2C7912A27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43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5047-E1C0-48D4-800C-D9E6586BDBBB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1534-1DAD-4249-AE84-2C7912A27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2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5047-E1C0-48D4-800C-D9E6586BDBBB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1534-1DAD-4249-AE84-2C7912A27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3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5047-E1C0-48D4-800C-D9E6586BDBBB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1534-1DAD-4249-AE84-2C7912A27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95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1534-1DAD-4249-AE84-2C7912A278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5047-E1C0-48D4-800C-D9E6586BDBBB}" type="datetimeFigureOut">
              <a:rPr lang="zh-CN" altLang="en-US" smtClean="0"/>
              <a:t>2023/3/6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95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25047-E1C0-48D4-800C-D9E6586BDBBB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991534-1DAD-4249-AE84-2C7912A27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32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!qt324new_nowater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54DD941E-0379-CB40-22EF-1855C12B0F2B}"/>
              </a:ext>
            </a:extLst>
          </p:cNvPr>
          <p:cNvSpPr txBox="1"/>
          <p:nvPr/>
        </p:nvSpPr>
        <p:spPr>
          <a:xfrm>
            <a:off x="3271706" y="201336"/>
            <a:ext cx="348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Person 2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B962C9E-2D8B-9C0C-16EF-333AC86F99ED}"/>
              </a:ext>
            </a:extLst>
          </p:cNvPr>
          <p:cNvSpPr txBox="1"/>
          <p:nvPr/>
        </p:nvSpPr>
        <p:spPr>
          <a:xfrm>
            <a:off x="1426127" y="805342"/>
            <a:ext cx="494950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Demographics</a:t>
            </a:r>
            <a:endParaRPr lang="en-US" altLang="zh-CN" sz="1400" b="1" dirty="0"/>
          </a:p>
          <a:p>
            <a:r>
              <a:rPr lang="en-US" altLang="zh-CN" sz="1400" dirty="0"/>
              <a:t>Name: Anna</a:t>
            </a:r>
          </a:p>
          <a:p>
            <a:r>
              <a:rPr lang="en-US" altLang="zh-CN" sz="1400" dirty="0"/>
              <a:t>Age: 32</a:t>
            </a:r>
          </a:p>
          <a:p>
            <a:r>
              <a:rPr lang="en-US" altLang="zh-CN" sz="1400" dirty="0"/>
              <a:t>Location: New Jersey, NY</a:t>
            </a:r>
          </a:p>
          <a:p>
            <a:r>
              <a:rPr lang="en-US" altLang="zh-CN" sz="1400" dirty="0"/>
              <a:t>Job: Full time housewife </a:t>
            </a:r>
          </a:p>
          <a:p>
            <a:r>
              <a:rPr lang="en-US" altLang="zh-CN" sz="1400" dirty="0"/>
              <a:t>Salary: $0/year</a:t>
            </a:r>
          </a:p>
          <a:p>
            <a:r>
              <a:rPr lang="en-US" altLang="zh-CN" sz="1400" dirty="0"/>
              <a:t>Family: Lives with her husband and has three children</a:t>
            </a:r>
            <a:endParaRPr lang="en-US" altLang="zh-CN" sz="1200" dirty="0"/>
          </a:p>
          <a:p>
            <a:endParaRPr lang="zh-CN" altLang="en-US" sz="1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BC570C-7D6A-D75F-2954-EADC4790CB06}"/>
              </a:ext>
            </a:extLst>
          </p:cNvPr>
          <p:cNvSpPr txBox="1"/>
          <p:nvPr/>
        </p:nvSpPr>
        <p:spPr>
          <a:xfrm>
            <a:off x="1168400" y="2925786"/>
            <a:ext cx="78206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Profile</a:t>
            </a:r>
          </a:p>
          <a:p>
            <a:r>
              <a:rPr lang="en-US" altLang="zh-CN" sz="1200" dirty="0">
                <a:latin typeface="+mj-lt"/>
                <a:cs typeface="Times New Roman" panose="02020603050405020304" pitchFamily="18" charset="0"/>
              </a:rPr>
              <a:t>She lives in a villa with his family. Every day, she cooks for her three children and her husband and cleans the house. Occasionally the yard needs to be cleaned.</a:t>
            </a:r>
            <a:endParaRPr lang="zh-CN" alt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7D1057D-D540-BF30-E2C4-54F3C9993179}"/>
              </a:ext>
            </a:extLst>
          </p:cNvPr>
          <p:cNvSpPr txBox="1"/>
          <p:nvPr/>
        </p:nvSpPr>
        <p:spPr>
          <a:xfrm>
            <a:off x="1167623" y="3849116"/>
            <a:ext cx="768959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Interests</a:t>
            </a:r>
          </a:p>
          <a:p>
            <a:r>
              <a:rPr lang="en-US" altLang="zh-CN" sz="1200" dirty="0"/>
              <a:t>· play tennis and do yoga</a:t>
            </a:r>
          </a:p>
          <a:p>
            <a:r>
              <a:rPr lang="en-US" altLang="zh-CN" sz="1200" dirty="0"/>
              <a:t>· grow flowers </a:t>
            </a:r>
          </a:p>
          <a:p>
            <a:r>
              <a:rPr lang="en-US" altLang="zh-CN" sz="1200" dirty="0"/>
              <a:t>· shopping</a:t>
            </a:r>
          </a:p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/>
              <a:t>Frustration</a:t>
            </a:r>
          </a:p>
          <a:p>
            <a:r>
              <a:rPr lang="en-US" altLang="zh-CN" sz="1200" b="1" dirty="0"/>
              <a:t>· </a:t>
            </a:r>
            <a:r>
              <a:rPr lang="en-US" altLang="zh-CN" sz="1200" dirty="0"/>
              <a:t>The villa is too big, it's tiring to clean it every time.</a:t>
            </a:r>
          </a:p>
          <a:p>
            <a:r>
              <a:rPr lang="en-US" altLang="zh-CN" sz="1200" b="1" dirty="0"/>
              <a:t>· </a:t>
            </a:r>
            <a:r>
              <a:rPr lang="en-US" altLang="zh-CN" sz="1200" dirty="0"/>
              <a:t>When cleaning the garden, the tools are too heavy for her to clean</a:t>
            </a:r>
          </a:p>
          <a:p>
            <a:r>
              <a:rPr lang="en-US" altLang="zh-CN" sz="1200" dirty="0"/>
              <a:t>· Cleaning takes too much time every time and needs some time to do her own interests</a:t>
            </a:r>
          </a:p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/>
              <a:t>Goals</a:t>
            </a:r>
          </a:p>
          <a:p>
            <a:r>
              <a:rPr lang="en-US" altLang="zh-CN" sz="1200" b="1" dirty="0"/>
              <a:t>· </a:t>
            </a:r>
            <a:r>
              <a:rPr lang="en-US" altLang="zh-CN" sz="1200" dirty="0"/>
              <a:t>Cleaning services are needed to clean part of the home </a:t>
            </a:r>
          </a:p>
          <a:p>
            <a:r>
              <a:rPr lang="en-US" altLang="zh-CN" sz="1200" b="1" dirty="0"/>
              <a:t>· </a:t>
            </a:r>
            <a:r>
              <a:rPr lang="en-US" altLang="zh-CN" sz="1200" dirty="0"/>
              <a:t>Need to clean the weeds and water the garden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6E37C1-F5EC-5047-E133-BE40091EA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138" y="844453"/>
            <a:ext cx="2372547" cy="158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15026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153</Words>
  <Application>Microsoft Office PowerPoint</Application>
  <PresentationFormat>宽屏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Times New Roman</vt:lpstr>
      <vt:lpstr>Trebuchet MS</vt:lpstr>
      <vt:lpstr>Wingdings 3</vt:lpstr>
      <vt:lpstr>平面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Boyi</dc:creator>
  <cp:lastModifiedBy>Zhang Boyi</cp:lastModifiedBy>
  <cp:revision>1</cp:revision>
  <dcterms:created xsi:type="dcterms:W3CDTF">2023-03-06T21:51:51Z</dcterms:created>
  <dcterms:modified xsi:type="dcterms:W3CDTF">2023-03-06T22:06:52Z</dcterms:modified>
</cp:coreProperties>
</file>