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6651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90638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9FD2DC-44CB-486B-ADAF-7A62B4D026B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9322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2782856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9FD2DC-44CB-486B-ADAF-7A62B4D026B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9942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358160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236990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134527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224608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171012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187467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272812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119313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197870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C768B00-F7B3-4FF2-83F2-EB7976916942}" type="datetimeFigureOut">
              <a:rPr lang="zh-CN" altLang="en-US" smtClean="0"/>
              <a:t>2023/3/6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11096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29FD2DC-44CB-486B-ADAF-7A62B4D026B1}" type="slidenum">
              <a:rPr lang="zh-CN" altLang="en-US" smtClean="0"/>
              <a:t>‹#›</a:t>
            </a:fld>
            <a:endParaRPr lang="zh-CN" altLang="en-US"/>
          </a:p>
        </p:txBody>
      </p:sp>
      <p:sp>
        <p:nvSpPr>
          <p:cNvPr id="5" name="Date Placeholder 4"/>
          <p:cNvSpPr>
            <a:spLocks noGrp="1"/>
          </p:cNvSpPr>
          <p:nvPr>
            <p:ph type="dt" sz="half" idx="10"/>
          </p:nvPr>
        </p:nvSpPr>
        <p:spPr/>
        <p:txBody>
          <a:bodyPr/>
          <a:lstStyle/>
          <a:p>
            <a:fld id="{4C768B00-F7B3-4FF2-83F2-EB7976916942}" type="datetimeFigureOut">
              <a:rPr lang="zh-CN" altLang="en-US" smtClean="0"/>
              <a:t>2023/3/6</a:t>
            </a:fld>
            <a:endParaRPr lang="zh-CN" altLang="en-US"/>
          </a:p>
        </p:txBody>
      </p:sp>
    </p:spTree>
    <p:extLst>
      <p:ext uri="{BB962C8B-B14F-4D97-AF65-F5344CB8AC3E}">
        <p14:creationId xmlns:p14="http://schemas.microsoft.com/office/powerpoint/2010/main" val="139886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768B00-F7B3-4FF2-83F2-EB7976916942}" type="datetimeFigureOut">
              <a:rPr lang="zh-CN" altLang="en-US" smtClean="0"/>
              <a:t>2023/3/6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9FD2DC-44CB-486B-ADAF-7A62B4D026B1}" type="slidenum">
              <a:rPr lang="zh-CN" altLang="en-US" smtClean="0"/>
              <a:t>‹#›</a:t>
            </a:fld>
            <a:endParaRPr lang="zh-CN" altLang="en-US"/>
          </a:p>
        </p:txBody>
      </p:sp>
    </p:spTree>
    <p:extLst>
      <p:ext uri="{BB962C8B-B14F-4D97-AF65-F5344CB8AC3E}">
        <p14:creationId xmlns:p14="http://schemas.microsoft.com/office/powerpoint/2010/main" val="7522318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4DD941E-0379-CB40-22EF-1855C12B0F2B}"/>
              </a:ext>
            </a:extLst>
          </p:cNvPr>
          <p:cNvSpPr txBox="1"/>
          <p:nvPr/>
        </p:nvSpPr>
        <p:spPr>
          <a:xfrm>
            <a:off x="3271706" y="201336"/>
            <a:ext cx="3481432" cy="369332"/>
          </a:xfrm>
          <a:prstGeom prst="rect">
            <a:avLst/>
          </a:prstGeom>
          <a:noFill/>
        </p:spPr>
        <p:txBody>
          <a:bodyPr wrap="square" rtlCol="0">
            <a:spAutoFit/>
          </a:bodyPr>
          <a:lstStyle/>
          <a:p>
            <a:pPr algn="ctr"/>
            <a:r>
              <a:rPr lang="en-US" altLang="zh-CN" b="1" dirty="0"/>
              <a:t>Person 3</a:t>
            </a:r>
            <a:endParaRPr lang="zh-CN" altLang="en-US" b="1" dirty="0"/>
          </a:p>
        </p:txBody>
      </p:sp>
      <p:sp>
        <p:nvSpPr>
          <p:cNvPr id="8" name="文本框 7">
            <a:extLst>
              <a:ext uri="{FF2B5EF4-FFF2-40B4-BE49-F238E27FC236}">
                <a16:creationId xmlns:a16="http://schemas.microsoft.com/office/drawing/2014/main" id="{0B962C9E-2D8B-9C0C-16EF-333AC86F99ED}"/>
              </a:ext>
            </a:extLst>
          </p:cNvPr>
          <p:cNvSpPr txBox="1"/>
          <p:nvPr/>
        </p:nvSpPr>
        <p:spPr>
          <a:xfrm>
            <a:off x="1426127" y="805342"/>
            <a:ext cx="4949505" cy="1846659"/>
          </a:xfrm>
          <a:prstGeom prst="rect">
            <a:avLst/>
          </a:prstGeom>
          <a:noFill/>
        </p:spPr>
        <p:txBody>
          <a:bodyPr wrap="square" rtlCol="0">
            <a:spAutoFit/>
          </a:bodyPr>
          <a:lstStyle/>
          <a:p>
            <a:r>
              <a:rPr lang="en-US" altLang="zh-CN" b="1" dirty="0"/>
              <a:t>Demographics</a:t>
            </a:r>
            <a:endParaRPr lang="en-US" altLang="zh-CN" sz="1400" b="1" dirty="0"/>
          </a:p>
          <a:p>
            <a:r>
              <a:rPr lang="en-US" altLang="zh-CN" sz="1400" dirty="0"/>
              <a:t>Name: Frank</a:t>
            </a:r>
          </a:p>
          <a:p>
            <a:r>
              <a:rPr lang="en-US" altLang="zh-CN" sz="1400" dirty="0"/>
              <a:t>Age: 25</a:t>
            </a:r>
          </a:p>
          <a:p>
            <a:r>
              <a:rPr lang="en-US" altLang="zh-CN" sz="1400" dirty="0"/>
              <a:t>Location: New York, NY</a:t>
            </a:r>
          </a:p>
          <a:p>
            <a:r>
              <a:rPr lang="en-US" altLang="zh-CN" sz="1400" dirty="0"/>
              <a:t>Job: Bank employee</a:t>
            </a:r>
          </a:p>
          <a:p>
            <a:r>
              <a:rPr lang="en-US" altLang="zh-CN" sz="1400" dirty="0"/>
              <a:t>Salary: $48,000-$60,000/year</a:t>
            </a:r>
          </a:p>
          <a:p>
            <a:r>
              <a:rPr lang="en-US" altLang="zh-CN" sz="1400" dirty="0"/>
              <a:t>Family: Lives with his girlfriend and a dog</a:t>
            </a:r>
            <a:endParaRPr lang="en-US" altLang="zh-CN" sz="1200" dirty="0"/>
          </a:p>
          <a:p>
            <a:endParaRPr lang="zh-CN" altLang="en-US" sz="1200" dirty="0"/>
          </a:p>
        </p:txBody>
      </p:sp>
      <p:sp>
        <p:nvSpPr>
          <p:cNvPr id="11" name="文本框 10">
            <a:extLst>
              <a:ext uri="{FF2B5EF4-FFF2-40B4-BE49-F238E27FC236}">
                <a16:creationId xmlns:a16="http://schemas.microsoft.com/office/drawing/2014/main" id="{5DBC570C-7D6A-D75F-2954-EADC4790CB06}"/>
              </a:ext>
            </a:extLst>
          </p:cNvPr>
          <p:cNvSpPr txBox="1"/>
          <p:nvPr/>
        </p:nvSpPr>
        <p:spPr>
          <a:xfrm>
            <a:off x="1168400" y="2925786"/>
            <a:ext cx="7820608" cy="923330"/>
          </a:xfrm>
          <a:prstGeom prst="rect">
            <a:avLst/>
          </a:prstGeom>
          <a:noFill/>
        </p:spPr>
        <p:txBody>
          <a:bodyPr wrap="square" rtlCol="0">
            <a:spAutoFit/>
          </a:bodyPr>
          <a:lstStyle/>
          <a:p>
            <a:r>
              <a:rPr lang="en-US" altLang="zh-CN" b="1" dirty="0"/>
              <a:t>Profile</a:t>
            </a:r>
          </a:p>
          <a:p>
            <a:r>
              <a:rPr lang="en-US" altLang="zh-CN" sz="1200" dirty="0">
                <a:latin typeface="+mj-lt"/>
                <a:cs typeface="Times New Roman" panose="02020603050405020304" pitchFamily="18" charset="0"/>
              </a:rPr>
              <a:t>As a fresh graduate, he needs to go to the bank to work on time every day. But sometimes because of work, it is necessary to exchange to a bank in another place. Her girlfriend is studying at NYU. He and his girlfriend live in a rented house in New York. They have a dog together.</a:t>
            </a:r>
            <a:endParaRPr lang="zh-CN" altLang="en-US" sz="1200" dirty="0">
              <a:latin typeface="+mj-lt"/>
              <a:cs typeface="Times New Roman" panose="02020603050405020304" pitchFamily="18" charset="0"/>
            </a:endParaRPr>
          </a:p>
        </p:txBody>
      </p:sp>
      <p:sp>
        <p:nvSpPr>
          <p:cNvPr id="12" name="文本框 11">
            <a:extLst>
              <a:ext uri="{FF2B5EF4-FFF2-40B4-BE49-F238E27FC236}">
                <a16:creationId xmlns:a16="http://schemas.microsoft.com/office/drawing/2014/main" id="{97D1057D-D540-BF30-E2C4-54F3C9993179}"/>
              </a:ext>
            </a:extLst>
          </p:cNvPr>
          <p:cNvSpPr txBox="1"/>
          <p:nvPr/>
        </p:nvSpPr>
        <p:spPr>
          <a:xfrm>
            <a:off x="1167623" y="3849116"/>
            <a:ext cx="7689597" cy="2769989"/>
          </a:xfrm>
          <a:prstGeom prst="rect">
            <a:avLst/>
          </a:prstGeom>
          <a:noFill/>
        </p:spPr>
        <p:txBody>
          <a:bodyPr wrap="square" rtlCol="0">
            <a:spAutoFit/>
          </a:bodyPr>
          <a:lstStyle/>
          <a:p>
            <a:r>
              <a:rPr lang="en-US" altLang="zh-CN" b="1" dirty="0"/>
              <a:t>Interests</a:t>
            </a:r>
          </a:p>
          <a:p>
            <a:r>
              <a:rPr lang="en-US" altLang="zh-CN" sz="1200" dirty="0"/>
              <a:t>· fitness</a:t>
            </a:r>
          </a:p>
          <a:p>
            <a:r>
              <a:rPr lang="en-US" altLang="zh-CN" sz="1200" dirty="0"/>
              <a:t>· travel and hiking</a:t>
            </a:r>
          </a:p>
          <a:p>
            <a:r>
              <a:rPr lang="en-US" altLang="zh-CN" sz="1200" dirty="0"/>
              <a:t>· Playing video games</a:t>
            </a:r>
          </a:p>
          <a:p>
            <a:endParaRPr lang="en-US" altLang="zh-CN" sz="1200" dirty="0">
              <a:latin typeface="Times New Roman" panose="02020603050405020304" pitchFamily="18" charset="0"/>
              <a:cs typeface="Times New Roman" panose="02020603050405020304" pitchFamily="18" charset="0"/>
            </a:endParaRPr>
          </a:p>
          <a:p>
            <a:r>
              <a:rPr lang="en-US" altLang="zh-CN" b="1" dirty="0"/>
              <a:t>Frustration</a:t>
            </a:r>
          </a:p>
          <a:p>
            <a:r>
              <a:rPr lang="en-US" altLang="zh-CN" sz="1200" b="1" dirty="0"/>
              <a:t>· </a:t>
            </a:r>
            <a:r>
              <a:rPr lang="en-US" altLang="zh-CN" sz="1200" dirty="0"/>
              <a:t>Because of work reasons, sometimes it is necessary to move, so as to be close to the place of work, but he      feels that cleaning is too much trouble when moving.</a:t>
            </a:r>
            <a:r>
              <a:rPr lang="en-US" altLang="zh-CN" sz="1200" b="1" dirty="0"/>
              <a:t>· </a:t>
            </a:r>
            <a:r>
              <a:rPr lang="en-US" altLang="zh-CN" sz="1200" dirty="0"/>
              <a:t>When cleaning the garden, the tools are too heavy for  her to clean</a:t>
            </a:r>
          </a:p>
          <a:p>
            <a:endParaRPr lang="en-US" altLang="zh-CN" sz="1200" dirty="0">
              <a:latin typeface="Times New Roman" panose="02020603050405020304" pitchFamily="18" charset="0"/>
              <a:cs typeface="Times New Roman" panose="02020603050405020304" pitchFamily="18" charset="0"/>
            </a:endParaRPr>
          </a:p>
          <a:p>
            <a:r>
              <a:rPr lang="en-US" altLang="zh-CN" b="1" dirty="0"/>
              <a:t>Goals</a:t>
            </a:r>
          </a:p>
          <a:p>
            <a:r>
              <a:rPr lang="en-US" altLang="zh-CN" sz="1200" b="1" dirty="0"/>
              <a:t>· </a:t>
            </a:r>
            <a:r>
              <a:rPr lang="en-US" altLang="zh-CN" sz="1200" dirty="0"/>
              <a:t>Need cleaning service after they move</a:t>
            </a:r>
          </a:p>
          <a:p>
            <a:r>
              <a:rPr lang="en-US" altLang="zh-CN" sz="1200" b="1" dirty="0"/>
              <a:t>· </a:t>
            </a:r>
            <a:r>
              <a:rPr lang="en-US" altLang="zh-CN" sz="1200" dirty="0"/>
              <a:t>Clean the newly rented apartment</a:t>
            </a:r>
            <a:endParaRPr lang="zh-CN" altLang="en-US" sz="12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012D5BB-10E9-36D4-D0C2-4242C34F2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4042" y="805342"/>
            <a:ext cx="2852057" cy="1663700"/>
          </a:xfrm>
          <a:prstGeom prst="rect">
            <a:avLst/>
          </a:prstGeom>
        </p:spPr>
      </p:pic>
    </p:spTree>
    <p:extLst>
      <p:ext uri="{BB962C8B-B14F-4D97-AF65-F5344CB8AC3E}">
        <p14:creationId xmlns:p14="http://schemas.microsoft.com/office/powerpoint/2010/main" val="3516715026"/>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平面</Template>
  <TotalTime>13</TotalTime>
  <Words>176</Words>
  <Application>Microsoft Office PowerPoint</Application>
  <PresentationFormat>宽屏</PresentationFormat>
  <Paragraphs>21</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Times New Roman</vt:lpstr>
      <vt:lpstr>Trebuchet MS</vt:lpstr>
      <vt:lpstr>Wingdings 3</vt:lpstr>
      <vt:lpstr>平面</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Boyi</dc:creator>
  <cp:lastModifiedBy>Zhang Boyi</cp:lastModifiedBy>
  <cp:revision>1</cp:revision>
  <dcterms:created xsi:type="dcterms:W3CDTF">2023-03-06T22:07:53Z</dcterms:created>
  <dcterms:modified xsi:type="dcterms:W3CDTF">2023-03-06T22:20:53Z</dcterms:modified>
</cp:coreProperties>
</file>