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Boyi" userId="0fab39d1ed880c2d" providerId="LiveId" clId="{C85B2FDE-1290-4112-A684-B6C6003D60EE}"/>
    <pc:docChg chg="modSld">
      <pc:chgData name="Zhang Boyi" userId="0fab39d1ed880c2d" providerId="LiveId" clId="{C85B2FDE-1290-4112-A684-B6C6003D60EE}" dt="2023-05-02T01:46:44.801" v="19" actId="27918"/>
      <pc:docMkLst>
        <pc:docMk/>
      </pc:docMkLst>
      <pc:sldChg chg="mod">
        <pc:chgData name="Zhang Boyi" userId="0fab39d1ed880c2d" providerId="LiveId" clId="{C85B2FDE-1290-4112-A684-B6C6003D60EE}" dt="2023-05-02T01:46:44.801" v="19" actId="27918"/>
        <pc:sldMkLst>
          <pc:docMk/>
          <pc:sldMk cId="3984536260" sldId="25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>
                <a:solidFill>
                  <a:schemeClr val="tx1"/>
                </a:solidFill>
              </a:rPr>
              <a:t>sprint 1 progress</a:t>
            </a:r>
            <a:endParaRPr lang="zh-CN" alt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process 1 | 01.23-02.12</c:v>
                </c:pt>
                <c:pt idx="1">
                  <c:v>process 2 | 02.13-02.19</c:v>
                </c:pt>
                <c:pt idx="2">
                  <c:v>process 3 | 02.20-03.10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15</c:v>
                </c:pt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02-4DC0-B89F-4A6ABB5E41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process 1 | 01.23-02.12</c:v>
                </c:pt>
                <c:pt idx="1">
                  <c:v>process 2 | 02.13-02.19</c:v>
                </c:pt>
                <c:pt idx="2">
                  <c:v>process 3 | 02.20-03.10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</c:v>
                </c:pt>
                <c:pt idx="1">
                  <c:v>12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02-4DC0-B89F-4A6ABB5E41A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undone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process 1 | 01.23-02.12</c:v>
                </c:pt>
                <c:pt idx="1">
                  <c:v>process 2 | 02.13-02.19</c:v>
                </c:pt>
                <c:pt idx="2">
                  <c:v>process 3 | 02.20-03.10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02-4DC0-B89F-4A6ABB5E41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8605695"/>
        <c:axId val="1862117135"/>
      </c:barChart>
      <c:catAx>
        <c:axId val="1988605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2117135"/>
        <c:crosses val="autoZero"/>
        <c:auto val="1"/>
        <c:lblAlgn val="ctr"/>
        <c:lblOffset val="100"/>
        <c:noMultiLvlLbl val="0"/>
      </c:catAx>
      <c:valAx>
        <c:axId val="186211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88605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Program Completion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60-4BAE-BBCD-A103CF1638F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60-4BAE-BBCD-A103CF1638FF}"/>
              </c:ext>
            </c:extLst>
          </c:dPt>
          <c:cat>
            <c:strRef>
              <c:f>Sheet1!$A$2:$A$3</c:f>
              <c:strCache>
                <c:ptCount val="2"/>
                <c:pt idx="0">
                  <c:v>complete</c:v>
                </c:pt>
                <c:pt idx="1">
                  <c:v>undone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42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01-45AC-948D-192107A80F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Todo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d\-mmm</c:formatCode>
                <c:ptCount val="7"/>
                <c:pt idx="0">
                  <c:v>44949</c:v>
                </c:pt>
                <c:pt idx="1">
                  <c:v>44956</c:v>
                </c:pt>
                <c:pt idx="2">
                  <c:v>44969</c:v>
                </c:pt>
                <c:pt idx="3">
                  <c:v>44976</c:v>
                </c:pt>
                <c:pt idx="4">
                  <c:v>44983</c:v>
                </c:pt>
                <c:pt idx="5">
                  <c:v>44987</c:v>
                </c:pt>
                <c:pt idx="6">
                  <c:v>44994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47</c:v>
                </c:pt>
                <c:pt idx="1">
                  <c:v>47</c:v>
                </c:pt>
                <c:pt idx="2">
                  <c:v>32</c:v>
                </c:pt>
                <c:pt idx="3">
                  <c:v>20</c:v>
                </c:pt>
                <c:pt idx="4">
                  <c:v>16</c:v>
                </c:pt>
                <c:pt idx="5">
                  <c:v>7</c:v>
                </c:pt>
                <c:pt idx="6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00-4A04-A552-7726A42F9C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Work Scope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d\-mmm</c:formatCode>
                <c:ptCount val="7"/>
                <c:pt idx="0">
                  <c:v>44949</c:v>
                </c:pt>
                <c:pt idx="1">
                  <c:v>44956</c:v>
                </c:pt>
                <c:pt idx="2">
                  <c:v>44969</c:v>
                </c:pt>
                <c:pt idx="3">
                  <c:v>44976</c:v>
                </c:pt>
                <c:pt idx="4">
                  <c:v>44983</c:v>
                </c:pt>
                <c:pt idx="5">
                  <c:v>44987</c:v>
                </c:pt>
                <c:pt idx="6">
                  <c:v>44994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15</c:v>
                </c:pt>
                <c:pt idx="3">
                  <c:v>27</c:v>
                </c:pt>
                <c:pt idx="4">
                  <c:v>31</c:v>
                </c:pt>
                <c:pt idx="5">
                  <c:v>40</c:v>
                </c:pt>
                <c:pt idx="6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77-49EF-872C-4AA138B247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64846367"/>
        <c:axId val="1717654847"/>
      </c:lineChart>
      <c:dateAx>
        <c:axId val="1864846367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17654847"/>
        <c:crosses val="autoZero"/>
        <c:auto val="1"/>
        <c:lblOffset val="100"/>
        <c:baseTimeUnit val="days"/>
      </c:dateAx>
      <c:valAx>
        <c:axId val="1717654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4846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7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13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735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68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0239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906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977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5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39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5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3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91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78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45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99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9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306D5-E0B1-4196-A0E3-D1BE428AB64E}" type="datetimeFigureOut">
              <a:rPr lang="zh-CN" altLang="en-US" smtClean="0"/>
              <a:t>2023/5/1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E4079C-8955-4AD0-B001-565311793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36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E73D8977-34DB-BD61-BF4B-2E58EECB61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462407"/>
              </p:ext>
            </p:extLst>
          </p:nvPr>
        </p:nvGraphicFramePr>
        <p:xfrm>
          <a:off x="1008543" y="109717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2EE6499-6E7B-99EA-67F4-F0BD32733702}"/>
              </a:ext>
            </a:extLst>
          </p:cNvPr>
          <p:cNvSpPr txBox="1"/>
          <p:nvPr/>
        </p:nvSpPr>
        <p:spPr>
          <a:xfrm>
            <a:off x="3036815" y="218114"/>
            <a:ext cx="4043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work progress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729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7B124FB8-7AC5-CB1A-2AFB-EEA65ABF39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232953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5A10041-6B61-0865-CCE9-E9FA646964E2}"/>
              </a:ext>
            </a:extLst>
          </p:cNvPr>
          <p:cNvSpPr txBox="1"/>
          <p:nvPr/>
        </p:nvSpPr>
        <p:spPr>
          <a:xfrm>
            <a:off x="853346" y="2505669"/>
            <a:ext cx="2357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Complete: 42</a:t>
            </a:r>
          </a:p>
          <a:p>
            <a:r>
              <a:rPr lang="en-US" altLang="zh-CN" dirty="0"/>
              <a:t>Undone: 5</a:t>
            </a:r>
          </a:p>
          <a:p>
            <a:r>
              <a:rPr lang="en-US" altLang="zh-CN" dirty="0"/>
              <a:t>task completion: 89%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00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726DD115-F179-C4E6-196F-E6EF58EF76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863964"/>
              </p:ext>
            </p:extLst>
          </p:nvPr>
        </p:nvGraphicFramePr>
        <p:xfrm>
          <a:off x="829015" y="1554639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AC0BD2BA-5FA7-66B0-D05F-83E1DA7C86B2}"/>
              </a:ext>
            </a:extLst>
          </p:cNvPr>
          <p:cNvSpPr txBox="1"/>
          <p:nvPr/>
        </p:nvSpPr>
        <p:spPr>
          <a:xfrm>
            <a:off x="3359020" y="815975"/>
            <a:ext cx="35363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0" dirty="0">
                <a:effectLst/>
                <a:latin typeface="-apple-system"/>
              </a:rPr>
              <a:t>Sprint 1 Burndown Charts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53626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38</TotalTime>
  <Words>22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Boyi</dc:creator>
  <cp:lastModifiedBy>Zhang Boyi</cp:lastModifiedBy>
  <cp:revision>2</cp:revision>
  <dcterms:created xsi:type="dcterms:W3CDTF">2023-03-08T01:20:16Z</dcterms:created>
  <dcterms:modified xsi:type="dcterms:W3CDTF">2023-05-02T03:43:22Z</dcterms:modified>
</cp:coreProperties>
</file>