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Sprint 2 Burndown Chart</a:t>
            </a:r>
            <a:endParaRPr lang="zh-CN" alt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Sprint 2 Burndown Chart</c:v>
                </c:pt>
                <c:pt idx="1">
                  <c:v>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Sheet1!$A$3:$A$10</c:f>
              <c:strCache>
                <c:ptCount val="8"/>
                <c:pt idx="0">
                  <c:v>7 Weeks Left</c:v>
                </c:pt>
                <c:pt idx="1">
                  <c:v>6 Weeks Left</c:v>
                </c:pt>
                <c:pt idx="2">
                  <c:v>5 Weeks Left</c:v>
                </c:pt>
                <c:pt idx="3">
                  <c:v>4 Weeks Left</c:v>
                </c:pt>
                <c:pt idx="4">
                  <c:v>3 Weeks Left</c:v>
                </c:pt>
                <c:pt idx="5">
                  <c:v>2 Weeks Left</c:v>
                </c:pt>
                <c:pt idx="6">
                  <c:v>1 Weeks Left</c:v>
                </c:pt>
                <c:pt idx="7">
                  <c:v>0 Weeks Left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11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C-48D6-862B-D7562A3B94DC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Sprint 2 Burndown Chart</c:v>
                </c:pt>
                <c:pt idx="1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Sheet1!$A$3:$A$10</c:f>
              <c:strCache>
                <c:ptCount val="8"/>
                <c:pt idx="0">
                  <c:v>7 Weeks Left</c:v>
                </c:pt>
                <c:pt idx="1">
                  <c:v>6 Weeks Left</c:v>
                </c:pt>
                <c:pt idx="2">
                  <c:v>5 Weeks Left</c:v>
                </c:pt>
                <c:pt idx="3">
                  <c:v>4 Weeks Left</c:v>
                </c:pt>
                <c:pt idx="4">
                  <c:v>3 Weeks Left</c:v>
                </c:pt>
                <c:pt idx="5">
                  <c:v>2 Weeks Left</c:v>
                </c:pt>
                <c:pt idx="6">
                  <c:v>1 Weeks Left</c:v>
                </c:pt>
                <c:pt idx="7">
                  <c:v>0 Weeks Left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11</c:v>
                </c:pt>
                <c:pt idx="1">
                  <c:v>11</c:v>
                </c:pt>
                <c:pt idx="2">
                  <c:v>9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C-48D6-862B-D7562A3B9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343391"/>
        <c:axId val="1774869759"/>
      </c:lineChart>
      <c:catAx>
        <c:axId val="119034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4869759"/>
        <c:crosses val="autoZero"/>
        <c:auto val="1"/>
        <c:lblAlgn val="ctr"/>
        <c:lblOffset val="100"/>
        <c:noMultiLvlLbl val="0"/>
      </c:catAx>
      <c:valAx>
        <c:axId val="17748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4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7DAD-7AC8-54BB-3CCF-D166FA86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1770C-8279-BF7F-C770-84CB54C5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BB433-7A8B-AF84-EFA9-9BC0573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8D988-293D-EB87-C95E-E0EB6B12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60581-B3EF-5915-106D-9FB40F7E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67B0-C399-F49C-6DDA-1BDA602B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F01B2-7B9C-418B-AD8D-416F33C9D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48FB1-D0AB-9E04-B222-1FCED7B1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86D3-3F43-D8BB-948B-B081300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2C79-D75F-4DD5-D817-8813D78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0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4BA19-4062-1A67-289C-21BA6719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4B0FF-BB30-69BA-FCE8-2BC4A9E2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F92B7-8D0F-01FC-1174-555321D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10090-275C-746A-A0A1-7126CC5D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15586-F0FA-581E-DE0B-8EA4627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2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F0BF-01C0-DFCB-8D70-8965CC64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1E206-6DB1-8952-C23C-FF83AF1D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5143-07A7-DC76-9E69-BEE8DD17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2899-2327-A308-F306-B5D09BD4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CA5E-CB2A-80F3-E860-7D233A0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34B3B-4110-ABBE-49C4-1299D2AB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F8C7D-9455-C4EF-6B1B-4A2E349C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6531-2E13-B3B7-4120-63E34D1F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89FE0-1909-237F-D492-3FB605A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87E1-1409-9744-5059-68AD88F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75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1589D-25DC-F928-8D28-A89B2214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7CD04-AFE9-5F28-B02C-507AE863A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E9783-E4C2-46CC-EDF2-E4750EC6A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8530-E3A8-B906-01C0-D670BD99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66B7C-4651-3EE6-744E-3EE9013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27FFA-3A63-7049-A865-A65BBA7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1C65-76E7-50D6-E6F7-874AE7E4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C3966-B505-90C6-BE7E-A1CA9670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B27E-A0A8-E975-10F2-ACF81BA9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2DB23-7C3D-C2D7-2FFF-5B0D9CA2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3DE710-40F2-7BD0-FDF0-7C52CEB3D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9C545-C8F8-935E-A977-B38117AE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6D57E-232F-919A-EC83-8BD80328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BB00DD-1132-9F12-A32B-19D1586D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3813-81B2-0447-780D-751C81D8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E1D1D-491E-890C-30BF-97A7D6A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53D7E-3C20-FE6B-0F09-7934066C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4ECB1-156A-7A75-EA12-BE9B42C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65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5D076-F3C4-6B53-2048-4CA0760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CDA86-9E12-DF96-A216-FF0AC80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CA0ED-5014-F579-5CDB-7E89941E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6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3181-81E0-085F-0519-AADA556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B869-59E3-E0A2-D520-CCC592EE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5E2EF-EAC7-5E7B-EFB0-4EC9A37D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5187D-E218-39C7-D6DC-4C589A6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312BF-B6E1-AEAD-1D6E-8FF03E70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45585-F247-25BE-A26F-7B7E1AA7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8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3B8A0-81A7-FE6A-A4A8-3F2FE9DA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C04F2-03BD-CC48-CA7E-4A1F1836A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B1141-21BE-5095-F1AE-2BF0B4B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50DF-A786-FAB9-A137-03F4AA0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ABD7D-6F18-EF1F-0B9B-44C0E1A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6E6E2-F668-7C9D-4E56-0E2660F2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C7DBB4-7BD5-9F9F-D21D-B4A2E3B0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9851C-E6AF-1EFC-284C-BFECBB5E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2F025-F34B-1D6A-572C-A1B8FDF45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441FB-1075-0DF5-1AF4-3109F4FC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8FC46-FD21-9419-EA91-6BF7F65B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0DFC7F-4BA3-F587-80F3-A37DE21BC855}"/>
              </a:ext>
            </a:extLst>
          </p:cNvPr>
          <p:cNvSpPr txBox="1"/>
          <p:nvPr/>
        </p:nvSpPr>
        <p:spPr>
          <a:xfrm>
            <a:off x="2943420" y="84338"/>
            <a:ext cx="630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Sprint 2 Completed Tasks/User Stories</a:t>
            </a:r>
            <a:endParaRPr lang="zh-CN" altLang="en-US" sz="2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29DF46-3D10-4F3D-41BE-A0C5F4241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02175"/>
              </p:ext>
            </p:extLst>
          </p:nvPr>
        </p:nvGraphicFramePr>
        <p:xfrm>
          <a:off x="757980" y="691896"/>
          <a:ext cx="10851356" cy="6081764"/>
        </p:xfrm>
        <a:graphic>
          <a:graphicData uri="http://schemas.openxmlformats.org/drawingml/2006/table">
            <a:tbl>
              <a:tblPr/>
              <a:tblGrid>
                <a:gridCol w="685865">
                  <a:extLst>
                    <a:ext uri="{9D8B030D-6E8A-4147-A177-3AD203B41FA5}">
                      <a16:colId xmlns:a16="http://schemas.microsoft.com/office/drawing/2014/main" val="2277802756"/>
                    </a:ext>
                  </a:extLst>
                </a:gridCol>
                <a:gridCol w="961435">
                  <a:extLst>
                    <a:ext uri="{9D8B030D-6E8A-4147-A177-3AD203B41FA5}">
                      <a16:colId xmlns:a16="http://schemas.microsoft.com/office/drawing/2014/main" val="4235848755"/>
                    </a:ext>
                  </a:extLst>
                </a:gridCol>
                <a:gridCol w="3756944">
                  <a:extLst>
                    <a:ext uri="{9D8B030D-6E8A-4147-A177-3AD203B41FA5}">
                      <a16:colId xmlns:a16="http://schemas.microsoft.com/office/drawing/2014/main" val="1890383556"/>
                    </a:ext>
                  </a:extLst>
                </a:gridCol>
                <a:gridCol w="2806226">
                  <a:extLst>
                    <a:ext uri="{9D8B030D-6E8A-4147-A177-3AD203B41FA5}">
                      <a16:colId xmlns:a16="http://schemas.microsoft.com/office/drawing/2014/main" val="1090360414"/>
                    </a:ext>
                  </a:extLst>
                </a:gridCol>
                <a:gridCol w="1483489">
                  <a:extLst>
                    <a:ext uri="{9D8B030D-6E8A-4147-A177-3AD203B41FA5}">
                      <a16:colId xmlns:a16="http://schemas.microsoft.com/office/drawing/2014/main" val="1057997314"/>
                    </a:ext>
                  </a:extLst>
                </a:gridCol>
                <a:gridCol w="765474">
                  <a:extLst>
                    <a:ext uri="{9D8B030D-6E8A-4147-A177-3AD203B41FA5}">
                      <a16:colId xmlns:a16="http://schemas.microsoft.com/office/drawing/2014/main" val="28640009"/>
                    </a:ext>
                  </a:extLst>
                </a:gridCol>
                <a:gridCol w="391923">
                  <a:extLst>
                    <a:ext uri="{9D8B030D-6E8A-4147-A177-3AD203B41FA5}">
                      <a16:colId xmlns:a16="http://schemas.microsoft.com/office/drawing/2014/main" val="1914649091"/>
                    </a:ext>
                  </a:extLst>
                </a:gridCol>
              </a:tblGrid>
              <a:tr h="148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 a 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want to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 that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Acceptance Criteria</a:t>
                      </a:r>
                      <a:b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(format: use keywords </a:t>
                      </a:r>
                      <a:r>
                        <a:rPr lang="en-US" sz="300" b="1" i="0" u="none" strike="noStrike">
                          <a:solidFill>
                            <a:srgbClr val="4472C4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3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300" b="1" i="0" u="none" strike="noStrike">
                          <a:solidFill>
                            <a:srgbClr val="70AD47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Status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Sprint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7297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4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a variety of maps to choose from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experience different terrains and battlefields.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Choosing a Map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selects the map selection option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A list of available maps is displayed, and the player can select one to start the game on that map.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60304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8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different language options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fit my language preferences.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Language Options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language selection option is available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player can select a language preference, and the game's language will be changed accordingly.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793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9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pause the game at any time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take a break or attend to other matters.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Pausing the Game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game is in progress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presses the pause button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game is paused, and the player can resume playing or exit the game.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68777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10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 on different difficulty levels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challenge myself and get different experiences.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Difficulty Levels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selects a difficulty level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game's difficulty is changed, and the player experiences a different level of challenge.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633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11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 shells to score differently when they hit enemy forces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affecting my strategy and scoring.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Shell Scoring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player's tank fires a shell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shell hits an enemy tank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player scores points. If the shell hits a friendly tank, the player loses points.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09377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13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customize my game's graphics, such as resolution and quality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get the best game experience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Graphics Customization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graphics customization option is available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player can adjust the game's graphics settings, such as resolution and quality.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55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14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collect power-ups such as health boosts, speed boosts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increase my chances of survival and progress through the game.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Power-Ups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collects a power-up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player's tank gains a benefit, such as increased health or speed.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31971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16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 able to hide behind obstacles such as walls and rocks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avoid enemy fire and ambush them.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Obstacle Hiding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player's tank is near an obstacle, such as a wall or rock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presses the hide button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tank moves behind the obstacle and is hidden from enemy fire.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79662"/>
                  </a:ext>
                </a:extLst>
              </a:tr>
              <a:tr h="667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17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 able to customize my tank's appearance with different skins and colors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personalize my gameplay experience.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Tank Skin Customization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user is on the main menu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user selects the "customize tank" option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system displays the customization options, including skins and colors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user can select a skin and color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system applies the selected skin and color to the tank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54840"/>
                  </a:ext>
                </a:extLst>
              </a:tr>
              <a:tr h="89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18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access to different types of tanks with different stats, such as speed, health, and firepower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choose the one that suits my playstyle the best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Access to Different Types of Tanks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Tank Selection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user is on the main menu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user selects the "choose tank" option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system displays the tank options, including their stats such as speed, health, and firepower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user can select a tank that suits their playstyle the best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system applies the selected tank and its stats to the gameplay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746"/>
                  </a:ext>
                </a:extLst>
              </a:tr>
              <a:tr h="81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20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access to different sound effects for different actions, such as firing a cannon or collecting a power-up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enrich my game experience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Sound Effect Customization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user is on the main menu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user selects the "sound options" option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system displays the sound options, including different sound effects for different actions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user can select a sound effect for each action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And: The system applies the selected sound effects to the gameplay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Done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527" marR="2527" marT="2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5799DD2-0019-2597-17B7-F390B9CF4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237305"/>
              </p:ext>
            </p:extLst>
          </p:nvPr>
        </p:nvGraphicFramePr>
        <p:xfrm>
          <a:off x="643467" y="512759"/>
          <a:ext cx="10905066" cy="605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67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878</Words>
  <Application>Microsoft Office PowerPoint</Application>
  <PresentationFormat>宽屏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Mr. Xi</dc:creator>
  <cp:lastModifiedBy>Zhu, Mr. Xi</cp:lastModifiedBy>
  <cp:revision>4</cp:revision>
  <dcterms:created xsi:type="dcterms:W3CDTF">2023-03-07T01:20:15Z</dcterms:created>
  <dcterms:modified xsi:type="dcterms:W3CDTF">2023-05-05T22:46:56Z</dcterms:modified>
</cp:coreProperties>
</file>