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Sprint 1 Burndown Chart</a:t>
            </a:r>
            <a:endParaRPr lang="zh-CN" alt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Sprint 1 Burndown Chart</c:v>
                </c:pt>
                <c:pt idx="1">
                  <c:v>Planned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Sheet1!$A$3:$A$10</c:f>
              <c:strCache>
                <c:ptCount val="8"/>
                <c:pt idx="0">
                  <c:v>7 Weeks Left</c:v>
                </c:pt>
                <c:pt idx="1">
                  <c:v>6 Weeks Left</c:v>
                </c:pt>
                <c:pt idx="2">
                  <c:v>5 Weeks Left</c:v>
                </c:pt>
                <c:pt idx="3">
                  <c:v>4 Weeks Left</c:v>
                </c:pt>
                <c:pt idx="4">
                  <c:v>3 Weeks Left</c:v>
                </c:pt>
                <c:pt idx="5">
                  <c:v>2 Weeks Left</c:v>
                </c:pt>
                <c:pt idx="6">
                  <c:v>1 Weeks Left</c:v>
                </c:pt>
                <c:pt idx="7">
                  <c:v>0 Weeks Left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11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FC-48D6-862B-D7562A3B94DC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Sprint 1 Burndown Chart</c:v>
                </c:pt>
                <c:pt idx="1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Sheet1!$A$3:$A$10</c:f>
              <c:strCache>
                <c:ptCount val="8"/>
                <c:pt idx="0">
                  <c:v>7 Weeks Left</c:v>
                </c:pt>
                <c:pt idx="1">
                  <c:v>6 Weeks Left</c:v>
                </c:pt>
                <c:pt idx="2">
                  <c:v>5 Weeks Left</c:v>
                </c:pt>
                <c:pt idx="3">
                  <c:v>4 Weeks Left</c:v>
                </c:pt>
                <c:pt idx="4">
                  <c:v>3 Weeks Left</c:v>
                </c:pt>
                <c:pt idx="5">
                  <c:v>2 Weeks Left</c:v>
                </c:pt>
                <c:pt idx="6">
                  <c:v>1 Weeks Left</c:v>
                </c:pt>
                <c:pt idx="7">
                  <c:v>0 Weeks Left</c:v>
                </c:pt>
              </c:strCache>
            </c: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FC-48D6-862B-D7562A3B9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343391"/>
        <c:axId val="1774869759"/>
      </c:lineChart>
      <c:catAx>
        <c:axId val="119034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4869759"/>
        <c:crosses val="autoZero"/>
        <c:auto val="1"/>
        <c:lblAlgn val="ctr"/>
        <c:lblOffset val="100"/>
        <c:noMultiLvlLbl val="0"/>
      </c:catAx>
      <c:valAx>
        <c:axId val="17748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34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97DAD-7AC8-54BB-3CCF-D166FA86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1770C-8279-BF7F-C770-84CB54C56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BB433-7A8B-AF84-EFA9-9BC0573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8D988-293D-EB87-C95E-E0EB6B12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60581-B3EF-5915-106D-9FB40F7E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7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67B0-C399-F49C-6DDA-1BDA602B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F01B2-7B9C-418B-AD8D-416F33C9D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48FB1-D0AB-9E04-B222-1FCED7B1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86D3-3F43-D8BB-948B-B081300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92C79-D75F-4DD5-D817-8813D78B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0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4BA19-4062-1A67-289C-21BA6719B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4B0FF-BB30-69BA-FCE8-2BC4A9E2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F92B7-8D0F-01FC-1174-555321D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10090-275C-746A-A0A1-7126CC5D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15586-F0FA-581E-DE0B-8EA4627C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2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F0BF-01C0-DFCB-8D70-8965CC64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1E206-6DB1-8952-C23C-FF83AF1D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5143-07A7-DC76-9E69-BEE8DD17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2899-2327-A308-F306-B5D09BD4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2CA5E-CB2A-80F3-E860-7D233A08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34B3B-4110-ABBE-49C4-1299D2AB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F8C7D-9455-C4EF-6B1B-4A2E349C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6531-2E13-B3B7-4120-63E34D1F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89FE0-1909-237F-D492-3FB605AE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87E1-1409-9744-5059-68AD88F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75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1589D-25DC-F928-8D28-A89B2214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7CD04-AFE9-5F28-B02C-507AE863A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E9783-E4C2-46CC-EDF2-E4750EC6A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68530-E3A8-B906-01C0-D670BD99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66B7C-4651-3EE6-744E-3EE9013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27FFA-3A63-7049-A865-A65BBA7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1C65-76E7-50D6-E6F7-874AE7E4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C3966-B505-90C6-BE7E-A1CA9670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B27E-A0A8-E975-10F2-ACF81BA9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2DB23-7C3D-C2D7-2FFF-5B0D9CA2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3DE710-40F2-7BD0-FDF0-7C52CEB3D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9C545-C8F8-935E-A977-B38117AE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6D57E-232F-919A-EC83-8BD80328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BB00DD-1132-9F12-A32B-19D1586D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3813-81B2-0447-780D-751C81D8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E1D1D-491E-890C-30BF-97A7D6AC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53D7E-3C20-FE6B-0F09-7934066C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4ECB1-156A-7A75-EA12-BE9B42C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65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5D076-F3C4-6B53-2048-4CA07609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CCDA86-9E12-DF96-A216-FF0AC80F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5CA0ED-5014-F579-5CDB-7E89941E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62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3181-81E0-085F-0519-AADA5567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B869-59E3-E0A2-D520-CCC592EE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5E2EF-EAC7-5E7B-EFB0-4EC9A37D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5187D-E218-39C7-D6DC-4C589A64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312BF-B6E1-AEAD-1D6E-8FF03E70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45585-F247-25BE-A26F-7B7E1AA7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8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3B8A0-81A7-FE6A-A4A8-3F2FE9DA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9C04F2-03BD-CC48-CA7E-4A1F1836A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B1141-21BE-5095-F1AE-2BF0B4BF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50DF-A786-FAB9-A137-03F4AA05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ABD7D-6F18-EF1F-0B9B-44C0E1A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6E6E2-F668-7C9D-4E56-0E2660F2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C7DBB4-7BD5-9F9F-D21D-B4A2E3B0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9851C-E6AF-1EFC-284C-BFECBB5E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2F025-F34B-1D6A-572C-A1B8FDF45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9,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441FB-1075-0DF5-1AF4-3109F4FC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8FC46-FD21-9419-EA91-6BF7F65B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0DFC7F-4BA3-F587-80F3-A37DE21BC855}"/>
              </a:ext>
            </a:extLst>
          </p:cNvPr>
          <p:cNvSpPr txBox="1"/>
          <p:nvPr/>
        </p:nvSpPr>
        <p:spPr>
          <a:xfrm>
            <a:off x="2943420" y="299456"/>
            <a:ext cx="630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Sprint 1 Completed Tasks/User Stories</a:t>
            </a:r>
            <a:endParaRPr lang="zh-CN" altLang="en-US"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5B6EFE-F7BB-7835-4C81-A57A38724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87398"/>
              </p:ext>
            </p:extLst>
          </p:nvPr>
        </p:nvGraphicFramePr>
        <p:xfrm>
          <a:off x="278296" y="993914"/>
          <a:ext cx="11608904" cy="5722338"/>
        </p:xfrm>
        <a:graphic>
          <a:graphicData uri="http://schemas.openxmlformats.org/drawingml/2006/table">
            <a:tbl>
              <a:tblPr/>
              <a:tblGrid>
                <a:gridCol w="577022">
                  <a:extLst>
                    <a:ext uri="{9D8B030D-6E8A-4147-A177-3AD203B41FA5}">
                      <a16:colId xmlns:a16="http://schemas.microsoft.com/office/drawing/2014/main" val="3564641724"/>
                    </a:ext>
                  </a:extLst>
                </a:gridCol>
                <a:gridCol w="1232285">
                  <a:extLst>
                    <a:ext uri="{9D8B030D-6E8A-4147-A177-3AD203B41FA5}">
                      <a16:colId xmlns:a16="http://schemas.microsoft.com/office/drawing/2014/main" val="778510733"/>
                    </a:ext>
                  </a:extLst>
                </a:gridCol>
                <a:gridCol w="3176066">
                  <a:extLst>
                    <a:ext uri="{9D8B030D-6E8A-4147-A177-3AD203B41FA5}">
                      <a16:colId xmlns:a16="http://schemas.microsoft.com/office/drawing/2014/main" val="1038322394"/>
                    </a:ext>
                  </a:extLst>
                </a:gridCol>
                <a:gridCol w="3718859">
                  <a:extLst>
                    <a:ext uri="{9D8B030D-6E8A-4147-A177-3AD203B41FA5}">
                      <a16:colId xmlns:a16="http://schemas.microsoft.com/office/drawing/2014/main" val="1675245826"/>
                    </a:ext>
                  </a:extLst>
                </a:gridCol>
                <a:gridCol w="1606372">
                  <a:extLst>
                    <a:ext uri="{9D8B030D-6E8A-4147-A177-3AD203B41FA5}">
                      <a16:colId xmlns:a16="http://schemas.microsoft.com/office/drawing/2014/main" val="2908589355"/>
                    </a:ext>
                  </a:extLst>
                </a:gridCol>
                <a:gridCol w="1298300">
                  <a:extLst>
                    <a:ext uri="{9D8B030D-6E8A-4147-A177-3AD203B41FA5}">
                      <a16:colId xmlns:a16="http://schemas.microsoft.com/office/drawing/2014/main" val="1033998795"/>
                    </a:ext>
                  </a:extLst>
                </a:gridCol>
              </a:tblGrid>
              <a:tr h="12092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Sprint 1 Completed User Stories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29318"/>
                  </a:ext>
                </a:extLst>
              </a:tr>
              <a:tr h="24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 a 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want to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 that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Acceptance Criteria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(format: use keywords Given, When, Then)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Status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26159"/>
                  </a:ext>
                </a:extLst>
              </a:tr>
              <a:tr h="651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 a tank with a keyboard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move around the battlefield and engage in combat with other tanks.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Tank Movement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presses the arrow keys on the keyboard to control the tank's movement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tank moves in the direction of the arrow key that was pressed.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19688"/>
                  </a:ext>
                </a:extLst>
              </a:tr>
              <a:tr h="579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2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 my tank's cannon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destroy enemies' tanks.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Firing the Cannon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presses the spacebar on the keyboard to fire the cannon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tank fires a shell in the direction it is facing.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79890"/>
                  </a:ext>
                </a:extLst>
              </a:tr>
              <a:tr h="579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3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a single-player mode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practice my skills and strategies against AI-controlled tanks.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Single-player mode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selects the Game Start option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game starts in single-player mode, with AI-controlled tanks as enemies and allies.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49098"/>
                  </a:ext>
                </a:extLst>
              </a:tr>
              <a:tr h="579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5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enemies and allies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experince different situtations and have more fun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Enemies and Allies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game starts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Enemies and allies are present on the battlefield, and the player can differentiate between them.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2"/>
                  </a:ext>
                </a:extLst>
              </a:tr>
              <a:tr h="434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6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a scoreboard that shows my score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see how many score I get.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Scoreboard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is on the game screen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game is in progress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scoreboard displays the player's score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99532"/>
                  </a:ext>
                </a:extLst>
              </a:tr>
              <a:tr h="506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7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multiple lives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I'm not gonna let one mistake end the game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Multiple Lives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game is in progress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player's tank takes damage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tank loses a life, and the player can continue playing with the remaining lives.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104690"/>
                  </a:ext>
                </a:extLst>
              </a:tr>
              <a:tr h="506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12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have different kind of enemies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enrich my game experience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Different Types of Enemies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game is in progress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encounters different types of enemy tanks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player experiences a variety of gameplay challenges.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61384"/>
                  </a:ext>
                </a:extLst>
              </a:tr>
              <a:tr h="506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15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see the lives status of my tank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know how much damage I can sustain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Lives Status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game is in progress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player's tank takes damage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The lives status of the tank is updated to reflect the remaining health.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56152"/>
                  </a:ext>
                </a:extLst>
              </a:tr>
              <a:tr h="869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 19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Player/ Customer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want enemies and friends to respawn constantly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 can constantly encounter new situations to enrich my experience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Scenario: Enemy respawn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Given: The player starts a game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 destroys an enemy tank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A new enemy tank immediately appears on the battlefield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When: The player's ally tank is destroyed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Then: A new ally tank immediately appears on the battlefield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Completed</a:t>
                      </a:r>
                    </a:p>
                  </a:txBody>
                  <a:tcPr marL="2976" marR="2976" marT="2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3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4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5799DD2-0019-2597-17B7-F390B9CF4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660696"/>
              </p:ext>
            </p:extLst>
          </p:nvPr>
        </p:nvGraphicFramePr>
        <p:xfrm>
          <a:off x="643467" y="512759"/>
          <a:ext cx="10905066" cy="6056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67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596</Words>
  <Application>Microsoft Office PowerPoint</Application>
  <PresentationFormat>宽屏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Mr. Xi</dc:creator>
  <cp:lastModifiedBy>Zhu, Mr. Xi</cp:lastModifiedBy>
  <cp:revision>3</cp:revision>
  <dcterms:created xsi:type="dcterms:W3CDTF">2023-03-07T01:20:15Z</dcterms:created>
  <dcterms:modified xsi:type="dcterms:W3CDTF">2023-03-09T22:04:00Z</dcterms:modified>
</cp:coreProperties>
</file>