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chivo Light"/>
      <p:regular r:id="rId25"/>
      <p:bold r:id="rId26"/>
      <p:italic r:id="rId27"/>
      <p:boldItalic r:id="rId28"/>
    </p:embeddedFont>
    <p:embeddedFont>
      <p:font typeface="Cuprum"/>
      <p:regular r:id="rId29"/>
      <p:bold r:id="rId30"/>
      <p:italic r:id="rId31"/>
      <p:boldItalic r:id="rId32"/>
    </p:embeddedFont>
    <p:embeddedFont>
      <p:font typeface="Orbitron"/>
      <p:regular r:id="rId33"/>
      <p:bold r:id="rId34"/>
    </p:embeddedFont>
    <p:embeddedFont>
      <p:font typeface="PT Sans"/>
      <p:regular r:id="rId35"/>
      <p:bold r:id="rId36"/>
      <p:italic r:id="rId37"/>
      <p:boldItalic r:id="rId38"/>
    </p:embeddedFont>
    <p:embeddedFont>
      <p:font typeface="Archiv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E319D1-B3F0-424C-83E4-5C99B0A17AB0}">
  <a:tblStyle styleId="{0BE319D1-B3F0-424C-83E4-5C99B0A17A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rchivo-bold.fntdata"/><Relationship Id="rId20" Type="http://schemas.openxmlformats.org/officeDocument/2006/relationships/slide" Target="slides/slide15.xml"/><Relationship Id="rId42" Type="http://schemas.openxmlformats.org/officeDocument/2006/relationships/font" Target="fonts/Archivo-boldItalic.fntdata"/><Relationship Id="rId41" Type="http://schemas.openxmlformats.org/officeDocument/2006/relationships/font" Target="fonts/Archiv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Light-bold.fntdata"/><Relationship Id="rId25" Type="http://schemas.openxmlformats.org/officeDocument/2006/relationships/font" Target="fonts/ArchivoLight-regular.fntdata"/><Relationship Id="rId28" Type="http://schemas.openxmlformats.org/officeDocument/2006/relationships/font" Target="fonts/ArchivoLight-boldItalic.fntdata"/><Relationship Id="rId27" Type="http://schemas.openxmlformats.org/officeDocument/2006/relationships/font" Target="fonts/Archiv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upr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uprum-italic.fntdata"/><Relationship Id="rId30" Type="http://schemas.openxmlformats.org/officeDocument/2006/relationships/font" Target="fonts/Cuprum-bold.fntdata"/><Relationship Id="rId11" Type="http://schemas.openxmlformats.org/officeDocument/2006/relationships/slide" Target="slides/slide6.xml"/><Relationship Id="rId33" Type="http://schemas.openxmlformats.org/officeDocument/2006/relationships/font" Target="fonts/Orbitron-regular.fntdata"/><Relationship Id="rId10" Type="http://schemas.openxmlformats.org/officeDocument/2006/relationships/slide" Target="slides/slide5.xml"/><Relationship Id="rId32" Type="http://schemas.openxmlformats.org/officeDocument/2006/relationships/font" Target="fonts/Cuprum-boldItalic.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Orbitron-bold.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39" Type="http://schemas.openxmlformats.org/officeDocument/2006/relationships/font" Target="fonts/Archivo-regular.fntdata"/><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1ff404469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1ff404469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f7d89ae38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f7d89ae38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303de542b3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303de542b3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303de542b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303de542b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303de542b3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303de542b3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f31fdcabd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f31fdcabd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f7d89ae38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f7d89ae38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303de542b3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303de542b3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303de542b3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303de542b3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303de542b3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303de542b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303de542b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303de542b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f7d89ae38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f7d89ae38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112e1aada3f_0_2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112e1aada3f_0_2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12e1aada3f_0_2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12e1aada3f_0_2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303de542b3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303de542b3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166625"/>
            <a:ext cx="4640100" cy="2232300"/>
          </a:xfrm>
          <a:prstGeom prst="rect">
            <a:avLst/>
          </a:prstGeom>
          <a:noFill/>
        </p:spPr>
        <p:txBody>
          <a:bodyPr anchorCtr="0" anchor="ctr" bIns="91425" lIns="91425" spcFirstLastPara="1" rIns="91425" wrap="square" tIns="91425">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sp>
        <p:nvSpPr>
          <p:cNvPr id="380" name="Google Shape;380;p11"/>
          <p:cNvSpPr txBox="1"/>
          <p:nvPr>
            <p:ph hasCustomPrompt="1" type="title"/>
          </p:nvPr>
        </p:nvSpPr>
        <p:spPr>
          <a:xfrm>
            <a:off x="706649" y="1096375"/>
            <a:ext cx="5648100" cy="1234500"/>
          </a:xfrm>
          <a:prstGeom prst="rect">
            <a:avLst/>
          </a:prstGeom>
        </p:spPr>
        <p:txBody>
          <a:bodyPr anchorCtr="0" anchor="ctr" bIns="91425" lIns="91425" spcFirstLastPara="1" rIns="91425" wrap="square" tIns="91425">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p:nvPr>
            <p:ph idx="1" type="subTitle"/>
          </p:nvPr>
        </p:nvSpPr>
        <p:spPr>
          <a:xfrm>
            <a:off x="706649" y="2350104"/>
            <a:ext cx="5648100" cy="3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rect b="b" l="l" r="r" t="t"/>
              <a:pathLst>
                <a:path extrusionOk="0" h="2170" w="217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flipH="1">
              <a:off x="6695483" y="1227023"/>
              <a:ext cx="60135" cy="59369"/>
            </a:xfrm>
            <a:custGeom>
              <a:rect b="b" l="l" r="r" t="t"/>
              <a:pathLst>
                <a:path extrusionOk="0" h="2636" w="267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flipH="1">
              <a:off x="6630889" y="1003150"/>
              <a:ext cx="143513" cy="121734"/>
            </a:xfrm>
            <a:custGeom>
              <a:rect b="b" l="l" r="r" t="t"/>
              <a:pathLst>
                <a:path extrusionOk="0" h="5405" w="6372">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rect b="b" l="l" r="r" t="t"/>
              <a:pathLst>
                <a:path extrusionOk="0" h="4704" w="5372">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flipH="1">
              <a:off x="2770057" y="4105346"/>
              <a:ext cx="101441" cy="88784"/>
            </a:xfrm>
            <a:custGeom>
              <a:rect b="b" l="l" r="r" t="t"/>
              <a:pathLst>
                <a:path extrusionOk="0" h="3942" w="4504">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flipH="1">
              <a:off x="2650598" y="4625774"/>
              <a:ext cx="18806" cy="36622"/>
            </a:xfrm>
            <a:custGeom>
              <a:rect b="b" l="l" r="r" t="t"/>
              <a:pathLst>
                <a:path extrusionOk="0" h="1626" w="835">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flipH="1">
              <a:off x="2676881" y="4296495"/>
              <a:ext cx="98446" cy="283941"/>
            </a:xfrm>
            <a:custGeom>
              <a:rect b="b" l="l" r="r" t="t"/>
              <a:pathLst>
                <a:path extrusionOk="0" h="12607" w="4371">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flipH="1">
              <a:off x="2785080" y="4213319"/>
              <a:ext cx="18806" cy="36622"/>
            </a:xfrm>
            <a:custGeom>
              <a:rect b="b" l="l" r="r" t="t"/>
              <a:pathLst>
                <a:path extrusionOk="0" h="1626" w="835">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flipH="1">
              <a:off x="2574719" y="4681314"/>
              <a:ext cx="107455" cy="95540"/>
            </a:xfrm>
            <a:custGeom>
              <a:rect b="b" l="l" r="r" t="t"/>
              <a:pathLst>
                <a:path extrusionOk="0" h="4242" w="4771">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flipH="1">
              <a:off x="5377981" y="4700959"/>
              <a:ext cx="9775" cy="130000"/>
            </a:xfrm>
            <a:custGeom>
              <a:rect b="b" l="l" r="r" t="t"/>
              <a:pathLst>
                <a:path extrusionOk="0" h="5772" w="434">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flipH="1">
              <a:off x="5318612" y="4761072"/>
              <a:ext cx="129257" cy="9797"/>
            </a:xfrm>
            <a:custGeom>
              <a:rect b="b" l="l" r="r" t="t"/>
              <a:pathLst>
                <a:path extrusionOk="0" h="435" w="5739">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5231472" y="4848999"/>
              <a:ext cx="95315" cy="97072"/>
            </a:xfrm>
            <a:custGeom>
              <a:rect b="b" l="l" r="r" t="t"/>
              <a:pathLst>
                <a:path extrusionOk="0" h="4310" w="4232">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38"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9" name="Shape 439"/>
        <p:cNvGrpSpPr/>
        <p:nvPr/>
      </p:nvGrpSpPr>
      <p:grpSpPr>
        <a:xfrm>
          <a:off x="0" y="0"/>
          <a:ext cx="0" cy="0"/>
          <a:chOff x="0" y="0"/>
          <a:chExt cx="0" cy="0"/>
        </a:xfrm>
      </p:grpSpPr>
      <p:sp>
        <p:nvSpPr>
          <p:cNvPr id="440" name="Google Shape;440;p13"/>
          <p:cNvSpPr txBox="1"/>
          <p:nvPr>
            <p:ph type="title"/>
          </p:nvPr>
        </p:nvSpPr>
        <p:spPr>
          <a:xfrm>
            <a:off x="7200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3"/>
          <p:cNvSpPr txBox="1"/>
          <p:nvPr>
            <p:ph hasCustomPrompt="1" idx="2" type="title"/>
          </p:nvPr>
        </p:nvSpPr>
        <p:spPr>
          <a:xfrm>
            <a:off x="1309050"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2" name="Google Shape;442;p13"/>
          <p:cNvSpPr txBox="1"/>
          <p:nvPr>
            <p:ph idx="1" type="subTitle"/>
          </p:nvPr>
        </p:nvSpPr>
        <p:spPr>
          <a:xfrm>
            <a:off x="7200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3" name="Google Shape;443;p13"/>
          <p:cNvSpPr txBox="1"/>
          <p:nvPr>
            <p:ph idx="3" type="title"/>
          </p:nvPr>
        </p:nvSpPr>
        <p:spPr>
          <a:xfrm>
            <a:off x="353595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13"/>
          <p:cNvSpPr txBox="1"/>
          <p:nvPr>
            <p:ph hasCustomPrompt="1" idx="4" type="title"/>
          </p:nvPr>
        </p:nvSpPr>
        <p:spPr>
          <a:xfrm>
            <a:off x="409237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5" name="Google Shape;445;p13"/>
          <p:cNvSpPr txBox="1"/>
          <p:nvPr>
            <p:ph idx="5" type="subTitle"/>
          </p:nvPr>
        </p:nvSpPr>
        <p:spPr>
          <a:xfrm>
            <a:off x="353595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6" name="Google Shape;446;p13"/>
          <p:cNvSpPr txBox="1"/>
          <p:nvPr>
            <p:ph idx="6" type="title"/>
          </p:nvPr>
        </p:nvSpPr>
        <p:spPr>
          <a:xfrm>
            <a:off x="63519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3"/>
          <p:cNvSpPr txBox="1"/>
          <p:nvPr>
            <p:ph hasCustomPrompt="1" idx="7" type="title"/>
          </p:nvPr>
        </p:nvSpPr>
        <p:spPr>
          <a:xfrm>
            <a:off x="690832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8" name="Google Shape;448;p13"/>
          <p:cNvSpPr txBox="1"/>
          <p:nvPr>
            <p:ph idx="8" type="subTitle"/>
          </p:nvPr>
        </p:nvSpPr>
        <p:spPr>
          <a:xfrm>
            <a:off x="63519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9" name="Google Shape;449;p13"/>
          <p:cNvSpPr txBox="1"/>
          <p:nvPr>
            <p:ph idx="9" type="title"/>
          </p:nvPr>
        </p:nvSpPr>
        <p:spPr>
          <a:xfrm>
            <a:off x="7200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13"/>
          <p:cNvSpPr txBox="1"/>
          <p:nvPr>
            <p:ph hasCustomPrompt="1" idx="13" type="title"/>
          </p:nvPr>
        </p:nvSpPr>
        <p:spPr>
          <a:xfrm>
            <a:off x="1309050"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1" name="Google Shape;451;p13"/>
          <p:cNvSpPr txBox="1"/>
          <p:nvPr>
            <p:ph idx="14" type="subTitle"/>
          </p:nvPr>
        </p:nvSpPr>
        <p:spPr>
          <a:xfrm>
            <a:off x="7200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2" name="Google Shape;452;p13"/>
          <p:cNvSpPr txBox="1"/>
          <p:nvPr>
            <p:ph idx="15" type="title"/>
          </p:nvPr>
        </p:nvSpPr>
        <p:spPr>
          <a:xfrm>
            <a:off x="353595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 name="Google Shape;453;p13"/>
          <p:cNvSpPr txBox="1"/>
          <p:nvPr>
            <p:ph hasCustomPrompt="1" idx="16" type="title"/>
          </p:nvPr>
        </p:nvSpPr>
        <p:spPr>
          <a:xfrm>
            <a:off x="409237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4" name="Google Shape;454;p13"/>
          <p:cNvSpPr txBox="1"/>
          <p:nvPr>
            <p:ph idx="17" type="subTitle"/>
          </p:nvPr>
        </p:nvSpPr>
        <p:spPr>
          <a:xfrm>
            <a:off x="353595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5" name="Google Shape;455;p13"/>
          <p:cNvSpPr txBox="1"/>
          <p:nvPr>
            <p:ph idx="18" type="title"/>
          </p:nvPr>
        </p:nvSpPr>
        <p:spPr>
          <a:xfrm>
            <a:off x="63519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13"/>
          <p:cNvSpPr txBox="1"/>
          <p:nvPr>
            <p:ph hasCustomPrompt="1" idx="19" type="title"/>
          </p:nvPr>
        </p:nvSpPr>
        <p:spPr>
          <a:xfrm>
            <a:off x="690832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7" name="Google Shape;457;p13"/>
          <p:cNvSpPr txBox="1"/>
          <p:nvPr>
            <p:ph idx="20" type="subTitle"/>
          </p:nvPr>
        </p:nvSpPr>
        <p:spPr>
          <a:xfrm>
            <a:off x="63519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8" name="Google Shape;458;p13"/>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5155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5354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7037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6914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1223999" y="50533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367762" y="51878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341960" y="48736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06" name="Shape 506"/>
        <p:cNvGrpSpPr/>
        <p:nvPr/>
      </p:nvGrpSpPr>
      <p:grpSpPr>
        <a:xfrm>
          <a:off x="0" y="0"/>
          <a:ext cx="0" cy="0"/>
          <a:chOff x="0" y="0"/>
          <a:chExt cx="0" cy="0"/>
        </a:xfrm>
      </p:grpSpPr>
      <p:sp>
        <p:nvSpPr>
          <p:cNvPr id="507" name="Google Shape;507;p14"/>
          <p:cNvSpPr txBox="1"/>
          <p:nvPr>
            <p:ph idx="1" type="body"/>
          </p:nvPr>
        </p:nvSpPr>
        <p:spPr>
          <a:xfrm>
            <a:off x="713100" y="1208700"/>
            <a:ext cx="3858900" cy="158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8" name="Google Shape;508;p1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74946" y="342515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74318" y="356930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1" name="Shape 541"/>
        <p:cNvGrpSpPr/>
        <p:nvPr/>
      </p:nvGrpSpPr>
      <p:grpSpPr>
        <a:xfrm>
          <a:off x="0" y="0"/>
          <a:ext cx="0" cy="0"/>
          <a:chOff x="0" y="0"/>
          <a:chExt cx="0" cy="0"/>
        </a:xfrm>
      </p:grpSpPr>
      <p:sp>
        <p:nvSpPr>
          <p:cNvPr id="542" name="Google Shape;542;p15"/>
          <p:cNvSpPr txBox="1"/>
          <p:nvPr>
            <p:ph type="title"/>
          </p:nvPr>
        </p:nvSpPr>
        <p:spPr>
          <a:xfrm>
            <a:off x="720475" y="3710100"/>
            <a:ext cx="4166100" cy="420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3" name="Google Shape;543;p15"/>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9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76" name="Shape 576"/>
        <p:cNvGrpSpPr/>
        <p:nvPr/>
      </p:nvGrpSpPr>
      <p:grpSpPr>
        <a:xfrm>
          <a:off x="0" y="0"/>
          <a:ext cx="0" cy="0"/>
          <a:chOff x="0" y="0"/>
          <a:chExt cx="0" cy="0"/>
        </a:xfrm>
      </p:grpSpPr>
      <p:sp>
        <p:nvSpPr>
          <p:cNvPr id="577" name="Google Shape;577;p16"/>
          <p:cNvSpPr txBox="1"/>
          <p:nvPr>
            <p:ph type="title"/>
          </p:nvPr>
        </p:nvSpPr>
        <p:spPr>
          <a:xfrm>
            <a:off x="5188500" y="835632"/>
            <a:ext cx="3238200" cy="205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16"/>
          <p:cNvSpPr txBox="1"/>
          <p:nvPr>
            <p:ph idx="1" type="subTitle"/>
          </p:nvPr>
        </p:nvSpPr>
        <p:spPr>
          <a:xfrm>
            <a:off x="5188500" y="2902750"/>
            <a:ext cx="32382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613" name="Shape 613"/>
        <p:cNvGrpSpPr/>
        <p:nvPr/>
      </p:nvGrpSpPr>
      <p:grpSpPr>
        <a:xfrm>
          <a:off x="0" y="0"/>
          <a:ext cx="0" cy="0"/>
          <a:chOff x="0" y="0"/>
          <a:chExt cx="0" cy="0"/>
        </a:xfrm>
      </p:grpSpPr>
      <p:sp>
        <p:nvSpPr>
          <p:cNvPr id="614" name="Google Shape;614;p17"/>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5" name="Google Shape;615;p17"/>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662" name="Shape 662"/>
        <p:cNvGrpSpPr/>
        <p:nvPr/>
      </p:nvGrpSpPr>
      <p:grpSpPr>
        <a:xfrm>
          <a:off x="0" y="0"/>
          <a:ext cx="0" cy="0"/>
          <a:chOff x="0" y="0"/>
          <a:chExt cx="0" cy="0"/>
        </a:xfrm>
      </p:grpSpPr>
      <p:sp>
        <p:nvSpPr>
          <p:cNvPr id="663" name="Google Shape;663;p18"/>
          <p:cNvSpPr txBox="1"/>
          <p:nvPr>
            <p:ph type="title"/>
          </p:nvPr>
        </p:nvSpPr>
        <p:spPr>
          <a:xfrm>
            <a:off x="4572000" y="1818400"/>
            <a:ext cx="32679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18"/>
          <p:cNvSpPr txBox="1"/>
          <p:nvPr>
            <p:ph idx="1" type="subTitle"/>
          </p:nvPr>
        </p:nvSpPr>
        <p:spPr>
          <a:xfrm>
            <a:off x="4572000" y="2325775"/>
            <a:ext cx="3267900" cy="10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18"/>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16" name="Shape 716"/>
        <p:cNvGrpSpPr/>
        <p:nvPr/>
      </p:nvGrpSpPr>
      <p:grpSpPr>
        <a:xfrm>
          <a:off x="0" y="0"/>
          <a:ext cx="0" cy="0"/>
          <a:chOff x="0" y="0"/>
          <a:chExt cx="0" cy="0"/>
        </a:xfrm>
      </p:grpSpPr>
      <p:sp>
        <p:nvSpPr>
          <p:cNvPr id="717" name="Google Shape;717;p19"/>
          <p:cNvSpPr txBox="1"/>
          <p:nvPr>
            <p:ph type="title"/>
          </p:nvPr>
        </p:nvSpPr>
        <p:spPr>
          <a:xfrm>
            <a:off x="1309777" y="1818400"/>
            <a:ext cx="3267900" cy="507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solidFill>
                  <a:schemeClr val="lt2"/>
                </a:solidFill>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8" name="Google Shape;718;p19"/>
          <p:cNvSpPr txBox="1"/>
          <p:nvPr>
            <p:ph idx="1" type="subTitle"/>
          </p:nvPr>
        </p:nvSpPr>
        <p:spPr>
          <a:xfrm>
            <a:off x="1309777" y="2325775"/>
            <a:ext cx="3267900" cy="101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9"/>
          <p:cNvSpPr/>
          <p:nvPr/>
        </p:nvSpPr>
        <p:spPr>
          <a:xfrm>
            <a:off x="418330" y="27393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766" name="Shape 766"/>
        <p:cNvGrpSpPr/>
        <p:nvPr/>
      </p:nvGrpSpPr>
      <p:grpSpPr>
        <a:xfrm>
          <a:off x="0" y="0"/>
          <a:ext cx="0" cy="0"/>
          <a:chOff x="0" y="0"/>
          <a:chExt cx="0" cy="0"/>
        </a:xfrm>
      </p:grpSpPr>
      <p:sp>
        <p:nvSpPr>
          <p:cNvPr id="767" name="Google Shape;767;p20"/>
          <p:cNvSpPr txBox="1"/>
          <p:nvPr>
            <p:ph type="title"/>
          </p:nvPr>
        </p:nvSpPr>
        <p:spPr>
          <a:xfrm>
            <a:off x="5191718" y="3343742"/>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0"/>
          <p:cNvSpPr txBox="1"/>
          <p:nvPr>
            <p:ph idx="1" type="subTitle"/>
          </p:nvPr>
        </p:nvSpPr>
        <p:spPr>
          <a:xfrm>
            <a:off x="5191718" y="3871457"/>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9" name="Google Shape;769;p20"/>
          <p:cNvSpPr txBox="1"/>
          <p:nvPr>
            <p:ph idx="2" type="title"/>
          </p:nvPr>
        </p:nvSpPr>
        <p:spPr>
          <a:xfrm>
            <a:off x="2007382" y="334375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0"/>
          <p:cNvSpPr txBox="1"/>
          <p:nvPr>
            <p:ph idx="3" type="subTitle"/>
          </p:nvPr>
        </p:nvSpPr>
        <p:spPr>
          <a:xfrm>
            <a:off x="2007382" y="3871455"/>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1" name="Google Shape;771;p20"/>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0"/>
          <p:cNvSpPr/>
          <p:nvPr/>
        </p:nvSpPr>
        <p:spPr>
          <a:xfrm>
            <a:off x="305569" y="3409076"/>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
          <p:cNvSpPr txBox="1"/>
          <p:nvPr>
            <p:ph type="title"/>
          </p:nvPr>
        </p:nvSpPr>
        <p:spPr>
          <a:xfrm>
            <a:off x="728363" y="2063200"/>
            <a:ext cx="3520200" cy="154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9" name="Google Shape;59;p3"/>
          <p:cNvSpPr txBox="1"/>
          <p:nvPr>
            <p:ph hasCustomPrompt="1" idx="2" type="title"/>
          </p:nvPr>
        </p:nvSpPr>
        <p:spPr>
          <a:xfrm>
            <a:off x="1736363" y="1231507"/>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 name="Google Shape;60;p3"/>
          <p:cNvSpPr txBox="1"/>
          <p:nvPr>
            <p:ph idx="1" type="subTitle"/>
          </p:nvPr>
        </p:nvSpPr>
        <p:spPr>
          <a:xfrm>
            <a:off x="728363" y="36047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18" name="Shape 818"/>
        <p:cNvGrpSpPr/>
        <p:nvPr/>
      </p:nvGrpSpPr>
      <p:grpSpPr>
        <a:xfrm>
          <a:off x="0" y="0"/>
          <a:ext cx="0" cy="0"/>
          <a:chOff x="0" y="0"/>
          <a:chExt cx="0" cy="0"/>
        </a:xfrm>
      </p:grpSpPr>
      <p:sp>
        <p:nvSpPr>
          <p:cNvPr id="819" name="Google Shape;819;p21"/>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21"/>
          <p:cNvSpPr txBox="1"/>
          <p:nvPr>
            <p:ph idx="1" type="body"/>
          </p:nvPr>
        </p:nvSpPr>
        <p:spPr>
          <a:xfrm>
            <a:off x="720000" y="1101450"/>
            <a:ext cx="3852000" cy="3467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accent1"/>
              </a:buClr>
              <a:buSzPts val="10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821" name="Google Shape;821;p21"/>
          <p:cNvSpPr txBox="1"/>
          <p:nvPr>
            <p:ph idx="2" type="body"/>
          </p:nvPr>
        </p:nvSpPr>
        <p:spPr>
          <a:xfrm>
            <a:off x="4572000" y="1546462"/>
            <a:ext cx="3852000" cy="2895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1"/>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3" name="Shape 853"/>
        <p:cNvGrpSpPr/>
        <p:nvPr/>
      </p:nvGrpSpPr>
      <p:grpSpPr>
        <a:xfrm>
          <a:off x="0" y="0"/>
          <a:ext cx="0" cy="0"/>
          <a:chOff x="0" y="0"/>
          <a:chExt cx="0" cy="0"/>
        </a:xfrm>
      </p:grpSpPr>
      <p:sp>
        <p:nvSpPr>
          <p:cNvPr id="854" name="Google Shape;854;p22"/>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5" name="Google Shape;855;p22"/>
          <p:cNvSpPr txBox="1"/>
          <p:nvPr>
            <p:ph idx="2" type="title"/>
          </p:nvPr>
        </p:nvSpPr>
        <p:spPr>
          <a:xfrm>
            <a:off x="3599548" y="32825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6" name="Google Shape;856;p22"/>
          <p:cNvSpPr txBox="1"/>
          <p:nvPr>
            <p:ph idx="1" type="subTitle"/>
          </p:nvPr>
        </p:nvSpPr>
        <p:spPr>
          <a:xfrm>
            <a:off x="3599552" y="3810230"/>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2"/>
          <p:cNvSpPr txBox="1"/>
          <p:nvPr>
            <p:ph idx="3" type="title"/>
          </p:nvPr>
        </p:nvSpPr>
        <p:spPr>
          <a:xfrm>
            <a:off x="720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8" name="Google Shape;858;p22"/>
          <p:cNvSpPr txBox="1"/>
          <p:nvPr>
            <p:ph idx="4" type="subTitle"/>
          </p:nvPr>
        </p:nvSpPr>
        <p:spPr>
          <a:xfrm>
            <a:off x="720025"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2"/>
          <p:cNvSpPr txBox="1"/>
          <p:nvPr>
            <p:ph idx="5" type="title"/>
          </p:nvPr>
        </p:nvSpPr>
        <p:spPr>
          <a:xfrm>
            <a:off x="6486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0" name="Google Shape;860;p22"/>
          <p:cNvSpPr txBox="1"/>
          <p:nvPr>
            <p:ph idx="6" type="subTitle"/>
          </p:nvPr>
        </p:nvSpPr>
        <p:spPr>
          <a:xfrm>
            <a:off x="6486007"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22"/>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2976937" y="48244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3120699" y="49589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3094897" y="46447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922" name="Shape 922"/>
        <p:cNvGrpSpPr/>
        <p:nvPr/>
      </p:nvGrpSpPr>
      <p:grpSpPr>
        <a:xfrm>
          <a:off x="0" y="0"/>
          <a:ext cx="0" cy="0"/>
          <a:chOff x="0" y="0"/>
          <a:chExt cx="0" cy="0"/>
        </a:xfrm>
      </p:grpSpPr>
      <p:sp>
        <p:nvSpPr>
          <p:cNvPr id="923" name="Google Shape;923;p23"/>
          <p:cNvSpPr txBox="1"/>
          <p:nvPr>
            <p:ph type="title"/>
          </p:nvPr>
        </p:nvSpPr>
        <p:spPr>
          <a:xfrm>
            <a:off x="3599548" y="26729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4" name="Google Shape;924;p23"/>
          <p:cNvSpPr txBox="1"/>
          <p:nvPr>
            <p:ph idx="1" type="subTitle"/>
          </p:nvPr>
        </p:nvSpPr>
        <p:spPr>
          <a:xfrm>
            <a:off x="3599552" y="3200632"/>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5" name="Google Shape;925;p23"/>
          <p:cNvSpPr txBox="1"/>
          <p:nvPr>
            <p:ph idx="2" type="title"/>
          </p:nvPr>
        </p:nvSpPr>
        <p:spPr>
          <a:xfrm>
            <a:off x="720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6" name="Google Shape;926;p23"/>
          <p:cNvSpPr txBox="1"/>
          <p:nvPr>
            <p:ph idx="3" type="subTitle"/>
          </p:nvPr>
        </p:nvSpPr>
        <p:spPr>
          <a:xfrm>
            <a:off x="720025"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7" name="Google Shape;927;p23"/>
          <p:cNvSpPr txBox="1"/>
          <p:nvPr>
            <p:ph idx="4" type="title"/>
          </p:nvPr>
        </p:nvSpPr>
        <p:spPr>
          <a:xfrm>
            <a:off x="6486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8" name="Google Shape;928;p23"/>
          <p:cNvSpPr txBox="1"/>
          <p:nvPr>
            <p:ph idx="5" type="subTitle"/>
          </p:nvPr>
        </p:nvSpPr>
        <p:spPr>
          <a:xfrm>
            <a:off x="6486007"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23"/>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74" name="Shape 974"/>
        <p:cNvGrpSpPr/>
        <p:nvPr/>
      </p:nvGrpSpPr>
      <p:grpSpPr>
        <a:xfrm>
          <a:off x="0" y="0"/>
          <a:ext cx="0" cy="0"/>
          <a:chOff x="0" y="0"/>
          <a:chExt cx="0" cy="0"/>
        </a:xfrm>
      </p:grpSpPr>
      <p:sp>
        <p:nvSpPr>
          <p:cNvPr id="975" name="Google Shape;975;p24"/>
          <p:cNvSpPr txBox="1"/>
          <p:nvPr>
            <p:ph type="title"/>
          </p:nvPr>
        </p:nvSpPr>
        <p:spPr>
          <a:xfrm>
            <a:off x="865488" y="1509084"/>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6" name="Google Shape;976;p24"/>
          <p:cNvSpPr txBox="1"/>
          <p:nvPr>
            <p:ph idx="1" type="subTitle"/>
          </p:nvPr>
        </p:nvSpPr>
        <p:spPr>
          <a:xfrm>
            <a:off x="865488" y="20433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7" name="Google Shape;977;p24"/>
          <p:cNvSpPr txBox="1"/>
          <p:nvPr>
            <p:ph idx="2" type="title"/>
          </p:nvPr>
        </p:nvSpPr>
        <p:spPr>
          <a:xfrm>
            <a:off x="6300295" y="15090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8" name="Google Shape;978;p24"/>
          <p:cNvSpPr txBox="1"/>
          <p:nvPr>
            <p:ph idx="3" type="subTitle"/>
          </p:nvPr>
        </p:nvSpPr>
        <p:spPr>
          <a:xfrm>
            <a:off x="6300288" y="20433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24"/>
          <p:cNvSpPr txBox="1"/>
          <p:nvPr>
            <p:ph idx="4" type="title"/>
          </p:nvPr>
        </p:nvSpPr>
        <p:spPr>
          <a:xfrm>
            <a:off x="865488" y="3090484"/>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0" name="Google Shape;980;p24"/>
          <p:cNvSpPr txBox="1"/>
          <p:nvPr>
            <p:ph idx="5" type="subTitle"/>
          </p:nvPr>
        </p:nvSpPr>
        <p:spPr>
          <a:xfrm>
            <a:off x="865488" y="36247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24"/>
          <p:cNvSpPr txBox="1"/>
          <p:nvPr>
            <p:ph idx="6" type="title"/>
          </p:nvPr>
        </p:nvSpPr>
        <p:spPr>
          <a:xfrm>
            <a:off x="6300295" y="30904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2" name="Google Shape;982;p24"/>
          <p:cNvSpPr txBox="1"/>
          <p:nvPr>
            <p:ph idx="7" type="subTitle"/>
          </p:nvPr>
        </p:nvSpPr>
        <p:spPr>
          <a:xfrm>
            <a:off x="6300288" y="36247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24"/>
          <p:cNvSpPr txBox="1"/>
          <p:nvPr>
            <p:ph idx="8"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4"/>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81287" y="46061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425049" y="47406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99247" y="44264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45" name="Shape 1045"/>
        <p:cNvGrpSpPr/>
        <p:nvPr/>
      </p:nvGrpSpPr>
      <p:grpSpPr>
        <a:xfrm>
          <a:off x="0" y="0"/>
          <a:ext cx="0" cy="0"/>
          <a:chOff x="0" y="0"/>
          <a:chExt cx="0" cy="0"/>
        </a:xfrm>
      </p:grpSpPr>
      <p:sp>
        <p:nvSpPr>
          <p:cNvPr id="1046" name="Google Shape;1046;p25"/>
          <p:cNvSpPr txBox="1"/>
          <p:nvPr>
            <p:ph type="title"/>
          </p:nvPr>
        </p:nvSpPr>
        <p:spPr>
          <a:xfrm>
            <a:off x="2174175" y="1286588"/>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7" name="Google Shape;1047;p25"/>
          <p:cNvSpPr txBox="1"/>
          <p:nvPr>
            <p:ph idx="1" type="subTitle"/>
          </p:nvPr>
        </p:nvSpPr>
        <p:spPr>
          <a:xfrm>
            <a:off x="2174175" y="1814288"/>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5"/>
          <p:cNvSpPr txBox="1"/>
          <p:nvPr>
            <p:ph idx="2" type="title"/>
          </p:nvPr>
        </p:nvSpPr>
        <p:spPr>
          <a:xfrm>
            <a:off x="6145098" y="12866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9" name="Google Shape;1049;p25"/>
          <p:cNvSpPr txBox="1"/>
          <p:nvPr>
            <p:ph idx="3" type="subTitle"/>
          </p:nvPr>
        </p:nvSpPr>
        <p:spPr>
          <a:xfrm>
            <a:off x="6145150" y="18143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0" name="Google Shape;1050;p25"/>
          <p:cNvSpPr txBox="1"/>
          <p:nvPr>
            <p:ph idx="4" type="title"/>
          </p:nvPr>
        </p:nvSpPr>
        <p:spPr>
          <a:xfrm>
            <a:off x="2174175"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1" name="Google Shape;1051;p25"/>
          <p:cNvSpPr txBox="1"/>
          <p:nvPr>
            <p:ph idx="5" type="subTitle"/>
          </p:nvPr>
        </p:nvSpPr>
        <p:spPr>
          <a:xfrm>
            <a:off x="2174175"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2" name="Google Shape;1052;p25"/>
          <p:cNvSpPr txBox="1"/>
          <p:nvPr>
            <p:ph idx="6" type="title"/>
          </p:nvPr>
        </p:nvSpPr>
        <p:spPr>
          <a:xfrm>
            <a:off x="6145098"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3" name="Google Shape;1053;p25"/>
          <p:cNvSpPr txBox="1"/>
          <p:nvPr>
            <p:ph idx="7" type="subTitle"/>
          </p:nvPr>
        </p:nvSpPr>
        <p:spPr>
          <a:xfrm>
            <a:off x="6145097"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5"/>
          <p:cNvSpPr txBox="1"/>
          <p:nvPr>
            <p:ph idx="8" type="title"/>
          </p:nvPr>
        </p:nvSpPr>
        <p:spPr>
          <a:xfrm>
            <a:off x="2174177"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5" name="Google Shape;1055;p25"/>
          <p:cNvSpPr txBox="1"/>
          <p:nvPr>
            <p:ph idx="9" type="subTitle"/>
          </p:nvPr>
        </p:nvSpPr>
        <p:spPr>
          <a:xfrm>
            <a:off x="2174175"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6" name="Google Shape;1056;p25"/>
          <p:cNvSpPr txBox="1"/>
          <p:nvPr>
            <p:ph idx="13" type="title"/>
          </p:nvPr>
        </p:nvSpPr>
        <p:spPr>
          <a:xfrm>
            <a:off x="6145102"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7" name="Google Shape;1057;p25"/>
          <p:cNvSpPr txBox="1"/>
          <p:nvPr>
            <p:ph idx="14" type="subTitle"/>
          </p:nvPr>
        </p:nvSpPr>
        <p:spPr>
          <a:xfrm>
            <a:off x="6145100"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25"/>
          <p:cNvSpPr txBox="1"/>
          <p:nvPr>
            <p:ph idx="15"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25"/>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05"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2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26"/>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38" name="Shape 1138"/>
        <p:cNvGrpSpPr/>
        <p:nvPr/>
      </p:nvGrpSpPr>
      <p:grpSpPr>
        <a:xfrm>
          <a:off x="0" y="0"/>
          <a:ext cx="0" cy="0"/>
          <a:chOff x="0" y="0"/>
          <a:chExt cx="0" cy="0"/>
        </a:xfrm>
      </p:grpSpPr>
      <p:sp>
        <p:nvSpPr>
          <p:cNvPr id="1139" name="Google Shape;1139;p27"/>
          <p:cNvSpPr txBox="1"/>
          <p:nvPr>
            <p:ph hasCustomPrompt="1" type="title"/>
          </p:nvPr>
        </p:nvSpPr>
        <p:spPr>
          <a:xfrm>
            <a:off x="713100" y="290910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0" name="Google Shape;1140;p27"/>
          <p:cNvSpPr txBox="1"/>
          <p:nvPr>
            <p:ph idx="1" type="subTitle"/>
          </p:nvPr>
        </p:nvSpPr>
        <p:spPr>
          <a:xfrm>
            <a:off x="713100" y="356359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1" name="Google Shape;1141;p27"/>
          <p:cNvSpPr txBox="1"/>
          <p:nvPr>
            <p:ph hasCustomPrompt="1" idx="2" type="title"/>
          </p:nvPr>
        </p:nvSpPr>
        <p:spPr>
          <a:xfrm>
            <a:off x="3442950" y="2909101"/>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2" name="Google Shape;1142;p27"/>
          <p:cNvSpPr txBox="1"/>
          <p:nvPr>
            <p:ph idx="3" type="subTitle"/>
          </p:nvPr>
        </p:nvSpPr>
        <p:spPr>
          <a:xfrm>
            <a:off x="3442950" y="356357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3" name="Google Shape;1143;p27"/>
          <p:cNvSpPr txBox="1"/>
          <p:nvPr>
            <p:ph hasCustomPrompt="1" idx="4" type="title"/>
          </p:nvPr>
        </p:nvSpPr>
        <p:spPr>
          <a:xfrm>
            <a:off x="6172800" y="2909106"/>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4" name="Google Shape;1144;p27"/>
          <p:cNvSpPr txBox="1"/>
          <p:nvPr>
            <p:ph idx="5" type="subTitle"/>
          </p:nvPr>
        </p:nvSpPr>
        <p:spPr>
          <a:xfrm>
            <a:off x="6172800" y="3563570"/>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5" name="Google Shape;1145;p27"/>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27"/>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92" name="Shape 1192"/>
        <p:cNvGrpSpPr/>
        <p:nvPr/>
      </p:nvGrpSpPr>
      <p:grpSpPr>
        <a:xfrm>
          <a:off x="0" y="0"/>
          <a:ext cx="0" cy="0"/>
          <a:chOff x="0" y="0"/>
          <a:chExt cx="0" cy="0"/>
        </a:xfrm>
      </p:grpSpPr>
      <p:sp>
        <p:nvSpPr>
          <p:cNvPr id="1193" name="Google Shape;1193;p28"/>
          <p:cNvSpPr txBox="1"/>
          <p:nvPr>
            <p:ph type="title"/>
          </p:nvPr>
        </p:nvSpPr>
        <p:spPr>
          <a:xfrm flipH="1">
            <a:off x="725995" y="720375"/>
            <a:ext cx="4738800" cy="897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4" name="Google Shape;1194;p28"/>
          <p:cNvSpPr txBox="1"/>
          <p:nvPr>
            <p:ph idx="1" type="subTitle"/>
          </p:nvPr>
        </p:nvSpPr>
        <p:spPr>
          <a:xfrm flipH="1">
            <a:off x="725995" y="1683175"/>
            <a:ext cx="3434700" cy="11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5" name="Google Shape;1195;p28"/>
          <p:cNvSpPr txBox="1"/>
          <p:nvPr/>
        </p:nvSpPr>
        <p:spPr>
          <a:xfrm flipH="1">
            <a:off x="713175" y="4205150"/>
            <a:ext cx="4284300" cy="47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a:solidFill>
                  <a:schemeClr val="dk1"/>
                </a:solidFill>
                <a:uFill>
                  <a:noFill/>
                </a:u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and images by </a:t>
            </a:r>
            <a:r>
              <a:rPr b="1" lang="en" sz="1000">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endParaRPr b="1" sz="1000">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3641796" y="-1711968"/>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3841168" y="-1567819"/>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88762" y="2505656"/>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232524" y="26401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30"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77"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0"/>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4"/>
          <p:cNvSpPr txBox="1"/>
          <p:nvPr>
            <p:ph idx="1" type="body"/>
          </p:nvPr>
        </p:nvSpPr>
        <p:spPr>
          <a:xfrm>
            <a:off x="720000" y="1215750"/>
            <a:ext cx="7704000" cy="47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6679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6878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037876" y="4802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914418" y="4456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422424" y="5163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778912" y="46879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5400000">
              <a:off x="2540385" y="4983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324"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91339" y="-590527"/>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753639" y="-528252"/>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31"/>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txBox="1"/>
          <p:nvPr>
            <p:ph type="title"/>
          </p:nvPr>
        </p:nvSpPr>
        <p:spPr>
          <a:xfrm>
            <a:off x="713100" y="1260275"/>
            <a:ext cx="3535500" cy="55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5"/>
          <p:cNvSpPr txBox="1"/>
          <p:nvPr>
            <p:ph idx="2" type="title"/>
          </p:nvPr>
        </p:nvSpPr>
        <p:spPr>
          <a:xfrm>
            <a:off x="4895400" y="3195079"/>
            <a:ext cx="3535500" cy="55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5"/>
          <p:cNvSpPr txBox="1"/>
          <p:nvPr>
            <p:ph idx="1" type="subTitle"/>
          </p:nvPr>
        </p:nvSpPr>
        <p:spPr>
          <a:xfrm>
            <a:off x="4895400" y="3753979"/>
            <a:ext cx="3535500" cy="68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5"/>
          <p:cNvSpPr txBox="1"/>
          <p:nvPr>
            <p:ph idx="3" type="subTitle"/>
          </p:nvPr>
        </p:nvSpPr>
        <p:spPr>
          <a:xfrm>
            <a:off x="713100" y="1819175"/>
            <a:ext cx="3535500" cy="68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5"/>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471030" y="40605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7"/>
          <p:cNvSpPr txBox="1"/>
          <p:nvPr>
            <p:ph idx="1" type="body"/>
          </p:nvPr>
        </p:nvSpPr>
        <p:spPr>
          <a:xfrm>
            <a:off x="4419600" y="1340893"/>
            <a:ext cx="38589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4" name="Google Shape;224;p7"/>
          <p:cNvSpPr txBox="1"/>
          <p:nvPr>
            <p:ph type="title"/>
          </p:nvPr>
        </p:nvSpPr>
        <p:spPr>
          <a:xfrm>
            <a:off x="713100" y="2012175"/>
            <a:ext cx="2755200" cy="1047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p:nvPr/>
          </p:nvSpPr>
          <p:spPr>
            <a:xfrm>
              <a:off x="860780" y="2964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8" name="Shape 308"/>
        <p:cNvGrpSpPr/>
        <p:nvPr/>
      </p:nvGrpSpPr>
      <p:grpSpPr>
        <a:xfrm>
          <a:off x="0" y="0"/>
          <a:ext cx="0" cy="0"/>
          <a:chOff x="0" y="0"/>
          <a:chExt cx="0" cy="0"/>
        </a:xfrm>
      </p:grpSpPr>
      <p:sp>
        <p:nvSpPr>
          <p:cNvPr id="309" name="Google Shape;309;p9"/>
          <p:cNvSpPr txBox="1"/>
          <p:nvPr>
            <p:ph type="title"/>
          </p:nvPr>
        </p:nvSpPr>
        <p:spPr>
          <a:xfrm>
            <a:off x="713100" y="1685688"/>
            <a:ext cx="4695000" cy="65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9"/>
          <p:cNvSpPr txBox="1"/>
          <p:nvPr>
            <p:ph idx="1" type="subTitle"/>
          </p:nvPr>
        </p:nvSpPr>
        <p:spPr>
          <a:xfrm>
            <a:off x="713100" y="2343913"/>
            <a:ext cx="4695000" cy="111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1172550" y="3692925"/>
            <a:ext cx="6798900" cy="8760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Orbitron"/>
              <a:buNone/>
              <a:defRPr b="1" sz="32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indent="-317500" lvl="1" marL="914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indent="-317500" lvl="2" marL="1371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indent="-317500" lvl="3" marL="1828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indent="-317500" lvl="4" marL="22860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indent="-317500" lvl="5" marL="2743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indent="-317500" lvl="6" marL="3200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indent="-317500" lvl="7" marL="3657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indent="-317500" lvl="8" marL="4114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s://github.com/htmw/2024F-Tech-Titans/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3.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Team 1 Tech Titans</a:t>
            </a:r>
            <a:endParaRPr/>
          </a:p>
        </p:txBody>
      </p:sp>
      <p:sp>
        <p:nvSpPr>
          <p:cNvPr id="1376" name="Google Shape;1376;p32"/>
          <p:cNvSpPr txBox="1"/>
          <p:nvPr>
            <p:ph type="ctrTitle"/>
          </p:nvPr>
        </p:nvSpPr>
        <p:spPr>
          <a:xfrm>
            <a:off x="713100" y="1166625"/>
            <a:ext cx="4640100" cy="22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1"/>
                </a:solidFill>
              </a:rPr>
              <a:t>illumination</a:t>
            </a:r>
            <a:r>
              <a:rPr lang="en" sz="3200">
                <a:solidFill>
                  <a:schemeClr val="accent1"/>
                </a:solidFill>
              </a:rPr>
              <a:t> </a:t>
            </a:r>
            <a:endParaRPr sz="2700">
              <a:solidFill>
                <a:schemeClr val="accent1"/>
              </a:solidFill>
            </a:endParaRPr>
          </a:p>
          <a:p>
            <a:pPr indent="0" lvl="0" marL="0" rtl="0" algn="l">
              <a:spcBef>
                <a:spcPts val="0"/>
              </a:spcBef>
              <a:spcAft>
                <a:spcPts val="0"/>
              </a:spcAft>
              <a:buNone/>
            </a:pPr>
            <a:r>
              <a:rPr lang="en" sz="2700">
                <a:solidFill>
                  <a:schemeClr val="accent1"/>
                </a:solidFill>
              </a:rPr>
              <a:t>Sprint 0</a:t>
            </a:r>
            <a:endParaRPr sz="2700">
              <a:solidFill>
                <a:schemeClr val="accent1"/>
              </a:solidFill>
            </a:endParaRPr>
          </a:p>
        </p:txBody>
      </p:sp>
      <p:grpSp>
        <p:nvGrpSpPr>
          <p:cNvPr id="1377" name="Google Shape;1377;p32"/>
          <p:cNvGrpSpPr/>
          <p:nvPr/>
        </p:nvGrpSpPr>
        <p:grpSpPr>
          <a:xfrm>
            <a:off x="5063927" y="191833"/>
            <a:ext cx="4239293" cy="4929688"/>
            <a:chOff x="5063927" y="191833"/>
            <a:chExt cx="4239293" cy="4929688"/>
          </a:xfrm>
        </p:grpSpPr>
        <p:sp>
          <p:nvSpPr>
            <p:cNvPr id="1378" name="Google Shape;1378;p32"/>
            <p:cNvSpPr/>
            <p:nvPr/>
          </p:nvSpPr>
          <p:spPr>
            <a:xfrm>
              <a:off x="5080530" y="679807"/>
              <a:ext cx="859773" cy="928891"/>
            </a:xfrm>
            <a:custGeom>
              <a:rect b="b" l="l" r="r" t="t"/>
              <a:pathLst>
                <a:path extrusionOk="0" h="33625" w="31123">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p:nvPr/>
          </p:nvSpPr>
          <p:spPr>
            <a:xfrm>
              <a:off x="5124759" y="641103"/>
              <a:ext cx="858861" cy="928891"/>
            </a:xfrm>
            <a:custGeom>
              <a:rect b="b" l="l" r="r" t="t"/>
              <a:pathLst>
                <a:path extrusionOk="0" h="33625" w="3109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2"/>
            <p:cNvSpPr/>
            <p:nvPr/>
          </p:nvSpPr>
          <p:spPr>
            <a:xfrm>
              <a:off x="5195701" y="732322"/>
              <a:ext cx="317964" cy="745516"/>
            </a:xfrm>
            <a:custGeom>
              <a:rect b="b" l="l" r="r" t="t"/>
              <a:pathLst>
                <a:path extrusionOk="0" h="26987" w="1151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a:off x="5586434" y="778401"/>
              <a:ext cx="325312" cy="13840"/>
            </a:xfrm>
            <a:custGeom>
              <a:rect b="b" l="l" r="r" t="t"/>
              <a:pathLst>
                <a:path extrusionOk="0" h="501" w="11776">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a:off x="5586434" y="867797"/>
              <a:ext cx="325312" cy="13840"/>
            </a:xfrm>
            <a:custGeom>
              <a:rect b="b" l="l" r="r" t="t"/>
              <a:pathLst>
                <a:path extrusionOk="0" h="501" w="11776">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a:off x="5586434" y="958104"/>
              <a:ext cx="325312" cy="13840"/>
            </a:xfrm>
            <a:custGeom>
              <a:rect b="b" l="l" r="r" t="t"/>
              <a:pathLst>
                <a:path extrusionOk="0" h="501" w="11776">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a:off x="7535056" y="1723638"/>
              <a:ext cx="240531" cy="439597"/>
            </a:xfrm>
            <a:custGeom>
              <a:rect b="b" l="l" r="r" t="t"/>
              <a:pathLst>
                <a:path extrusionOk="0" h="15913" w="8707">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a:off x="7878771" y="1723638"/>
              <a:ext cx="240531" cy="439597"/>
            </a:xfrm>
            <a:custGeom>
              <a:rect b="b" l="l" r="r" t="t"/>
              <a:pathLst>
                <a:path extrusionOk="0" h="15913" w="8707">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a:off x="7576522" y="2225866"/>
              <a:ext cx="501311" cy="27680"/>
            </a:xfrm>
            <a:custGeom>
              <a:rect b="b" l="l" r="r" t="t"/>
              <a:pathLst>
                <a:path extrusionOk="0" h="1002" w="18147">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a:off x="7588511" y="2294985"/>
              <a:ext cx="479183" cy="27653"/>
            </a:xfrm>
            <a:custGeom>
              <a:rect b="b" l="l" r="r" t="t"/>
              <a:pathLst>
                <a:path extrusionOk="0" h="1001" w="17346">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a:off x="5290060" y="4839525"/>
              <a:ext cx="3840787" cy="281996"/>
            </a:xfrm>
            <a:custGeom>
              <a:rect b="b" l="l" r="r" t="t"/>
              <a:pathLst>
                <a:path extrusionOk="0" h="10208" w="139033">
                  <a:moveTo>
                    <a:pt x="0" y="0"/>
                  </a:moveTo>
                  <a:lnTo>
                    <a:pt x="0" y="10207"/>
                  </a:lnTo>
                  <a:lnTo>
                    <a:pt x="139033" y="10207"/>
                  </a:lnTo>
                  <a:lnTo>
                    <a:pt x="1390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a:off x="5290060" y="4670873"/>
              <a:ext cx="3840787" cy="168678"/>
            </a:xfrm>
            <a:custGeom>
              <a:rect b="b" l="l" r="r" t="t"/>
              <a:pathLst>
                <a:path extrusionOk="0" h="6106" w="139033">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a:off x="5416870" y="1119353"/>
              <a:ext cx="1178621" cy="893890"/>
            </a:xfrm>
            <a:custGeom>
              <a:rect b="b" l="l" r="r" t="t"/>
              <a:pathLst>
                <a:path extrusionOk="0" h="32358" w="42665">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a:off x="5467562" y="1061312"/>
              <a:ext cx="1178593" cy="893862"/>
            </a:xfrm>
            <a:custGeom>
              <a:rect b="b" l="l" r="r" t="t"/>
              <a:pathLst>
                <a:path extrusionOk="0" h="32357" w="42664">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2"/>
            <p:cNvSpPr/>
            <p:nvPr/>
          </p:nvSpPr>
          <p:spPr>
            <a:xfrm>
              <a:off x="5467562" y="1063135"/>
              <a:ext cx="1177681" cy="129036"/>
            </a:xfrm>
            <a:custGeom>
              <a:rect b="b" l="l" r="r" t="t"/>
              <a:pathLst>
                <a:path extrusionOk="0" h="4671" w="42631">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2"/>
            <p:cNvSpPr/>
            <p:nvPr/>
          </p:nvSpPr>
          <p:spPr>
            <a:xfrm>
              <a:off x="5572594" y="1096313"/>
              <a:ext cx="62709" cy="61769"/>
            </a:xfrm>
            <a:custGeom>
              <a:rect b="b" l="l" r="r" t="t"/>
              <a:pathLst>
                <a:path extrusionOk="0" h="2236" w="227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2"/>
            <p:cNvSpPr/>
            <p:nvPr/>
          </p:nvSpPr>
          <p:spPr>
            <a:xfrm>
              <a:off x="5697019" y="1096313"/>
              <a:ext cx="62681" cy="61769"/>
            </a:xfrm>
            <a:custGeom>
              <a:rect b="b" l="l" r="r" t="t"/>
              <a:pathLst>
                <a:path extrusionOk="0" h="2236" w="2269">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5822327" y="1096313"/>
              <a:ext cx="62681" cy="61769"/>
            </a:xfrm>
            <a:custGeom>
              <a:rect b="b" l="l" r="r" t="t"/>
              <a:pathLst>
                <a:path extrusionOk="0" h="2236" w="2269">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2"/>
            <p:cNvSpPr/>
            <p:nvPr/>
          </p:nvSpPr>
          <p:spPr>
            <a:xfrm>
              <a:off x="5879457" y="1236290"/>
              <a:ext cx="353876" cy="330119"/>
            </a:xfrm>
            <a:custGeom>
              <a:rect b="b" l="l" r="r" t="t"/>
              <a:pathLst>
                <a:path extrusionOk="0" h="11950" w="1281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2"/>
            <p:cNvSpPr/>
            <p:nvPr/>
          </p:nvSpPr>
          <p:spPr>
            <a:xfrm>
              <a:off x="5687792" y="1651056"/>
              <a:ext cx="737228" cy="304124"/>
            </a:xfrm>
            <a:custGeom>
              <a:rect b="b" l="l" r="r" t="t"/>
              <a:pathLst>
                <a:path extrusionOk="0" h="11009" w="26687">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2"/>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2"/>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8498022" y="1526449"/>
              <a:ext cx="967" cy="2790"/>
            </a:xfrm>
            <a:custGeom>
              <a:rect b="b" l="l" r="r" t="t"/>
              <a:pathLst>
                <a:path extrusionOk="0" fill="none" h="101" w="35">
                  <a:moveTo>
                    <a:pt x="34" y="100"/>
                  </a:moveTo>
                  <a:cubicBezTo>
                    <a:pt x="34" y="34"/>
                    <a:pt x="34" y="34"/>
                    <a:pt x="1" y="0"/>
                  </a:cubicBezTo>
                  <a:cubicBezTo>
                    <a:pt x="1" y="34"/>
                    <a:pt x="1" y="34"/>
                    <a:pt x="34" y="100"/>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8493408" y="1511697"/>
              <a:ext cx="967" cy="3729"/>
            </a:xfrm>
            <a:custGeom>
              <a:rect b="b" l="l" r="r" t="t"/>
              <a:pathLst>
                <a:path extrusionOk="0" fill="none" h="135" w="35">
                  <a:moveTo>
                    <a:pt x="34" y="134"/>
                  </a:moveTo>
                  <a:cubicBezTo>
                    <a:pt x="34" y="67"/>
                    <a:pt x="1" y="34"/>
                    <a:pt x="1" y="1"/>
                  </a:cubicBezTo>
                  <a:cubicBezTo>
                    <a:pt x="34" y="67"/>
                    <a:pt x="34" y="134"/>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8079663" y="1481282"/>
              <a:ext cx="552914" cy="545566"/>
            </a:xfrm>
            <a:custGeom>
              <a:rect b="b" l="l" r="r" t="t"/>
              <a:pathLst>
                <a:path extrusionOk="0" h="19749" w="20015">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8488823" y="1498796"/>
              <a:ext cx="939" cy="3729"/>
            </a:xfrm>
            <a:custGeom>
              <a:rect b="b" l="l" r="r" t="t"/>
              <a:pathLst>
                <a:path extrusionOk="0" fill="none" h="135" w="34">
                  <a:moveTo>
                    <a:pt x="34" y="134"/>
                  </a:moveTo>
                  <a:cubicBezTo>
                    <a:pt x="34" y="101"/>
                    <a:pt x="0" y="34"/>
                    <a:pt x="0" y="1"/>
                  </a:cubicBezTo>
                  <a:cubicBezTo>
                    <a:pt x="0" y="34"/>
                    <a:pt x="34" y="101"/>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507249" y="1570677"/>
              <a:ext cx="28" cy="28"/>
            </a:xfrm>
            <a:custGeom>
              <a:rect b="b" l="l" r="r" t="t"/>
              <a:pathLst>
                <a:path extrusionOk="0" fill="none" h="1" w="1">
                  <a:moveTo>
                    <a:pt x="0" y="0"/>
                  </a:moveTo>
                  <a:lnTo>
                    <a:pt x="0" y="0"/>
                  </a:ln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1724" y="1541201"/>
              <a:ext cx="939" cy="1851"/>
            </a:xfrm>
            <a:custGeom>
              <a:rect b="b" l="l" r="r" t="t"/>
              <a:pathLst>
                <a:path extrusionOk="0" fill="none" h="67" w="34">
                  <a:moveTo>
                    <a:pt x="34" y="67"/>
                  </a:moveTo>
                  <a:lnTo>
                    <a:pt x="34" y="0"/>
                  </a:lnTo>
                  <a:cubicBezTo>
                    <a:pt x="0" y="0"/>
                    <a:pt x="0" y="0"/>
                    <a:pt x="34"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8505398" y="1555014"/>
              <a:ext cx="28" cy="1878"/>
            </a:xfrm>
            <a:custGeom>
              <a:rect b="b" l="l" r="r" t="t"/>
              <a:pathLst>
                <a:path extrusionOk="0" fill="none" h="68" w="1">
                  <a:moveTo>
                    <a:pt x="1" y="67"/>
                  </a:moveTo>
                  <a:cubicBezTo>
                    <a:pt x="1" y="67"/>
                    <a:pt x="1" y="0"/>
                    <a:pt x="1" y="67"/>
                  </a:cubicBezTo>
                  <a:cubicBezTo>
                    <a:pt x="1" y="0"/>
                    <a:pt x="1" y="67"/>
                    <a:pt x="1"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2"/>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2"/>
            <p:cNvSpPr/>
            <p:nvPr/>
          </p:nvSpPr>
          <p:spPr>
            <a:xfrm>
              <a:off x="6003725" y="3195561"/>
              <a:ext cx="190778" cy="174535"/>
            </a:xfrm>
            <a:custGeom>
              <a:rect b="b" l="l" r="r" t="t"/>
              <a:pathLst>
                <a:path extrusionOk="0" h="6318" w="6906">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a:off x="5732959" y="1652023"/>
              <a:ext cx="139147" cy="126771"/>
            </a:xfrm>
            <a:custGeom>
              <a:rect b="b" l="l" r="r" t="t"/>
              <a:pathLst>
                <a:path extrusionOk="0" h="4589" w="5037">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5210453" y="1212394"/>
              <a:ext cx="46106" cy="39697"/>
            </a:xfrm>
            <a:custGeom>
              <a:rect b="b" l="l" r="r" t="t"/>
              <a:pathLst>
                <a:path extrusionOk="0" h="1437" w="1669">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5304434" y="1291845"/>
              <a:ext cx="331776" cy="282769"/>
            </a:xfrm>
            <a:custGeom>
              <a:rect b="b" l="l" r="r" t="t"/>
              <a:pathLst>
                <a:path extrusionOk="0" h="10236" w="1201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5683178" y="1615558"/>
              <a:ext cx="46106" cy="39227"/>
            </a:xfrm>
            <a:custGeom>
              <a:rect b="b" l="l" r="r" t="t"/>
              <a:pathLst>
                <a:path extrusionOk="0" h="1420" w="1669">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5063927" y="1075290"/>
              <a:ext cx="149313" cy="136689"/>
            </a:xfrm>
            <a:custGeom>
              <a:rect b="b" l="l" r="r" t="t"/>
              <a:pathLst>
                <a:path extrusionOk="0" h="4948" w="5405">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5142273" y="191833"/>
              <a:ext cx="371390" cy="345672"/>
            </a:xfrm>
            <a:custGeom>
              <a:rect b="b" l="l" r="r" t="t"/>
              <a:pathLst>
                <a:path extrusionOk="0" h="12513" w="13444">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5187413" y="223658"/>
              <a:ext cx="281996" cy="281996"/>
            </a:xfrm>
            <a:custGeom>
              <a:rect b="b" l="l" r="r" t="t"/>
              <a:pathLst>
                <a:path extrusionOk="0" h="10208" w="10208">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5268521" y="262361"/>
              <a:ext cx="124423" cy="207353"/>
            </a:xfrm>
            <a:custGeom>
              <a:rect b="b" l="l" r="r" t="t"/>
              <a:pathLst>
                <a:path extrusionOk="0" h="7506" w="4504">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8027147" y="568072"/>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8018859" y="559785"/>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7860345" y="738548"/>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7838245" y="496191"/>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7738710" y="594814"/>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8411416" y="707221"/>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2"/>
            <p:cNvSpPr/>
            <p:nvPr/>
          </p:nvSpPr>
          <p:spPr>
            <a:xfrm>
              <a:off x="6626245" y="1986551"/>
              <a:ext cx="84809" cy="85720"/>
            </a:xfrm>
            <a:custGeom>
              <a:rect b="b" l="l" r="r" t="t"/>
              <a:pathLst>
                <a:path extrusionOk="0" h="3103" w="307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8" name="Google Shape;1428;p32"/>
            <p:cNvGrpSpPr/>
            <p:nvPr/>
          </p:nvGrpSpPr>
          <p:grpSpPr>
            <a:xfrm>
              <a:off x="5705149" y="939549"/>
              <a:ext cx="1524702" cy="2219324"/>
              <a:chOff x="5705149" y="939549"/>
              <a:chExt cx="1524702" cy="2219324"/>
            </a:xfrm>
          </p:grpSpPr>
          <p:sp>
            <p:nvSpPr>
              <p:cNvPr id="1429" name="Google Shape;1429;p3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6875951" y="20630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6752493" y="1717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705149" y="29386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5848912" y="30731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5823110" y="27589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32"/>
            <p:cNvSpPr/>
            <p:nvPr/>
          </p:nvSpPr>
          <p:spPr>
            <a:xfrm>
              <a:off x="5553256" y="291837"/>
              <a:ext cx="448796" cy="449735"/>
            </a:xfrm>
            <a:custGeom>
              <a:rect b="b" l="l" r="r" t="t"/>
              <a:pathLst>
                <a:path extrusionOk="0" h="16280" w="16246">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5595633" y="334242"/>
              <a:ext cx="364015" cy="364926"/>
            </a:xfrm>
            <a:custGeom>
              <a:rect b="b" l="l" r="r" t="t"/>
              <a:pathLst>
                <a:path extrusionOk="0" h="13210" w="13177">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5668454" y="364657"/>
              <a:ext cx="220254" cy="304096"/>
            </a:xfrm>
            <a:custGeom>
              <a:rect b="b" l="l" r="r" t="t"/>
              <a:pathLst>
                <a:path extrusionOk="0" h="11008" w="7973">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084064" y="4689299"/>
              <a:ext cx="380590" cy="108787"/>
            </a:xfrm>
            <a:custGeom>
              <a:rect b="b" l="l" r="r" t="t"/>
              <a:pathLst>
                <a:path extrusionOk="0" h="3938" w="13777">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8098789" y="4413792"/>
              <a:ext cx="350202" cy="122572"/>
            </a:xfrm>
            <a:custGeom>
              <a:rect b="b" l="l" r="r" t="t"/>
              <a:pathLst>
                <a:path extrusionOk="0" h="4437" w="12677">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102490" y="4486585"/>
              <a:ext cx="340975" cy="262658"/>
            </a:xfrm>
            <a:custGeom>
              <a:rect b="b" l="l" r="r" t="t"/>
              <a:pathLst>
                <a:path extrusionOk="0" h="9508" w="12343">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140254" y="4444014"/>
              <a:ext cx="265421" cy="92350"/>
            </a:xfrm>
            <a:custGeom>
              <a:rect b="b" l="l" r="r" t="t"/>
              <a:pathLst>
                <a:path extrusionOk="0" h="3343" w="9608">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8082213" y="4208287"/>
              <a:ext cx="338213" cy="302273"/>
            </a:xfrm>
            <a:custGeom>
              <a:rect b="b" l="l" r="r" t="t"/>
              <a:pathLst>
                <a:path extrusionOk="0" h="10942" w="12243">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101551" y="4486585"/>
              <a:ext cx="207381" cy="262658"/>
            </a:xfrm>
            <a:custGeom>
              <a:rect b="b" l="l" r="r" t="t"/>
              <a:pathLst>
                <a:path extrusionOk="0" h="9508" w="7507">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62781" y="4195386"/>
              <a:ext cx="511477" cy="176966"/>
            </a:xfrm>
            <a:custGeom>
              <a:rect b="b" l="l" r="r" t="t"/>
              <a:pathLst>
                <a:path extrusionOk="0" h="6406" w="18515">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8166996" y="3638019"/>
              <a:ext cx="600844" cy="686398"/>
            </a:xfrm>
            <a:custGeom>
              <a:rect b="b" l="l" r="r" t="t"/>
              <a:pathLst>
                <a:path extrusionOk="0" h="24847" w="2175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8178958" y="3658157"/>
              <a:ext cx="576893" cy="662558"/>
            </a:xfrm>
            <a:custGeom>
              <a:rect b="b" l="l" r="r" t="t"/>
              <a:pathLst>
                <a:path extrusionOk="0" h="23984" w="20883">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8207550" y="3688545"/>
              <a:ext cx="231304" cy="187850"/>
            </a:xfrm>
            <a:custGeom>
              <a:rect b="b" l="l" r="r" t="t"/>
              <a:pathLst>
                <a:path extrusionOk="0" h="6800" w="8373">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8225976" y="3785317"/>
              <a:ext cx="407331" cy="317936"/>
            </a:xfrm>
            <a:custGeom>
              <a:rect b="b" l="l" r="r" t="t"/>
              <a:pathLst>
                <a:path extrusionOk="0" h="11509" w="14745">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8422254" y="3976069"/>
              <a:ext cx="307798" cy="246056"/>
            </a:xfrm>
            <a:custGeom>
              <a:rect b="b" l="l" r="r" t="t"/>
              <a:pathLst>
                <a:path extrusionOk="0" h="8907" w="11142">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8582592" y="3372595"/>
              <a:ext cx="489349" cy="897453"/>
            </a:xfrm>
            <a:custGeom>
              <a:rect b="b" l="l" r="r" t="t"/>
              <a:pathLst>
                <a:path extrusionOk="0" h="32487" w="17714">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8726355" y="3371573"/>
              <a:ext cx="176938" cy="896625"/>
            </a:xfrm>
            <a:custGeom>
              <a:rect b="b" l="l" r="r" t="t"/>
              <a:pathLst>
                <a:path extrusionOk="0" h="32457" w="6405">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8728178" y="3446216"/>
              <a:ext cx="261747" cy="282908"/>
            </a:xfrm>
            <a:custGeom>
              <a:rect b="b" l="l" r="r" t="t"/>
              <a:pathLst>
                <a:path extrusionOk="0" h="10241" w="9475">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8704227" y="3616692"/>
              <a:ext cx="269095" cy="319787"/>
            </a:xfrm>
            <a:custGeom>
              <a:rect b="b" l="l" r="r" t="t"/>
              <a:pathLst>
                <a:path extrusionOk="0" h="11576" w="9741">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8633285" y="3767802"/>
              <a:ext cx="419292" cy="321638"/>
            </a:xfrm>
            <a:custGeom>
              <a:rect b="b" l="l" r="r" t="t"/>
              <a:pathLst>
                <a:path extrusionOk="0" h="11643" w="15178">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8755831" y="3820594"/>
              <a:ext cx="547389" cy="473410"/>
            </a:xfrm>
            <a:custGeom>
              <a:rect b="b" l="l" r="r" t="t"/>
              <a:pathLst>
                <a:path extrusionOk="0" h="17137" w="19815">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9046119" y="3839683"/>
              <a:ext cx="206442" cy="185281"/>
            </a:xfrm>
            <a:custGeom>
              <a:rect b="b" l="l" r="r" t="t"/>
              <a:pathLst>
                <a:path extrusionOk="0" h="6707" w="7473">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8756743" y="3832307"/>
              <a:ext cx="544627" cy="461697"/>
            </a:xfrm>
            <a:custGeom>
              <a:rect b="b" l="l" r="r" t="t"/>
              <a:pathLst>
                <a:path extrusionOk="0" h="16713" w="19715">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8881167" y="3899575"/>
              <a:ext cx="216580" cy="274040"/>
            </a:xfrm>
            <a:custGeom>
              <a:rect b="b" l="l" r="r" t="t"/>
              <a:pathLst>
                <a:path extrusionOk="0" h="9920" w="784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524524" y="4239449"/>
              <a:ext cx="387054" cy="134727"/>
            </a:xfrm>
            <a:custGeom>
              <a:rect b="b" l="l" r="r" t="t"/>
              <a:pathLst>
                <a:path extrusionOk="0" h="4877" w="14011">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8445294" y="3492102"/>
              <a:ext cx="299510" cy="803749"/>
            </a:xfrm>
            <a:custGeom>
              <a:rect b="b" l="l" r="r" t="t"/>
              <a:pathLst>
                <a:path extrusionOk="0" h="29095" w="10842">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8389076" y="3446990"/>
              <a:ext cx="175115" cy="335589"/>
            </a:xfrm>
            <a:custGeom>
              <a:rect b="b" l="l" r="r" t="t"/>
              <a:pathLst>
                <a:path extrusionOk="0" h="12148" w="6339">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8356810" y="3780648"/>
              <a:ext cx="241470" cy="160418"/>
            </a:xfrm>
            <a:custGeom>
              <a:rect b="b" l="l" r="r" t="t"/>
              <a:pathLst>
                <a:path extrusionOk="0" h="5807" w="8741">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8598256" y="3613736"/>
              <a:ext cx="101384" cy="341169"/>
            </a:xfrm>
            <a:custGeom>
              <a:rect b="b" l="l" r="r" t="t"/>
              <a:pathLst>
                <a:path extrusionOk="0" h="12350" w="367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8386314" y="3985987"/>
              <a:ext cx="299510" cy="185474"/>
            </a:xfrm>
            <a:custGeom>
              <a:rect b="b" l="l" r="r" t="t"/>
              <a:pathLst>
                <a:path extrusionOk="0" h="6714" w="10842">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8682099" y="3869988"/>
              <a:ext cx="111550" cy="293157"/>
            </a:xfrm>
            <a:custGeom>
              <a:rect b="b" l="l" r="r" t="t"/>
              <a:pathLst>
                <a:path extrusionOk="0" h="10612" w="4038">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8521761" y="4647833"/>
              <a:ext cx="380617" cy="108760"/>
            </a:xfrm>
            <a:custGeom>
              <a:rect b="b" l="l" r="r" t="t"/>
              <a:pathLst>
                <a:path extrusionOk="0" h="3937" w="13778">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8469245" y="4301357"/>
              <a:ext cx="499488" cy="383380"/>
            </a:xfrm>
            <a:custGeom>
              <a:rect b="b" l="l" r="r" t="t"/>
              <a:pathLst>
                <a:path extrusionOk="0" h="13878" w="18081">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8469245" y="4299506"/>
              <a:ext cx="314262" cy="384291"/>
            </a:xfrm>
            <a:custGeom>
              <a:rect b="b" l="l" r="r" t="t"/>
              <a:pathLst>
                <a:path extrusionOk="0" h="13911" w="11376">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922969" y="4195386"/>
              <a:ext cx="786042" cy="126274"/>
            </a:xfrm>
            <a:custGeom>
              <a:rect b="b" l="l" r="r" t="t"/>
              <a:pathLst>
                <a:path extrusionOk="0" h="4571" w="28454">
                  <a:moveTo>
                    <a:pt x="0" y="0"/>
                  </a:moveTo>
                  <a:lnTo>
                    <a:pt x="0" y="4570"/>
                  </a:lnTo>
                  <a:lnTo>
                    <a:pt x="28454" y="4570"/>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6922969" y="4195386"/>
              <a:ext cx="786042" cy="65444"/>
            </a:xfrm>
            <a:custGeom>
              <a:rect b="b" l="l" r="r" t="t"/>
              <a:pathLst>
                <a:path extrusionOk="0" h="2369" w="28454">
                  <a:moveTo>
                    <a:pt x="0" y="0"/>
                  </a:moveTo>
                  <a:lnTo>
                    <a:pt x="0" y="2369"/>
                  </a:lnTo>
                  <a:lnTo>
                    <a:pt x="28454" y="2369"/>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6700889" y="4283843"/>
              <a:ext cx="1159255" cy="387054"/>
            </a:xfrm>
            <a:custGeom>
              <a:rect b="b" l="l" r="r" t="t"/>
              <a:pathLst>
                <a:path extrusionOk="0" h="14011" w="41964">
                  <a:moveTo>
                    <a:pt x="8073" y="1"/>
                  </a:moveTo>
                  <a:lnTo>
                    <a:pt x="0" y="14011"/>
                  </a:lnTo>
                  <a:lnTo>
                    <a:pt x="41897" y="14011"/>
                  </a:lnTo>
                  <a:cubicBezTo>
                    <a:pt x="41897" y="14011"/>
                    <a:pt x="41963" y="6672"/>
                    <a:pt x="36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6147966" y="3768741"/>
              <a:ext cx="729853" cy="825684"/>
            </a:xfrm>
            <a:custGeom>
              <a:rect b="b" l="l" r="r" t="t"/>
              <a:pathLst>
                <a:path extrusionOk="0" h="29889" w="26420">
                  <a:moveTo>
                    <a:pt x="16279" y="0"/>
                  </a:moveTo>
                  <a:lnTo>
                    <a:pt x="1" y="22550"/>
                  </a:lnTo>
                  <a:lnTo>
                    <a:pt x="10141" y="29888"/>
                  </a:lnTo>
                  <a:lnTo>
                    <a:pt x="26420" y="7339"/>
                  </a:lnTo>
                  <a:lnTo>
                    <a:pt x="1627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6479720" y="3773327"/>
              <a:ext cx="396253" cy="321638"/>
            </a:xfrm>
            <a:custGeom>
              <a:rect b="b" l="l" r="r" t="t"/>
              <a:pathLst>
                <a:path extrusionOk="0" h="11643" w="14344">
                  <a:moveTo>
                    <a:pt x="4203" y="1"/>
                  </a:moveTo>
                  <a:lnTo>
                    <a:pt x="0" y="5805"/>
                  </a:lnTo>
                  <a:lnTo>
                    <a:pt x="11208" y="11643"/>
                  </a:lnTo>
                  <a:lnTo>
                    <a:pt x="14344" y="7306"/>
                  </a:lnTo>
                  <a:lnTo>
                    <a:pt x="4203"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7297100" y="2693261"/>
              <a:ext cx="426668" cy="529488"/>
            </a:xfrm>
            <a:custGeom>
              <a:rect b="b" l="l" r="r" t="t"/>
              <a:pathLst>
                <a:path extrusionOk="0" h="19167" w="15445">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6748791" y="2717295"/>
              <a:ext cx="458023" cy="499239"/>
            </a:xfrm>
            <a:custGeom>
              <a:rect b="b" l="l" r="r" t="t"/>
              <a:pathLst>
                <a:path extrusionOk="0" h="18072" w="1658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6977336" y="3045346"/>
              <a:ext cx="640458" cy="815545"/>
            </a:xfrm>
            <a:custGeom>
              <a:rect b="b" l="l" r="r" t="t"/>
              <a:pathLst>
                <a:path extrusionOk="0" h="29522" w="23184">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7130298" y="3047196"/>
              <a:ext cx="304124" cy="213735"/>
            </a:xfrm>
            <a:custGeom>
              <a:rect b="b" l="l" r="r" t="t"/>
              <a:pathLst>
                <a:path extrusionOk="0" h="7737" w="11009">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7106346" y="3045346"/>
              <a:ext cx="511449" cy="423906"/>
            </a:xfrm>
            <a:custGeom>
              <a:rect b="b" l="l" r="r" t="t"/>
              <a:pathLst>
                <a:path extrusionOk="0" h="15345" w="18514">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6417065" y="3321792"/>
              <a:ext cx="633082" cy="750129"/>
            </a:xfrm>
            <a:custGeom>
              <a:rect b="b" l="l" r="r" t="t"/>
              <a:pathLst>
                <a:path extrusionOk="0" h="27154" w="22917">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6564502" y="3435138"/>
              <a:ext cx="450619" cy="636784"/>
            </a:xfrm>
            <a:custGeom>
              <a:rect b="b" l="l" r="r" t="t"/>
              <a:pathLst>
                <a:path extrusionOk="0" h="23051" w="16312">
                  <a:moveTo>
                    <a:pt x="14344" y="1"/>
                  </a:moveTo>
                  <a:lnTo>
                    <a:pt x="0" y="16379"/>
                  </a:lnTo>
                  <a:lnTo>
                    <a:pt x="12409" y="23051"/>
                  </a:lnTo>
                  <a:lnTo>
                    <a:pt x="16312" y="2636"/>
                  </a:lnTo>
                  <a:lnTo>
                    <a:pt x="14344"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7423210" y="2441761"/>
              <a:ext cx="316223" cy="421060"/>
            </a:xfrm>
            <a:custGeom>
              <a:rect b="b" l="l" r="r" t="t"/>
              <a:pathLst>
                <a:path extrusionOk="0" h="15242" w="11447">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6898990" y="2333027"/>
              <a:ext cx="669050" cy="778694"/>
            </a:xfrm>
            <a:custGeom>
              <a:rect b="b" l="l" r="r" t="t"/>
              <a:pathLst>
                <a:path extrusionOk="0" h="28188" w="24219">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7285110" y="2748263"/>
              <a:ext cx="53482" cy="165336"/>
            </a:xfrm>
            <a:custGeom>
              <a:rect b="b" l="l" r="r" t="t"/>
              <a:pathLst>
                <a:path extrusionOk="0" h="5985" w="1936">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6953357" y="2731108"/>
              <a:ext cx="198154" cy="198154"/>
            </a:xfrm>
            <a:custGeom>
              <a:rect b="b" l="l" r="r" t="t"/>
              <a:pathLst>
                <a:path extrusionOk="0" h="7173" w="7173">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7433486" y="2730196"/>
              <a:ext cx="134561" cy="199066"/>
            </a:xfrm>
            <a:custGeom>
              <a:rect b="b" l="l" r="r" t="t"/>
              <a:pathLst>
                <a:path extrusionOk="0" h="7206" w="4871">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7101733" y="2122937"/>
              <a:ext cx="180640" cy="191276"/>
            </a:xfrm>
            <a:custGeom>
              <a:rect b="b" l="l" r="r" t="t"/>
              <a:pathLst>
                <a:path extrusionOk="0" h="6924" w="6539">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706414" y="2283772"/>
              <a:ext cx="479183" cy="408657"/>
            </a:xfrm>
            <a:custGeom>
              <a:rect b="b" l="l" r="r" t="t"/>
              <a:pathLst>
                <a:path extrusionOk="0" h="14793" w="17346">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6559888" y="2672128"/>
              <a:ext cx="298599" cy="346638"/>
            </a:xfrm>
            <a:custGeom>
              <a:rect b="b" l="l" r="r" t="t"/>
              <a:pathLst>
                <a:path extrusionOk="0" h="12548" w="10809">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6647433" y="2706245"/>
              <a:ext cx="280145" cy="520206"/>
            </a:xfrm>
            <a:custGeom>
              <a:rect b="b" l="l" r="r" t="t"/>
              <a:pathLst>
                <a:path extrusionOk="0" h="18831" w="10141">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7611311" y="2716384"/>
              <a:ext cx="28" cy="28"/>
            </a:xfrm>
            <a:custGeom>
              <a:rect b="b" l="l" r="r" t="t"/>
              <a:pathLst>
                <a:path extrusionOk="0" fill="none" h="1" w="1">
                  <a:moveTo>
                    <a:pt x="1" y="0"/>
                  </a:moveTo>
                  <a:close/>
                </a:path>
              </a:pathLst>
            </a:custGeom>
            <a:noFill/>
            <a:ln cap="flat" cmpd="sng" w="6675">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7617775" y="2648177"/>
              <a:ext cx="197215" cy="463548"/>
            </a:xfrm>
            <a:custGeom>
              <a:rect b="b" l="l" r="r" t="t"/>
              <a:pathLst>
                <a:path extrusionOk="0" h="16780" w="7139">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7184664" y="2269130"/>
              <a:ext cx="452470" cy="348213"/>
            </a:xfrm>
            <a:custGeom>
              <a:rect b="b" l="l" r="r" t="t"/>
              <a:pathLst>
                <a:path extrusionOk="0" h="12605" w="16379">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7153337" y="2901584"/>
              <a:ext cx="197215" cy="96798"/>
            </a:xfrm>
            <a:custGeom>
              <a:rect b="b" l="l" r="r" t="t"/>
              <a:pathLst>
                <a:path extrusionOk="0" h="3504" w="7139">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6715613" y="2573478"/>
              <a:ext cx="238708" cy="158457"/>
            </a:xfrm>
            <a:custGeom>
              <a:rect b="b" l="l" r="r" t="t"/>
              <a:pathLst>
                <a:path extrusionOk="0" h="5736" w="8641">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6882415" y="2492315"/>
              <a:ext cx="667199" cy="352274"/>
            </a:xfrm>
            <a:custGeom>
              <a:rect b="b" l="l" r="r" t="t"/>
              <a:pathLst>
                <a:path extrusionOk="0" h="12752" w="24152">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6792108" y="3859049"/>
              <a:ext cx="1007207" cy="364926"/>
            </a:xfrm>
            <a:custGeom>
              <a:rect b="b" l="l" r="r" t="t"/>
              <a:pathLst>
                <a:path extrusionOk="0" h="13210" w="3646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6927555" y="2471789"/>
              <a:ext cx="667199" cy="353434"/>
            </a:xfrm>
            <a:custGeom>
              <a:rect b="b" l="l" r="r" t="t"/>
              <a:pathLst>
                <a:path extrusionOk="0" h="12794" w="24152">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7121071" y="2472508"/>
              <a:ext cx="328102" cy="353572"/>
            </a:xfrm>
            <a:custGeom>
              <a:rect b="b" l="l" r="r" t="t"/>
              <a:pathLst>
                <a:path extrusionOk="0" h="12799" w="11877">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7129386" y="2276423"/>
              <a:ext cx="228542" cy="357965"/>
            </a:xfrm>
            <a:custGeom>
              <a:rect b="b" l="l" r="r" t="t"/>
              <a:pathLst>
                <a:path extrusionOk="0" h="12958" w="8273">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7221517" y="2306176"/>
              <a:ext cx="300449" cy="320837"/>
            </a:xfrm>
            <a:custGeom>
              <a:rect b="b" l="l" r="r" t="t"/>
              <a:pathLst>
                <a:path extrusionOk="0" h="11614" w="10876">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7279585" y="3807444"/>
              <a:ext cx="692973" cy="804468"/>
            </a:xfrm>
            <a:custGeom>
              <a:rect b="b" l="l" r="r" t="t"/>
              <a:pathLst>
                <a:path extrusionOk="0" h="29121" w="25085">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7627002" y="3850733"/>
              <a:ext cx="345561" cy="169590"/>
            </a:xfrm>
            <a:custGeom>
              <a:rect b="b" l="l" r="r" t="t"/>
              <a:pathLst>
                <a:path extrusionOk="0" h="6139" w="12509">
                  <a:moveTo>
                    <a:pt x="0" y="1"/>
                  </a:moveTo>
                  <a:lnTo>
                    <a:pt x="0" y="6139"/>
                  </a:lnTo>
                  <a:lnTo>
                    <a:pt x="12509" y="5371"/>
                  </a:lnTo>
                  <a:lnTo>
                    <a:pt x="12509"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7510893" y="3321792"/>
              <a:ext cx="549213" cy="646922"/>
            </a:xfrm>
            <a:custGeom>
              <a:rect b="b" l="l" r="r" t="t"/>
              <a:pathLst>
                <a:path extrusionOk="0" h="23418" w="19881">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7510893" y="3321792"/>
              <a:ext cx="313323" cy="646922"/>
            </a:xfrm>
            <a:custGeom>
              <a:rect b="b" l="l" r="r" t="t"/>
              <a:pathLst>
                <a:path extrusionOk="0" h="23418" w="11342">
                  <a:moveTo>
                    <a:pt x="2168" y="1"/>
                  </a:moveTo>
                  <a:lnTo>
                    <a:pt x="0" y="23418"/>
                  </a:lnTo>
                  <a:lnTo>
                    <a:pt x="0" y="23418"/>
                  </a:lnTo>
                  <a:lnTo>
                    <a:pt x="11341" y="22684"/>
                  </a:lnTo>
                  <a:lnTo>
                    <a:pt x="3402"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7140436" y="3733713"/>
              <a:ext cx="25829" cy="488410"/>
            </a:xfrm>
            <a:custGeom>
              <a:rect b="b" l="l" r="r" t="t"/>
              <a:pathLst>
                <a:path extrusionOk="0" h="17680" w="935">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6736829" y="2652182"/>
              <a:ext cx="223017" cy="236553"/>
            </a:xfrm>
            <a:custGeom>
              <a:rect b="b" l="l" r="r" t="t"/>
              <a:pathLst>
                <a:path extrusionOk="0" h="8563" w="8073">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7273121" y="4055326"/>
              <a:ext cx="389816" cy="408242"/>
            </a:xfrm>
            <a:custGeom>
              <a:rect b="b" l="l" r="r" t="t"/>
              <a:pathLst>
                <a:path extrusionOk="0" h="14778" w="14111">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6785643" y="2694256"/>
              <a:ext cx="95886" cy="152076"/>
            </a:xfrm>
            <a:custGeom>
              <a:rect b="b" l="l" r="r" t="t"/>
              <a:pathLst>
                <a:path extrusionOk="0" h="5505" w="3471">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6559888" y="2283523"/>
              <a:ext cx="552003" cy="935079"/>
            </a:xfrm>
            <a:custGeom>
              <a:rect b="b" l="l" r="r" t="t"/>
              <a:pathLst>
                <a:path extrusionOk="0" h="33849" w="19982">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6148906" y="3343920"/>
              <a:ext cx="911376" cy="1251413"/>
            </a:xfrm>
            <a:custGeom>
              <a:rect b="b" l="l" r="r" t="t"/>
              <a:pathLst>
                <a:path extrusionOk="0" h="45300" w="32991">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6205096" y="4708664"/>
              <a:ext cx="810959" cy="130887"/>
            </a:xfrm>
            <a:custGeom>
              <a:rect b="b" l="l" r="r" t="t"/>
              <a:pathLst>
                <a:path extrusionOk="0" h="4738" w="29356">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5432883" y="4016623"/>
              <a:ext cx="1156493" cy="822921"/>
            </a:xfrm>
            <a:custGeom>
              <a:rect b="b" l="l" r="r" t="t"/>
              <a:pathLst>
                <a:path extrusionOk="0" h="29789" w="41864">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6342421" y="4017535"/>
              <a:ext cx="339125" cy="822921"/>
            </a:xfrm>
            <a:custGeom>
              <a:rect b="b" l="l" r="r" t="t"/>
              <a:pathLst>
                <a:path extrusionOk="0" h="29789" w="12276">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5429209" y="4017535"/>
              <a:ext cx="1133454" cy="822921"/>
            </a:xfrm>
            <a:custGeom>
              <a:rect b="b" l="l" r="r" t="t"/>
              <a:pathLst>
                <a:path extrusionOk="0" h="29789" w="4103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5803339" y="4273704"/>
              <a:ext cx="317936" cy="304124"/>
            </a:xfrm>
            <a:custGeom>
              <a:rect b="b" l="l" r="r" t="t"/>
              <a:pathLst>
                <a:path extrusionOk="0" h="11009" w="11509">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5929588" y="4260803"/>
              <a:ext cx="204591" cy="187104"/>
            </a:xfrm>
            <a:custGeom>
              <a:rect b="b" l="l" r="r" t="t"/>
              <a:pathLst>
                <a:path extrusionOk="0" h="6773" w="7406">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6872276" y="4448793"/>
              <a:ext cx="603606" cy="466476"/>
            </a:xfrm>
            <a:custGeom>
              <a:rect b="b" l="l" r="r" t="t"/>
              <a:pathLst>
                <a:path extrusionOk="0" h="16886" w="2185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6968109" y="4593715"/>
              <a:ext cx="204591" cy="253183"/>
            </a:xfrm>
            <a:custGeom>
              <a:rect b="b" l="l" r="r" t="t"/>
              <a:pathLst>
                <a:path extrusionOk="0" h="9165" w="7406">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7061179" y="4656756"/>
              <a:ext cx="181579" cy="230696"/>
            </a:xfrm>
            <a:custGeom>
              <a:rect b="b" l="l" r="r" t="t"/>
              <a:pathLst>
                <a:path extrusionOk="0" h="8351" w="6573">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41"/>
          <p:cNvSpPr txBox="1"/>
          <p:nvPr>
            <p:ph type="title"/>
          </p:nvPr>
        </p:nvSpPr>
        <p:spPr>
          <a:xfrm>
            <a:off x="720000" y="1832050"/>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Backend</a:t>
            </a:r>
            <a:endParaRPr/>
          </a:p>
        </p:txBody>
      </p:sp>
      <p:sp>
        <p:nvSpPr>
          <p:cNvPr id="1683" name="Google Shape;1683;p41"/>
          <p:cNvSpPr txBox="1"/>
          <p:nvPr>
            <p:ph idx="2" type="title"/>
          </p:nvPr>
        </p:nvSpPr>
        <p:spPr>
          <a:xfrm>
            <a:off x="1309050" y="143729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84" name="Google Shape;1684;p41"/>
          <p:cNvSpPr txBox="1"/>
          <p:nvPr>
            <p:ph idx="1" type="subTitle"/>
          </p:nvPr>
        </p:nvSpPr>
        <p:spPr>
          <a:xfrm>
            <a:off x="1118275" y="2215805"/>
            <a:ext cx="2072100" cy="145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fastAPI</a:t>
            </a:r>
            <a:endParaRPr/>
          </a:p>
          <a:p>
            <a:pPr indent="0" lvl="0" marL="0" rtl="0" algn="l">
              <a:spcBef>
                <a:spcPts val="0"/>
              </a:spcBef>
              <a:spcAft>
                <a:spcPts val="0"/>
              </a:spcAft>
              <a:buNone/>
            </a:pPr>
            <a:r>
              <a:rPr lang="en"/>
              <a:t>Node JS</a:t>
            </a:r>
            <a:endParaRPr/>
          </a:p>
          <a:p>
            <a:pPr indent="0" lvl="0" marL="0" rtl="0" algn="l">
              <a:spcBef>
                <a:spcPts val="0"/>
              </a:spcBef>
              <a:spcAft>
                <a:spcPts val="0"/>
              </a:spcAft>
              <a:buNone/>
            </a:pPr>
            <a:r>
              <a:rPr lang="en"/>
              <a:t>Mongodb</a:t>
            </a:r>
            <a:endParaRPr/>
          </a:p>
          <a:p>
            <a:pPr indent="0" lvl="0" marL="0" rtl="0" algn="l">
              <a:spcBef>
                <a:spcPts val="0"/>
              </a:spcBef>
              <a:spcAft>
                <a:spcPts val="0"/>
              </a:spcAft>
              <a:buNone/>
            </a:pPr>
            <a:r>
              <a:rPr lang="en"/>
              <a:t>AWS</a:t>
            </a:r>
            <a:endParaRPr/>
          </a:p>
          <a:p>
            <a:pPr indent="0" lvl="0" marL="0" rtl="0" algn="l">
              <a:spcBef>
                <a:spcPts val="0"/>
              </a:spcBef>
              <a:spcAft>
                <a:spcPts val="0"/>
              </a:spcAft>
              <a:buNone/>
            </a:pPr>
            <a:r>
              <a:rPr lang="en"/>
              <a:t>Pytorch</a:t>
            </a:r>
            <a:endParaRPr/>
          </a:p>
        </p:txBody>
      </p:sp>
      <p:sp>
        <p:nvSpPr>
          <p:cNvPr id="1685" name="Google Shape;1685;p41"/>
          <p:cNvSpPr txBox="1"/>
          <p:nvPr>
            <p:ph idx="3" type="title"/>
          </p:nvPr>
        </p:nvSpPr>
        <p:spPr>
          <a:xfrm>
            <a:off x="3535950" y="1832050"/>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Frontend</a:t>
            </a:r>
            <a:r>
              <a:rPr lang="en"/>
              <a:t> </a:t>
            </a:r>
            <a:endParaRPr/>
          </a:p>
        </p:txBody>
      </p:sp>
      <p:sp>
        <p:nvSpPr>
          <p:cNvPr id="1686" name="Google Shape;1686;p41"/>
          <p:cNvSpPr txBox="1"/>
          <p:nvPr>
            <p:ph idx="6" type="title"/>
          </p:nvPr>
        </p:nvSpPr>
        <p:spPr>
          <a:xfrm>
            <a:off x="6351900" y="1832050"/>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Tools</a:t>
            </a:r>
            <a:endParaRPr/>
          </a:p>
        </p:txBody>
      </p:sp>
      <p:sp>
        <p:nvSpPr>
          <p:cNvPr id="1687" name="Google Shape;1687;p41"/>
          <p:cNvSpPr txBox="1"/>
          <p:nvPr>
            <p:ph idx="4" type="title"/>
          </p:nvPr>
        </p:nvSpPr>
        <p:spPr>
          <a:xfrm>
            <a:off x="4092375" y="143729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688" name="Google Shape;1688;p41"/>
          <p:cNvSpPr txBox="1"/>
          <p:nvPr>
            <p:ph idx="7" type="title"/>
          </p:nvPr>
        </p:nvSpPr>
        <p:spPr>
          <a:xfrm>
            <a:off x="6908325" y="143729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89" name="Google Shape;1689;p41"/>
          <p:cNvSpPr txBox="1"/>
          <p:nvPr>
            <p:ph idx="8" type="subTitle"/>
          </p:nvPr>
        </p:nvSpPr>
        <p:spPr>
          <a:xfrm>
            <a:off x="6351900" y="2569048"/>
            <a:ext cx="20721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a:t>
            </a:r>
            <a:endParaRPr/>
          </a:p>
          <a:p>
            <a:pPr indent="0" lvl="0" marL="0" rtl="0" algn="ctr">
              <a:spcBef>
                <a:spcPts val="0"/>
              </a:spcBef>
              <a:spcAft>
                <a:spcPts val="0"/>
              </a:spcAft>
              <a:buNone/>
            </a:pPr>
            <a:r>
              <a:rPr lang="en"/>
              <a:t>Postman</a:t>
            </a:r>
            <a:endParaRPr/>
          </a:p>
          <a:p>
            <a:pPr indent="0" lvl="0" marL="0" rtl="0" algn="ctr">
              <a:spcBef>
                <a:spcPts val="0"/>
              </a:spcBef>
              <a:spcAft>
                <a:spcPts val="0"/>
              </a:spcAft>
              <a:buNone/>
            </a:pPr>
            <a:r>
              <a:rPr lang="en"/>
              <a:t>Google Colab</a:t>
            </a:r>
            <a:endParaRPr/>
          </a:p>
          <a:p>
            <a:pPr indent="0" lvl="0" marL="0" rtl="0" algn="ctr">
              <a:spcBef>
                <a:spcPts val="0"/>
              </a:spcBef>
              <a:spcAft>
                <a:spcPts val="0"/>
              </a:spcAft>
              <a:buNone/>
            </a:pPr>
            <a:r>
              <a:rPr lang="en"/>
              <a:t>VSCode</a:t>
            </a:r>
            <a:endParaRPr/>
          </a:p>
        </p:txBody>
      </p:sp>
      <p:sp>
        <p:nvSpPr>
          <p:cNvPr id="1690" name="Google Shape;1690;p41"/>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Technologies</a:t>
            </a:r>
            <a:endParaRPr/>
          </a:p>
        </p:txBody>
      </p:sp>
      <p:sp>
        <p:nvSpPr>
          <p:cNvPr id="1691" name="Google Shape;1691;p41"/>
          <p:cNvSpPr txBox="1"/>
          <p:nvPr/>
        </p:nvSpPr>
        <p:spPr>
          <a:xfrm>
            <a:off x="3771075" y="2371650"/>
            <a:ext cx="17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Light"/>
                <a:ea typeface="Archivo Light"/>
                <a:cs typeface="Archivo Light"/>
                <a:sym typeface="Archivo Light"/>
              </a:rPr>
              <a:t>React Native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42"/>
          <p:cNvSpPr txBox="1"/>
          <p:nvPr>
            <p:ph type="title"/>
          </p:nvPr>
        </p:nvSpPr>
        <p:spPr>
          <a:xfrm>
            <a:off x="834275" y="375925"/>
            <a:ext cx="4166100" cy="4209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AutoNum type="arabicPeriod"/>
            </a:pPr>
            <a:r>
              <a:rPr lang="en"/>
              <a:t>Backend</a:t>
            </a:r>
            <a:endParaRPr/>
          </a:p>
        </p:txBody>
      </p:sp>
      <p:sp>
        <p:nvSpPr>
          <p:cNvPr id="1697" name="Google Shape;1697;p42"/>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Here FastAPI is primarily used for machine learning backend tasks where as Node JS is primarily deals with Client Side code. MongoDB for Storing the data. AWS for hosting and even for storing the objective Data. Pytorch for Machine learning</a:t>
            </a:r>
            <a:endParaRPr sz="1500"/>
          </a:p>
        </p:txBody>
      </p:sp>
      <p:pic>
        <p:nvPicPr>
          <p:cNvPr id="1698" name="Google Shape;1698;p42"/>
          <p:cNvPicPr preferRelativeResize="0"/>
          <p:nvPr/>
        </p:nvPicPr>
        <p:blipFill>
          <a:blip r:embed="rId3">
            <a:alphaModFix/>
          </a:blip>
          <a:stretch>
            <a:fillRect/>
          </a:stretch>
        </p:blipFill>
        <p:spPr>
          <a:xfrm>
            <a:off x="5038975" y="949225"/>
            <a:ext cx="1012575" cy="1012575"/>
          </a:xfrm>
          <a:prstGeom prst="rect">
            <a:avLst/>
          </a:prstGeom>
          <a:noFill/>
          <a:ln>
            <a:noFill/>
          </a:ln>
        </p:spPr>
      </p:pic>
      <p:pic>
        <p:nvPicPr>
          <p:cNvPr id="1699" name="Google Shape;1699;p42"/>
          <p:cNvPicPr preferRelativeResize="0"/>
          <p:nvPr/>
        </p:nvPicPr>
        <p:blipFill>
          <a:blip r:embed="rId4">
            <a:alphaModFix/>
          </a:blip>
          <a:stretch>
            <a:fillRect/>
          </a:stretch>
        </p:blipFill>
        <p:spPr>
          <a:xfrm>
            <a:off x="7446350" y="845150"/>
            <a:ext cx="1220724" cy="1220724"/>
          </a:xfrm>
          <a:prstGeom prst="rect">
            <a:avLst/>
          </a:prstGeom>
          <a:noFill/>
          <a:ln>
            <a:noFill/>
          </a:ln>
        </p:spPr>
      </p:pic>
      <p:pic>
        <p:nvPicPr>
          <p:cNvPr id="1700" name="Google Shape;1700;p42"/>
          <p:cNvPicPr preferRelativeResize="0"/>
          <p:nvPr/>
        </p:nvPicPr>
        <p:blipFill>
          <a:blip r:embed="rId5">
            <a:alphaModFix/>
          </a:blip>
          <a:stretch>
            <a:fillRect/>
          </a:stretch>
        </p:blipFill>
        <p:spPr>
          <a:xfrm>
            <a:off x="5038975" y="2218275"/>
            <a:ext cx="1172399" cy="1172401"/>
          </a:xfrm>
          <a:prstGeom prst="rect">
            <a:avLst/>
          </a:prstGeom>
          <a:noFill/>
          <a:ln>
            <a:noFill/>
          </a:ln>
        </p:spPr>
      </p:pic>
      <p:pic>
        <p:nvPicPr>
          <p:cNvPr id="1701" name="Google Shape;1701;p42"/>
          <p:cNvPicPr preferRelativeResize="0"/>
          <p:nvPr/>
        </p:nvPicPr>
        <p:blipFill>
          <a:blip r:embed="rId6">
            <a:alphaModFix/>
          </a:blip>
          <a:stretch>
            <a:fillRect/>
          </a:stretch>
        </p:blipFill>
        <p:spPr>
          <a:xfrm>
            <a:off x="7620650" y="2218275"/>
            <a:ext cx="1297825" cy="1297825"/>
          </a:xfrm>
          <a:prstGeom prst="rect">
            <a:avLst/>
          </a:prstGeom>
          <a:noFill/>
          <a:ln>
            <a:noFill/>
          </a:ln>
        </p:spPr>
      </p:pic>
      <p:pic>
        <p:nvPicPr>
          <p:cNvPr id="1702" name="Google Shape;1702;p42"/>
          <p:cNvPicPr preferRelativeResize="0"/>
          <p:nvPr/>
        </p:nvPicPr>
        <p:blipFill>
          <a:blip r:embed="rId7">
            <a:alphaModFix/>
          </a:blip>
          <a:stretch>
            <a:fillRect/>
          </a:stretch>
        </p:blipFill>
        <p:spPr>
          <a:xfrm>
            <a:off x="6464975" y="3565575"/>
            <a:ext cx="1099950" cy="109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43"/>
          <p:cNvSpPr txBox="1"/>
          <p:nvPr>
            <p:ph type="title"/>
          </p:nvPr>
        </p:nvSpPr>
        <p:spPr>
          <a:xfrm>
            <a:off x="834275" y="375925"/>
            <a:ext cx="41661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Frontend</a:t>
            </a:r>
            <a:endParaRPr/>
          </a:p>
        </p:txBody>
      </p:sp>
      <p:sp>
        <p:nvSpPr>
          <p:cNvPr id="1708" name="Google Shape;1708;p43"/>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React Native is used for building cross platform mobile application.</a:t>
            </a:r>
            <a:endParaRPr sz="1500"/>
          </a:p>
        </p:txBody>
      </p:sp>
      <p:pic>
        <p:nvPicPr>
          <p:cNvPr id="1709" name="Google Shape;1709;p43"/>
          <p:cNvPicPr preferRelativeResize="0"/>
          <p:nvPr/>
        </p:nvPicPr>
        <p:blipFill>
          <a:blip r:embed="rId3">
            <a:alphaModFix/>
          </a:blip>
          <a:stretch>
            <a:fillRect/>
          </a:stretch>
        </p:blipFill>
        <p:spPr>
          <a:xfrm>
            <a:off x="6034800" y="1193700"/>
            <a:ext cx="2756100" cy="275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44"/>
          <p:cNvSpPr txBox="1"/>
          <p:nvPr>
            <p:ph type="title"/>
          </p:nvPr>
        </p:nvSpPr>
        <p:spPr>
          <a:xfrm>
            <a:off x="834275" y="375925"/>
            <a:ext cx="41661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Tools</a:t>
            </a:r>
            <a:endParaRPr/>
          </a:p>
        </p:txBody>
      </p:sp>
      <p:sp>
        <p:nvSpPr>
          <p:cNvPr id="1715" name="Google Shape;1715;p44"/>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Github is where code and even the documents are shared. Postman is for API Testing. Google Colab for training the Machine Learning Model. VSCode is used for </a:t>
            </a:r>
            <a:r>
              <a:rPr lang="en" sz="1500"/>
              <a:t>writing</a:t>
            </a:r>
            <a:r>
              <a:rPr lang="en" sz="1500"/>
              <a:t> </a:t>
            </a:r>
            <a:r>
              <a:rPr lang="en" sz="1500"/>
              <a:t>the</a:t>
            </a:r>
            <a:r>
              <a:rPr lang="en" sz="1500"/>
              <a:t> code</a:t>
            </a:r>
            <a:endParaRPr sz="1500"/>
          </a:p>
        </p:txBody>
      </p:sp>
      <p:pic>
        <p:nvPicPr>
          <p:cNvPr id="1716" name="Google Shape;1716;p44"/>
          <p:cNvPicPr preferRelativeResize="0"/>
          <p:nvPr/>
        </p:nvPicPr>
        <p:blipFill>
          <a:blip r:embed="rId3">
            <a:alphaModFix/>
          </a:blip>
          <a:stretch>
            <a:fillRect/>
          </a:stretch>
        </p:blipFill>
        <p:spPr>
          <a:xfrm>
            <a:off x="5038975" y="949225"/>
            <a:ext cx="1389626" cy="1389626"/>
          </a:xfrm>
          <a:prstGeom prst="rect">
            <a:avLst/>
          </a:prstGeom>
          <a:noFill/>
          <a:ln>
            <a:noFill/>
          </a:ln>
        </p:spPr>
      </p:pic>
      <p:pic>
        <p:nvPicPr>
          <p:cNvPr id="1717" name="Google Shape;1717;p44"/>
          <p:cNvPicPr preferRelativeResize="0"/>
          <p:nvPr/>
        </p:nvPicPr>
        <p:blipFill>
          <a:blip r:embed="rId4">
            <a:alphaModFix/>
          </a:blip>
          <a:stretch>
            <a:fillRect/>
          </a:stretch>
        </p:blipFill>
        <p:spPr>
          <a:xfrm>
            <a:off x="7436700" y="978225"/>
            <a:ext cx="1331625" cy="1331625"/>
          </a:xfrm>
          <a:prstGeom prst="rect">
            <a:avLst/>
          </a:prstGeom>
          <a:noFill/>
          <a:ln>
            <a:noFill/>
          </a:ln>
        </p:spPr>
      </p:pic>
      <p:pic>
        <p:nvPicPr>
          <p:cNvPr id="1718" name="Google Shape;1718;p44"/>
          <p:cNvPicPr preferRelativeResize="0"/>
          <p:nvPr/>
        </p:nvPicPr>
        <p:blipFill>
          <a:blip r:embed="rId5">
            <a:alphaModFix/>
          </a:blip>
          <a:stretch>
            <a:fillRect/>
          </a:stretch>
        </p:blipFill>
        <p:spPr>
          <a:xfrm>
            <a:off x="7549275" y="2616950"/>
            <a:ext cx="1219050" cy="1219050"/>
          </a:xfrm>
          <a:prstGeom prst="rect">
            <a:avLst/>
          </a:prstGeom>
          <a:noFill/>
          <a:ln>
            <a:noFill/>
          </a:ln>
        </p:spPr>
      </p:pic>
      <p:pic>
        <p:nvPicPr>
          <p:cNvPr id="1719" name="Google Shape;1719;p44"/>
          <p:cNvPicPr preferRelativeResize="0"/>
          <p:nvPr/>
        </p:nvPicPr>
        <p:blipFill>
          <a:blip r:embed="rId6">
            <a:alphaModFix/>
          </a:blip>
          <a:stretch>
            <a:fillRect/>
          </a:stretch>
        </p:blipFill>
        <p:spPr>
          <a:xfrm>
            <a:off x="4966150" y="2452575"/>
            <a:ext cx="1462450" cy="146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45"/>
          <p:cNvSpPr txBox="1"/>
          <p:nvPr>
            <p:ph type="title"/>
          </p:nvPr>
        </p:nvSpPr>
        <p:spPr>
          <a:xfrm>
            <a:off x="834275" y="375925"/>
            <a:ext cx="41661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Algorithms</a:t>
            </a:r>
            <a:endParaRPr/>
          </a:p>
        </p:txBody>
      </p:sp>
      <p:sp>
        <p:nvSpPr>
          <p:cNvPr id="1725" name="Google Shape;1725;p45"/>
          <p:cNvSpPr txBox="1"/>
          <p:nvPr>
            <p:ph idx="1" type="subTitle"/>
          </p:nvPr>
        </p:nvSpPr>
        <p:spPr>
          <a:xfrm>
            <a:off x="720475" y="954200"/>
            <a:ext cx="3694800" cy="31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Archivo"/>
                <a:ea typeface="Archivo"/>
                <a:cs typeface="Archivo"/>
                <a:sym typeface="Archivo"/>
              </a:rPr>
              <a:t>Reinforcement</a:t>
            </a:r>
            <a:r>
              <a:rPr b="1" lang="en" sz="1500">
                <a:latin typeface="Archivo"/>
                <a:ea typeface="Archivo"/>
                <a:cs typeface="Archivo"/>
                <a:sym typeface="Archivo"/>
              </a:rPr>
              <a:t> Learning</a:t>
            </a:r>
            <a:endParaRPr b="1" sz="1500">
              <a:latin typeface="Archivo"/>
              <a:ea typeface="Archivo"/>
              <a:cs typeface="Archivo"/>
              <a:sym typeface="Archivo"/>
            </a:endParaRPr>
          </a:p>
          <a:p>
            <a:pPr indent="0" lvl="0" marL="0" rtl="0" algn="l">
              <a:spcBef>
                <a:spcPts val="0"/>
              </a:spcBef>
              <a:spcAft>
                <a:spcPts val="0"/>
              </a:spcAft>
              <a:buNone/>
            </a:pPr>
            <a:r>
              <a:rPr lang="en" sz="1500"/>
              <a:t>Reinforcement Learning (RL) is a machine learning paradigm where an agent learns by interacting with an environment and receiving rewards for actions. In adaptive learning, RL is used to dynamically adjust content difficulty based on student responses, maximizing engagement and learning efficiency over time.</a:t>
            </a:r>
            <a:endParaRPr sz="1500"/>
          </a:p>
          <a:p>
            <a:pPr indent="0" lvl="0" marL="0" rtl="0" algn="l">
              <a:spcBef>
                <a:spcPts val="0"/>
              </a:spcBef>
              <a:spcAft>
                <a:spcPts val="0"/>
              </a:spcAft>
              <a:buNone/>
            </a:pPr>
            <a:r>
              <a:t/>
            </a:r>
            <a:endParaRPr sz="1500"/>
          </a:p>
        </p:txBody>
      </p:sp>
      <p:sp>
        <p:nvSpPr>
          <p:cNvPr id="1726" name="Google Shape;1726;p45"/>
          <p:cNvSpPr txBox="1"/>
          <p:nvPr>
            <p:ph idx="1" type="subTitle"/>
          </p:nvPr>
        </p:nvSpPr>
        <p:spPr>
          <a:xfrm>
            <a:off x="4688700" y="954200"/>
            <a:ext cx="3694800" cy="33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rchivo"/>
                <a:ea typeface="Archivo"/>
                <a:cs typeface="Archivo"/>
                <a:sym typeface="Archivo"/>
              </a:rPr>
              <a:t>Word2Vec</a:t>
            </a:r>
            <a:endParaRPr b="1" sz="1700">
              <a:latin typeface="Archivo"/>
              <a:ea typeface="Archivo"/>
              <a:cs typeface="Archivo"/>
              <a:sym typeface="Archivo"/>
            </a:endParaRPr>
          </a:p>
          <a:p>
            <a:pPr indent="0" lvl="0" marL="0" rtl="0" algn="l">
              <a:spcBef>
                <a:spcPts val="0"/>
              </a:spcBef>
              <a:spcAft>
                <a:spcPts val="0"/>
              </a:spcAft>
              <a:buNone/>
            </a:pPr>
            <a:r>
              <a:rPr lang="en" sz="1500"/>
              <a:t>Word2Vec is a deep learning-based model that transforms words into continuous vector representations, capturing semantic relationships between words. In content-based filtering, it is used to convert textual content (article text) into vectors, allowing us to measure similarity between content items. Similar vectors imply similar content, enabling personalized recommendations.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6"/>
          <p:cNvSpPr/>
          <p:nvPr/>
        </p:nvSpPr>
        <p:spPr>
          <a:xfrm>
            <a:off x="928300" y="1341775"/>
            <a:ext cx="7401300" cy="36309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schedule</a:t>
            </a:r>
            <a:endParaRPr/>
          </a:p>
        </p:txBody>
      </p:sp>
      <p:graphicFrame>
        <p:nvGraphicFramePr>
          <p:cNvPr id="1733" name="Google Shape;1733;p46"/>
          <p:cNvGraphicFramePr/>
          <p:nvPr/>
        </p:nvGraphicFramePr>
        <p:xfrm>
          <a:off x="1131088" y="1535743"/>
          <a:ext cx="3000000" cy="3000000"/>
        </p:xfrm>
        <a:graphic>
          <a:graphicData uri="http://schemas.openxmlformats.org/drawingml/2006/table">
            <a:tbl>
              <a:tblPr>
                <a:noFill/>
                <a:tableStyleId>{0BE319D1-B3F0-424C-83E4-5C99B0A17AB0}</a:tableStyleId>
              </a:tblPr>
              <a:tblGrid>
                <a:gridCol w="1797125"/>
                <a:gridCol w="1232725"/>
                <a:gridCol w="1266875"/>
                <a:gridCol w="1244100"/>
                <a:gridCol w="1357900"/>
              </a:tblGrid>
              <a:tr h="670175">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Stages</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Sept</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Oct</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Nov</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Dec</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670175">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Sprint 0</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175">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Sprint 1</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175">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Sprint 2</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175">
                <a:tc>
                  <a:txBody>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Sprint 3</a:t>
                      </a:r>
                      <a:endParaRPr b="1" sz="2000">
                        <a:solidFill>
                          <a:schemeClr val="accent1"/>
                        </a:solidFill>
                        <a:latin typeface="Orbitron"/>
                        <a:ea typeface="Orbitron"/>
                        <a:cs typeface="Orbitron"/>
                        <a:sym typeface="Orbitro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34" name="Google Shape;1734;p46"/>
          <p:cNvSpPr/>
          <p:nvPr/>
        </p:nvSpPr>
        <p:spPr>
          <a:xfrm>
            <a:off x="2776575" y="2529150"/>
            <a:ext cx="1297200" cy="85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6"/>
          <p:cNvSpPr/>
          <p:nvPr/>
        </p:nvSpPr>
        <p:spPr>
          <a:xfrm>
            <a:off x="3931863" y="3168575"/>
            <a:ext cx="1297200" cy="85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6"/>
          <p:cNvSpPr/>
          <p:nvPr/>
        </p:nvSpPr>
        <p:spPr>
          <a:xfrm>
            <a:off x="5085638" y="3798900"/>
            <a:ext cx="1297200" cy="85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6"/>
          <p:cNvSpPr/>
          <p:nvPr/>
        </p:nvSpPr>
        <p:spPr>
          <a:xfrm>
            <a:off x="6382838" y="4463375"/>
            <a:ext cx="1297200" cy="85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47"/>
          <p:cNvSpPr txBox="1"/>
          <p:nvPr>
            <p:ph type="title"/>
          </p:nvPr>
        </p:nvSpPr>
        <p:spPr>
          <a:xfrm>
            <a:off x="706649" y="1096375"/>
            <a:ext cx="5648100" cy="12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times a week</a:t>
            </a:r>
            <a:endParaRPr/>
          </a:p>
        </p:txBody>
      </p:sp>
      <p:sp>
        <p:nvSpPr>
          <p:cNvPr id="1743" name="Google Shape;1743;p47"/>
          <p:cNvSpPr txBox="1"/>
          <p:nvPr>
            <p:ph idx="1" type="subTitle"/>
          </p:nvPr>
        </p:nvSpPr>
        <p:spPr>
          <a:xfrm>
            <a:off x="854599" y="3385629"/>
            <a:ext cx="5648100" cy="3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Meeting will be held</a:t>
            </a:r>
            <a:endParaRPr/>
          </a:p>
        </p:txBody>
      </p:sp>
      <p:sp>
        <p:nvSpPr>
          <p:cNvPr id="1744" name="Google Shape;1744;p47"/>
          <p:cNvSpPr/>
          <p:nvPr/>
        </p:nvSpPr>
        <p:spPr>
          <a:xfrm flipH="1">
            <a:off x="2872985" y="4165977"/>
            <a:ext cx="318558" cy="112522"/>
          </a:xfrm>
          <a:custGeom>
            <a:rect b="b" l="l" r="r" t="t"/>
            <a:pathLst>
              <a:path extrusionOk="0" h="4996" w="14144">
                <a:moveTo>
                  <a:pt x="13918" y="0"/>
                </a:moveTo>
                <a:cubicBezTo>
                  <a:pt x="13894" y="0"/>
                  <a:pt x="13869" y="5"/>
                  <a:pt x="13844" y="13"/>
                </a:cubicBezTo>
                <a:lnTo>
                  <a:pt x="167" y="4583"/>
                </a:lnTo>
                <a:cubicBezTo>
                  <a:pt x="101" y="4583"/>
                  <a:pt x="34" y="4616"/>
                  <a:pt x="34" y="4683"/>
                </a:cubicBezTo>
                <a:cubicBezTo>
                  <a:pt x="34" y="4716"/>
                  <a:pt x="1" y="4750"/>
                  <a:pt x="34" y="4850"/>
                </a:cubicBezTo>
                <a:cubicBezTo>
                  <a:pt x="85" y="4952"/>
                  <a:pt x="155" y="4995"/>
                  <a:pt x="230" y="4995"/>
                </a:cubicBezTo>
                <a:cubicBezTo>
                  <a:pt x="254" y="4995"/>
                  <a:pt x="277" y="4991"/>
                  <a:pt x="301" y="4983"/>
                </a:cubicBezTo>
                <a:lnTo>
                  <a:pt x="13977" y="380"/>
                </a:lnTo>
                <a:cubicBezTo>
                  <a:pt x="14111" y="346"/>
                  <a:pt x="14144" y="213"/>
                  <a:pt x="14111" y="113"/>
                </a:cubicBezTo>
                <a:cubicBezTo>
                  <a:pt x="14061" y="38"/>
                  <a:pt x="13992" y="0"/>
                  <a:pt x="13918"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48"/>
          <p:cNvSpPr txBox="1"/>
          <p:nvPr>
            <p:ph type="title"/>
          </p:nvPr>
        </p:nvSpPr>
        <p:spPr>
          <a:xfrm>
            <a:off x="672499" y="368075"/>
            <a:ext cx="5648100" cy="12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Team Agreement</a:t>
            </a:r>
            <a:endParaRPr sz="2500"/>
          </a:p>
        </p:txBody>
      </p:sp>
      <p:sp>
        <p:nvSpPr>
          <p:cNvPr id="1750" name="Google Shape;1750;p48"/>
          <p:cNvSpPr/>
          <p:nvPr/>
        </p:nvSpPr>
        <p:spPr>
          <a:xfrm flipH="1">
            <a:off x="2872985" y="4165977"/>
            <a:ext cx="318558" cy="112522"/>
          </a:xfrm>
          <a:custGeom>
            <a:rect b="b" l="l" r="r" t="t"/>
            <a:pathLst>
              <a:path extrusionOk="0" h="4996" w="14144">
                <a:moveTo>
                  <a:pt x="13918" y="0"/>
                </a:moveTo>
                <a:cubicBezTo>
                  <a:pt x="13894" y="0"/>
                  <a:pt x="13869" y="5"/>
                  <a:pt x="13844" y="13"/>
                </a:cubicBezTo>
                <a:lnTo>
                  <a:pt x="167" y="4583"/>
                </a:lnTo>
                <a:cubicBezTo>
                  <a:pt x="101" y="4583"/>
                  <a:pt x="34" y="4616"/>
                  <a:pt x="34" y="4683"/>
                </a:cubicBezTo>
                <a:cubicBezTo>
                  <a:pt x="34" y="4716"/>
                  <a:pt x="1" y="4750"/>
                  <a:pt x="34" y="4850"/>
                </a:cubicBezTo>
                <a:cubicBezTo>
                  <a:pt x="85" y="4952"/>
                  <a:pt x="155" y="4995"/>
                  <a:pt x="230" y="4995"/>
                </a:cubicBezTo>
                <a:cubicBezTo>
                  <a:pt x="254" y="4995"/>
                  <a:pt x="277" y="4991"/>
                  <a:pt x="301" y="4983"/>
                </a:cubicBezTo>
                <a:lnTo>
                  <a:pt x="13977" y="380"/>
                </a:lnTo>
                <a:cubicBezTo>
                  <a:pt x="14111" y="346"/>
                  <a:pt x="14144" y="213"/>
                  <a:pt x="14111" y="113"/>
                </a:cubicBezTo>
                <a:cubicBezTo>
                  <a:pt x="14061" y="38"/>
                  <a:pt x="13992" y="0"/>
                  <a:pt x="13918"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1" name="Google Shape;1751;p48"/>
          <p:cNvPicPr preferRelativeResize="0"/>
          <p:nvPr/>
        </p:nvPicPr>
        <p:blipFill>
          <a:blip r:embed="rId3">
            <a:alphaModFix/>
          </a:blip>
          <a:stretch>
            <a:fillRect/>
          </a:stretch>
        </p:blipFill>
        <p:spPr>
          <a:xfrm>
            <a:off x="4337250" y="368075"/>
            <a:ext cx="4230650" cy="4612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49"/>
          <p:cNvSpPr txBox="1"/>
          <p:nvPr>
            <p:ph type="title"/>
          </p:nvPr>
        </p:nvSpPr>
        <p:spPr>
          <a:xfrm>
            <a:off x="672499" y="470500"/>
            <a:ext cx="5648100" cy="12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Retrospective</a:t>
            </a:r>
            <a:endParaRPr sz="2500"/>
          </a:p>
        </p:txBody>
      </p:sp>
      <p:pic>
        <p:nvPicPr>
          <p:cNvPr id="1757" name="Google Shape;1757;p49"/>
          <p:cNvPicPr preferRelativeResize="0"/>
          <p:nvPr/>
        </p:nvPicPr>
        <p:blipFill>
          <a:blip r:embed="rId3">
            <a:alphaModFix/>
          </a:blip>
          <a:stretch>
            <a:fillRect/>
          </a:stretch>
        </p:blipFill>
        <p:spPr>
          <a:xfrm>
            <a:off x="792363" y="1403000"/>
            <a:ext cx="7559270" cy="3133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50"/>
          <p:cNvSpPr txBox="1"/>
          <p:nvPr>
            <p:ph type="title"/>
          </p:nvPr>
        </p:nvSpPr>
        <p:spPr>
          <a:xfrm>
            <a:off x="706649" y="1096375"/>
            <a:ext cx="5648100" cy="12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Wiki Link</a:t>
            </a:r>
            <a:endParaRPr/>
          </a:p>
        </p:txBody>
      </p:sp>
      <p:sp>
        <p:nvSpPr>
          <p:cNvPr id="1763" name="Google Shape;1763;p50"/>
          <p:cNvSpPr txBox="1"/>
          <p:nvPr>
            <p:ph idx="1" type="subTitle"/>
          </p:nvPr>
        </p:nvSpPr>
        <p:spPr>
          <a:xfrm>
            <a:off x="706649" y="2350104"/>
            <a:ext cx="5648100" cy="3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https://github.com/htmw/2024F-Tech-Titans/wiki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33"/>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Agenda</a:t>
            </a:r>
            <a:endParaRPr sz="3200">
              <a:solidFill>
                <a:schemeClr val="accent1"/>
              </a:solidFill>
            </a:endParaRPr>
          </a:p>
        </p:txBody>
      </p:sp>
      <p:graphicFrame>
        <p:nvGraphicFramePr>
          <p:cNvPr id="1529" name="Google Shape;1529;p33"/>
          <p:cNvGraphicFramePr/>
          <p:nvPr/>
        </p:nvGraphicFramePr>
        <p:xfrm>
          <a:off x="713250" y="1107225"/>
          <a:ext cx="3000000" cy="3000000"/>
        </p:xfrm>
        <a:graphic>
          <a:graphicData uri="http://schemas.openxmlformats.org/drawingml/2006/table">
            <a:tbl>
              <a:tblPr>
                <a:noFill/>
                <a:tableStyleId>{0BE319D1-B3F0-424C-83E4-5C99B0A17AB0}</a:tableStyleId>
              </a:tblPr>
              <a:tblGrid>
                <a:gridCol w="2278175"/>
                <a:gridCol w="5439325"/>
              </a:tblGrid>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Team Members</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Names of team members involved in the project.</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Problem Statement</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Archivo Light"/>
                          <a:ea typeface="Archivo Light"/>
                          <a:cs typeface="Archivo Light"/>
                          <a:sym typeface="Archivo Light"/>
                        </a:rPr>
                        <a:t>The challenge or issue the project addresses.</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Project Description</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Brief overview of the project's purpose and functionality.</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Personas</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User profiles representing target audience.</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Technologies</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Archivo Light"/>
                          <a:ea typeface="Archivo Light"/>
                          <a:cs typeface="Archivo Light"/>
                          <a:sym typeface="Archivo Light"/>
                        </a:rPr>
                        <a:t>Tools, frameworks, and platforms used in the project.</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Algorithms</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AI/ML models implemented.</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Project Schedule</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Timelines of the project.</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Team Working Agreement</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Rules and expectations for team collaboration.</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8425">
                <a:tc>
                  <a:txBody>
                    <a:bodyPr/>
                    <a:lstStyle/>
                    <a:p>
                      <a:pPr indent="0" lvl="0" marL="0" rtl="0" algn="l">
                        <a:spcBef>
                          <a:spcPts val="0"/>
                        </a:spcBef>
                        <a:spcAft>
                          <a:spcPts val="0"/>
                        </a:spcAft>
                        <a:buNone/>
                      </a:pPr>
                      <a:r>
                        <a:rPr b="1" lang="en" sz="1100">
                          <a:solidFill>
                            <a:schemeClr val="accent1"/>
                          </a:solidFill>
                          <a:latin typeface="Archivo"/>
                          <a:ea typeface="Archivo"/>
                          <a:cs typeface="Archivo"/>
                          <a:sym typeface="Archivo"/>
                        </a:rPr>
                        <a:t>Retrospective &amp; </a:t>
                      </a:r>
                      <a:r>
                        <a:rPr b="1" lang="en" sz="1100">
                          <a:solidFill>
                            <a:schemeClr val="accent1"/>
                          </a:solidFill>
                          <a:latin typeface="Archivo"/>
                          <a:ea typeface="Archivo"/>
                          <a:cs typeface="Archivo"/>
                          <a:sym typeface="Archivo"/>
                        </a:rPr>
                        <a:t>Wiki Page</a:t>
                      </a:r>
                      <a:r>
                        <a:rPr b="1" lang="en" sz="1100">
                          <a:solidFill>
                            <a:schemeClr val="accent1"/>
                          </a:solidFill>
                          <a:latin typeface="Archivo"/>
                          <a:ea typeface="Archivo"/>
                          <a:cs typeface="Archivo"/>
                          <a:sym typeface="Archivo"/>
                        </a:rPr>
                        <a:t> Link</a:t>
                      </a:r>
                      <a:endParaRPr b="1" sz="1100">
                        <a:solidFill>
                          <a:schemeClr val="accent1"/>
                        </a:solidFill>
                        <a:latin typeface="Archivo"/>
                        <a:ea typeface="Archivo"/>
                        <a:cs typeface="Archivo"/>
                        <a:sym typeface="Archiv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Archivo Light"/>
                          <a:ea typeface="Archivo Light"/>
                          <a:cs typeface="Archivo Light"/>
                          <a:sym typeface="Archivo Light"/>
                        </a:rPr>
                        <a:t>Reflections on project progress.</a:t>
                      </a:r>
                      <a:endParaRPr sz="1100">
                        <a:solidFill>
                          <a:schemeClr val="dk1"/>
                        </a:solidFill>
                        <a:latin typeface="Archivo Light"/>
                        <a:ea typeface="Archivo Light"/>
                        <a:cs typeface="Archivo Light"/>
                        <a:sym typeface="Archivo 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530" name="Google Shape;1530;p33"/>
          <p:cNvSpPr txBox="1"/>
          <p:nvPr/>
        </p:nvSpPr>
        <p:spPr>
          <a:xfrm>
            <a:off x="4453650" y="4036800"/>
            <a:ext cx="37608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700">
              <a:solidFill>
                <a:schemeClr val="dk1"/>
              </a:solidFill>
              <a:latin typeface="Archivo Light"/>
              <a:ea typeface="Archivo Light"/>
              <a:cs typeface="Archivo Light"/>
              <a:sym typeface="Archiv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34"/>
          <p:cNvSpPr txBox="1"/>
          <p:nvPr>
            <p:ph type="title"/>
          </p:nvPr>
        </p:nvSpPr>
        <p:spPr>
          <a:xfrm>
            <a:off x="720000" y="166275"/>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Team Members</a:t>
            </a:r>
            <a:endParaRPr>
              <a:solidFill>
                <a:schemeClr val="accent1"/>
              </a:solidFill>
            </a:endParaRPr>
          </a:p>
        </p:txBody>
      </p:sp>
      <p:sp>
        <p:nvSpPr>
          <p:cNvPr id="1536" name="Google Shape;1536;p34"/>
          <p:cNvSpPr txBox="1"/>
          <p:nvPr>
            <p:ph idx="2" type="title"/>
          </p:nvPr>
        </p:nvSpPr>
        <p:spPr>
          <a:xfrm>
            <a:off x="3599548" y="3282513"/>
            <a:ext cx="1944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Snehalatha Boothpur</a:t>
            </a:r>
            <a:endParaRPr/>
          </a:p>
        </p:txBody>
      </p:sp>
      <p:sp>
        <p:nvSpPr>
          <p:cNvPr id="1537" name="Google Shape;1537;p34"/>
          <p:cNvSpPr txBox="1"/>
          <p:nvPr>
            <p:ph idx="1" type="subTitle"/>
          </p:nvPr>
        </p:nvSpPr>
        <p:spPr>
          <a:xfrm>
            <a:off x="3599552" y="3839880"/>
            <a:ext cx="1944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Designer / Developer</a:t>
            </a:r>
            <a:endParaRPr/>
          </a:p>
        </p:txBody>
      </p:sp>
      <p:sp>
        <p:nvSpPr>
          <p:cNvPr id="1538" name="Google Shape;1538;p34"/>
          <p:cNvSpPr txBox="1"/>
          <p:nvPr>
            <p:ph idx="3" type="title"/>
          </p:nvPr>
        </p:nvSpPr>
        <p:spPr>
          <a:xfrm>
            <a:off x="720000" y="2820925"/>
            <a:ext cx="1944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Anuhya Marapalli</a:t>
            </a:r>
            <a:endParaRPr/>
          </a:p>
        </p:txBody>
      </p:sp>
      <p:sp>
        <p:nvSpPr>
          <p:cNvPr id="1539" name="Google Shape;1539;p34"/>
          <p:cNvSpPr txBox="1"/>
          <p:nvPr>
            <p:ph idx="4" type="subTitle"/>
          </p:nvPr>
        </p:nvSpPr>
        <p:spPr>
          <a:xfrm>
            <a:off x="713100" y="3458400"/>
            <a:ext cx="1944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Scrum Master / Developer</a:t>
            </a:r>
            <a:endParaRPr/>
          </a:p>
        </p:txBody>
      </p:sp>
      <p:sp>
        <p:nvSpPr>
          <p:cNvPr id="1540" name="Google Shape;1540;p34"/>
          <p:cNvSpPr txBox="1"/>
          <p:nvPr>
            <p:ph idx="5" type="title"/>
          </p:nvPr>
        </p:nvSpPr>
        <p:spPr>
          <a:xfrm>
            <a:off x="6304200" y="2973325"/>
            <a:ext cx="2423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Rithin Guptha Bajuri</a:t>
            </a:r>
            <a:endParaRPr/>
          </a:p>
        </p:txBody>
      </p:sp>
      <p:sp>
        <p:nvSpPr>
          <p:cNvPr id="1541" name="Google Shape;1541;p34"/>
          <p:cNvSpPr txBox="1"/>
          <p:nvPr>
            <p:ph idx="6" type="subTitle"/>
          </p:nvPr>
        </p:nvSpPr>
        <p:spPr>
          <a:xfrm>
            <a:off x="6562207" y="3440375"/>
            <a:ext cx="1944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a:t>
            </a:r>
            <a:endParaRPr/>
          </a:p>
        </p:txBody>
      </p:sp>
      <p:grpSp>
        <p:nvGrpSpPr>
          <p:cNvPr id="1542" name="Google Shape;1542;p34"/>
          <p:cNvGrpSpPr/>
          <p:nvPr/>
        </p:nvGrpSpPr>
        <p:grpSpPr>
          <a:xfrm>
            <a:off x="1317586" y="1780372"/>
            <a:ext cx="749797" cy="717499"/>
            <a:chOff x="1317586" y="1856572"/>
            <a:chExt cx="749797" cy="717499"/>
          </a:xfrm>
        </p:grpSpPr>
        <p:sp>
          <p:nvSpPr>
            <p:cNvPr id="1543" name="Google Shape;1543;p34"/>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34"/>
          <p:cNvGrpSpPr/>
          <p:nvPr/>
        </p:nvGrpSpPr>
        <p:grpSpPr>
          <a:xfrm>
            <a:off x="1544241" y="1912062"/>
            <a:ext cx="335536" cy="418091"/>
            <a:chOff x="1325198" y="1996261"/>
            <a:chExt cx="335536" cy="418091"/>
          </a:xfrm>
        </p:grpSpPr>
        <p:sp>
          <p:nvSpPr>
            <p:cNvPr id="1546" name="Google Shape;1546;p34"/>
            <p:cNvSpPr/>
            <p:nvPr/>
          </p:nvSpPr>
          <p:spPr>
            <a:xfrm>
              <a:off x="1418889" y="2114228"/>
              <a:ext cx="146340" cy="71793"/>
            </a:xfrm>
            <a:custGeom>
              <a:rect b="b" l="l" r="r" t="t"/>
              <a:pathLst>
                <a:path extrusionOk="0" h="2295" w="4678">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1444822" y="2277209"/>
              <a:ext cx="90688" cy="41199"/>
            </a:xfrm>
            <a:custGeom>
              <a:rect b="b" l="l" r="r" t="t"/>
              <a:pathLst>
                <a:path extrusionOk="0" h="1317" w="2899">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1464781" y="2077596"/>
              <a:ext cx="54588" cy="12200"/>
            </a:xfrm>
            <a:custGeom>
              <a:rect b="b" l="l" r="r" t="t"/>
              <a:pathLst>
                <a:path extrusionOk="0" h="390" w="1745">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1588628" y="2139566"/>
              <a:ext cx="32158" cy="57529"/>
            </a:xfrm>
            <a:custGeom>
              <a:rect b="b" l="l" r="r" t="t"/>
              <a:pathLst>
                <a:path extrusionOk="0" h="1839" w="1028">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1423425" y="2179764"/>
              <a:ext cx="136830" cy="80865"/>
            </a:xfrm>
            <a:custGeom>
              <a:rect b="b" l="l" r="r" t="t"/>
              <a:pathLst>
                <a:path extrusionOk="0" h="2585" w="4374">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1364176" y="2139566"/>
              <a:ext cx="31220" cy="57529"/>
            </a:xfrm>
            <a:custGeom>
              <a:rect b="b" l="l" r="r" t="t"/>
              <a:pathLst>
                <a:path extrusionOk="0" h="1839" w="998">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1325198" y="2313654"/>
              <a:ext cx="335536" cy="100698"/>
            </a:xfrm>
            <a:custGeom>
              <a:rect b="b" l="l" r="r" t="t"/>
              <a:pathLst>
                <a:path extrusionOk="0" h="3219" w="10726">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4"/>
            <p:cNvSpPr/>
            <p:nvPr/>
          </p:nvSpPr>
          <p:spPr>
            <a:xfrm>
              <a:off x="1399807" y="1996261"/>
              <a:ext cx="182533" cy="104859"/>
            </a:xfrm>
            <a:custGeom>
              <a:rect b="b" l="l" r="r" t="t"/>
              <a:pathLst>
                <a:path extrusionOk="0" h="3352" w="5835">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4" name="Google Shape;1554;p34"/>
          <p:cNvPicPr preferRelativeResize="0"/>
          <p:nvPr/>
        </p:nvPicPr>
        <p:blipFill rotWithShape="1">
          <a:blip r:embed="rId3">
            <a:alphaModFix/>
          </a:blip>
          <a:srcRect b="12818" l="0" r="0" t="12826"/>
          <a:stretch/>
        </p:blipFill>
        <p:spPr>
          <a:xfrm>
            <a:off x="633338" y="843619"/>
            <a:ext cx="2263673" cy="1867532"/>
          </a:xfrm>
          <a:prstGeom prst="rect">
            <a:avLst/>
          </a:prstGeom>
          <a:noFill/>
          <a:ln>
            <a:noFill/>
          </a:ln>
        </p:spPr>
      </p:pic>
      <p:pic>
        <p:nvPicPr>
          <p:cNvPr id="1555" name="Google Shape;1555;p34"/>
          <p:cNvPicPr preferRelativeResize="0"/>
          <p:nvPr/>
        </p:nvPicPr>
        <p:blipFill rotWithShape="1">
          <a:blip r:embed="rId4">
            <a:alphaModFix/>
          </a:blip>
          <a:srcRect b="24218" l="0" r="0" t="24218"/>
          <a:stretch/>
        </p:blipFill>
        <p:spPr>
          <a:xfrm>
            <a:off x="3468775" y="1081051"/>
            <a:ext cx="2263650" cy="2094899"/>
          </a:xfrm>
          <a:prstGeom prst="rect">
            <a:avLst/>
          </a:prstGeom>
          <a:noFill/>
          <a:ln>
            <a:noFill/>
          </a:ln>
        </p:spPr>
      </p:pic>
      <p:pic>
        <p:nvPicPr>
          <p:cNvPr id="1556" name="Google Shape;1556;p34"/>
          <p:cNvPicPr preferRelativeResize="0"/>
          <p:nvPr/>
        </p:nvPicPr>
        <p:blipFill rotWithShape="1">
          <a:blip r:embed="rId5">
            <a:alphaModFix/>
          </a:blip>
          <a:srcRect b="19063" l="0" r="0" t="19063"/>
          <a:stretch/>
        </p:blipFill>
        <p:spPr>
          <a:xfrm>
            <a:off x="6384213" y="843619"/>
            <a:ext cx="2263675" cy="18675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35"/>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Team Members</a:t>
            </a:r>
            <a:endParaRPr>
              <a:solidFill>
                <a:schemeClr val="accent1"/>
              </a:solidFill>
            </a:endParaRPr>
          </a:p>
        </p:txBody>
      </p:sp>
      <p:sp>
        <p:nvSpPr>
          <p:cNvPr id="1562" name="Google Shape;1562;p35"/>
          <p:cNvSpPr txBox="1"/>
          <p:nvPr>
            <p:ph idx="3" type="title"/>
          </p:nvPr>
        </p:nvSpPr>
        <p:spPr>
          <a:xfrm>
            <a:off x="1405800" y="3201925"/>
            <a:ext cx="1944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Harshitha Rangaraju</a:t>
            </a:r>
            <a:endParaRPr/>
          </a:p>
        </p:txBody>
      </p:sp>
      <p:sp>
        <p:nvSpPr>
          <p:cNvPr id="1563" name="Google Shape;1563;p35"/>
          <p:cNvSpPr txBox="1"/>
          <p:nvPr>
            <p:ph idx="4" type="subTitle"/>
          </p:nvPr>
        </p:nvSpPr>
        <p:spPr>
          <a:xfrm>
            <a:off x="1405800" y="3747875"/>
            <a:ext cx="1944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a:t>
            </a:r>
            <a:endParaRPr/>
          </a:p>
        </p:txBody>
      </p:sp>
      <p:sp>
        <p:nvSpPr>
          <p:cNvPr id="1564" name="Google Shape;1564;p35"/>
          <p:cNvSpPr txBox="1"/>
          <p:nvPr>
            <p:ph idx="5" type="title"/>
          </p:nvPr>
        </p:nvSpPr>
        <p:spPr>
          <a:xfrm>
            <a:off x="5770800" y="3201925"/>
            <a:ext cx="2423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Srinivas Reddy Bapathu</a:t>
            </a:r>
            <a:endParaRPr/>
          </a:p>
        </p:txBody>
      </p:sp>
      <p:sp>
        <p:nvSpPr>
          <p:cNvPr id="1565" name="Google Shape;1565;p35"/>
          <p:cNvSpPr txBox="1"/>
          <p:nvPr>
            <p:ph idx="6" type="subTitle"/>
          </p:nvPr>
        </p:nvSpPr>
        <p:spPr>
          <a:xfrm>
            <a:off x="5952582" y="3747875"/>
            <a:ext cx="1944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a:t>
            </a:r>
            <a:endParaRPr/>
          </a:p>
        </p:txBody>
      </p:sp>
      <p:grpSp>
        <p:nvGrpSpPr>
          <p:cNvPr id="1566" name="Google Shape;1566;p35"/>
          <p:cNvGrpSpPr/>
          <p:nvPr/>
        </p:nvGrpSpPr>
        <p:grpSpPr>
          <a:xfrm>
            <a:off x="2003386" y="1780372"/>
            <a:ext cx="749797" cy="717499"/>
            <a:chOff x="1317586" y="1856572"/>
            <a:chExt cx="749797" cy="717499"/>
          </a:xfrm>
        </p:grpSpPr>
        <p:sp>
          <p:nvSpPr>
            <p:cNvPr id="1567" name="Google Shape;1567;p35"/>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35"/>
          <p:cNvGrpSpPr/>
          <p:nvPr/>
        </p:nvGrpSpPr>
        <p:grpSpPr>
          <a:xfrm>
            <a:off x="2230041" y="1912062"/>
            <a:ext cx="335536" cy="418091"/>
            <a:chOff x="1325198" y="1996261"/>
            <a:chExt cx="335536" cy="418091"/>
          </a:xfrm>
        </p:grpSpPr>
        <p:sp>
          <p:nvSpPr>
            <p:cNvPr id="1570" name="Google Shape;1570;p35"/>
            <p:cNvSpPr/>
            <p:nvPr/>
          </p:nvSpPr>
          <p:spPr>
            <a:xfrm>
              <a:off x="1418889" y="2114228"/>
              <a:ext cx="146340" cy="71793"/>
            </a:xfrm>
            <a:custGeom>
              <a:rect b="b" l="l" r="r" t="t"/>
              <a:pathLst>
                <a:path extrusionOk="0" h="2295" w="4678">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a:off x="1444822" y="2277209"/>
              <a:ext cx="90688" cy="41199"/>
            </a:xfrm>
            <a:custGeom>
              <a:rect b="b" l="l" r="r" t="t"/>
              <a:pathLst>
                <a:path extrusionOk="0" h="1317" w="2899">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1464781" y="2077596"/>
              <a:ext cx="54588" cy="12200"/>
            </a:xfrm>
            <a:custGeom>
              <a:rect b="b" l="l" r="r" t="t"/>
              <a:pathLst>
                <a:path extrusionOk="0" h="390" w="1745">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a:off x="1588628" y="2139566"/>
              <a:ext cx="32158" cy="57529"/>
            </a:xfrm>
            <a:custGeom>
              <a:rect b="b" l="l" r="r" t="t"/>
              <a:pathLst>
                <a:path extrusionOk="0" h="1839" w="1028">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a:off x="1423425" y="2179764"/>
              <a:ext cx="136830" cy="80865"/>
            </a:xfrm>
            <a:custGeom>
              <a:rect b="b" l="l" r="r" t="t"/>
              <a:pathLst>
                <a:path extrusionOk="0" h="2585" w="4374">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
            <p:cNvSpPr/>
            <p:nvPr/>
          </p:nvSpPr>
          <p:spPr>
            <a:xfrm>
              <a:off x="1364176" y="2139566"/>
              <a:ext cx="31220" cy="57529"/>
            </a:xfrm>
            <a:custGeom>
              <a:rect b="b" l="l" r="r" t="t"/>
              <a:pathLst>
                <a:path extrusionOk="0" h="1839" w="998">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5"/>
            <p:cNvSpPr/>
            <p:nvPr/>
          </p:nvSpPr>
          <p:spPr>
            <a:xfrm>
              <a:off x="1325198" y="2313654"/>
              <a:ext cx="335536" cy="100698"/>
            </a:xfrm>
            <a:custGeom>
              <a:rect b="b" l="l" r="r" t="t"/>
              <a:pathLst>
                <a:path extrusionOk="0" h="3219" w="10726">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5"/>
            <p:cNvSpPr/>
            <p:nvPr/>
          </p:nvSpPr>
          <p:spPr>
            <a:xfrm>
              <a:off x="1399807" y="1996261"/>
              <a:ext cx="182533" cy="104859"/>
            </a:xfrm>
            <a:custGeom>
              <a:rect b="b" l="l" r="r" t="t"/>
              <a:pathLst>
                <a:path extrusionOk="0" h="3352" w="5835">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78" name="Google Shape;1578;p35"/>
          <p:cNvPicPr preferRelativeResize="0"/>
          <p:nvPr/>
        </p:nvPicPr>
        <p:blipFill rotWithShape="1">
          <a:blip r:embed="rId3">
            <a:alphaModFix/>
          </a:blip>
          <a:srcRect b="11362" l="17574" r="17574" t="15846"/>
          <a:stretch/>
        </p:blipFill>
        <p:spPr>
          <a:xfrm>
            <a:off x="1502875" y="1406662"/>
            <a:ext cx="1750749" cy="1559200"/>
          </a:xfrm>
          <a:prstGeom prst="rect">
            <a:avLst/>
          </a:prstGeom>
          <a:noFill/>
          <a:ln>
            <a:noFill/>
          </a:ln>
        </p:spPr>
      </p:pic>
      <p:pic>
        <p:nvPicPr>
          <p:cNvPr id="1579" name="Google Shape;1579;p35"/>
          <p:cNvPicPr preferRelativeResize="0"/>
          <p:nvPr/>
        </p:nvPicPr>
        <p:blipFill rotWithShape="1">
          <a:blip r:embed="rId4">
            <a:alphaModFix/>
          </a:blip>
          <a:srcRect b="0" l="8457" r="8457" t="0"/>
          <a:stretch/>
        </p:blipFill>
        <p:spPr>
          <a:xfrm>
            <a:off x="5850813" y="1252494"/>
            <a:ext cx="2263675" cy="18675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36"/>
          <p:cNvSpPr/>
          <p:nvPr/>
        </p:nvSpPr>
        <p:spPr>
          <a:xfrm>
            <a:off x="4270500" y="1059675"/>
            <a:ext cx="4160400" cy="3069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txBox="1"/>
          <p:nvPr>
            <p:ph type="title"/>
          </p:nvPr>
        </p:nvSpPr>
        <p:spPr>
          <a:xfrm>
            <a:off x="713100" y="2012175"/>
            <a:ext cx="27552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Problem Statement</a:t>
            </a:r>
            <a:endParaRPr>
              <a:solidFill>
                <a:schemeClr val="accent1"/>
              </a:solidFill>
            </a:endParaRPr>
          </a:p>
        </p:txBody>
      </p:sp>
      <p:sp>
        <p:nvSpPr>
          <p:cNvPr id="1586" name="Google Shape;1586;p36"/>
          <p:cNvSpPr txBox="1"/>
          <p:nvPr>
            <p:ph idx="1" type="body"/>
          </p:nvPr>
        </p:nvSpPr>
        <p:spPr>
          <a:xfrm>
            <a:off x="4419600" y="1340893"/>
            <a:ext cx="3858900" cy="26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So there is always an issue in learning because the present education system is a fit system where all students with different ways of learning or understanding, were taught in the same manner which causes some to understand it very well whereas some are unable to understand it well. This leads to a loss of interest and focus for those who genuinely want to learn.</a:t>
            </a:r>
            <a:endParaRPr/>
          </a:p>
          <a:p>
            <a:pPr indent="0" lvl="0" marL="0" rtl="0" algn="l">
              <a:spcBef>
                <a:spcPts val="1600"/>
              </a:spcBef>
              <a:spcAft>
                <a:spcPts val="1600"/>
              </a:spcAft>
              <a:buClr>
                <a:srgbClr val="273D40"/>
              </a:buClr>
              <a:buSzPts val="600"/>
              <a:buFont typeface="Arial"/>
              <a:buNone/>
            </a:pPr>
            <a:r>
              <a:t/>
            </a:r>
            <a:endParaRPr/>
          </a:p>
        </p:txBody>
      </p:sp>
      <p:sp>
        <p:nvSpPr>
          <p:cNvPr id="1587" name="Google Shape;1587;p36"/>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36"/>
          <p:cNvGrpSpPr/>
          <p:nvPr/>
        </p:nvGrpSpPr>
        <p:grpSpPr>
          <a:xfrm>
            <a:off x="2405663" y="4515081"/>
            <a:ext cx="1021756" cy="332094"/>
            <a:chOff x="7289663" y="3996131"/>
            <a:chExt cx="1021756" cy="332094"/>
          </a:xfrm>
        </p:grpSpPr>
        <p:sp>
          <p:nvSpPr>
            <p:cNvPr id="1589" name="Google Shape;1589;p36"/>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6"/>
          <p:cNvGrpSpPr/>
          <p:nvPr/>
        </p:nvGrpSpPr>
        <p:grpSpPr>
          <a:xfrm>
            <a:off x="3236861" y="3957497"/>
            <a:ext cx="749797" cy="717499"/>
            <a:chOff x="7847861" y="3178722"/>
            <a:chExt cx="749797" cy="717499"/>
          </a:xfrm>
        </p:grpSpPr>
        <p:sp>
          <p:nvSpPr>
            <p:cNvPr id="1595" name="Google Shape;1595;p36"/>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6"/>
          <p:cNvGrpSpPr/>
          <p:nvPr/>
        </p:nvGrpSpPr>
        <p:grpSpPr>
          <a:xfrm>
            <a:off x="3246475" y="384950"/>
            <a:ext cx="730550" cy="554600"/>
            <a:chOff x="-4813275" y="4164250"/>
            <a:chExt cx="730550" cy="554600"/>
          </a:xfrm>
        </p:grpSpPr>
        <p:sp>
          <p:nvSpPr>
            <p:cNvPr id="1601" name="Google Shape;1601;p36"/>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grpSp>
        <p:nvGrpSpPr>
          <p:cNvPr id="1608" name="Google Shape;1608;p37"/>
          <p:cNvGrpSpPr/>
          <p:nvPr/>
        </p:nvGrpSpPr>
        <p:grpSpPr>
          <a:xfrm>
            <a:off x="592213" y="4208056"/>
            <a:ext cx="1021756" cy="332094"/>
            <a:chOff x="7289663" y="3996131"/>
            <a:chExt cx="1021756" cy="332094"/>
          </a:xfrm>
        </p:grpSpPr>
        <p:sp>
          <p:nvSpPr>
            <p:cNvPr id="1609" name="Google Shape;1609;p37"/>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7"/>
          <p:cNvGrpSpPr/>
          <p:nvPr/>
        </p:nvGrpSpPr>
        <p:grpSpPr>
          <a:xfrm>
            <a:off x="6192970" y="1792855"/>
            <a:ext cx="1625766" cy="1554766"/>
            <a:chOff x="6652533" y="1529057"/>
            <a:chExt cx="1496195" cy="1430854"/>
          </a:xfrm>
        </p:grpSpPr>
        <p:sp>
          <p:nvSpPr>
            <p:cNvPr id="1615" name="Google Shape;1615;p37"/>
            <p:cNvSpPr/>
            <p:nvPr/>
          </p:nvSpPr>
          <p:spPr>
            <a:xfrm>
              <a:off x="6652533" y="1602231"/>
              <a:ext cx="1416478" cy="1357680"/>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6730919" y="1529057"/>
              <a:ext cx="1417809" cy="1357680"/>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7" name="Google Shape;1617;p37"/>
          <p:cNvSpPr txBox="1"/>
          <p:nvPr>
            <p:ph type="title"/>
          </p:nvPr>
        </p:nvSpPr>
        <p:spPr>
          <a:xfrm>
            <a:off x="190325" y="911888"/>
            <a:ext cx="4695000" cy="6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t>
            </a:r>
            <a:r>
              <a:rPr lang="en"/>
              <a:t>o</a:t>
            </a:r>
            <a:r>
              <a:rPr lang="en"/>
              <a:t>ject Description</a:t>
            </a:r>
            <a:endParaRPr/>
          </a:p>
        </p:txBody>
      </p:sp>
      <p:sp>
        <p:nvSpPr>
          <p:cNvPr id="1618" name="Google Shape;1618;p37"/>
          <p:cNvSpPr txBox="1"/>
          <p:nvPr/>
        </p:nvSpPr>
        <p:spPr>
          <a:xfrm>
            <a:off x="6340000" y="3457825"/>
            <a:ext cx="13317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Orbitron"/>
                <a:ea typeface="Orbitron"/>
                <a:cs typeface="Orbitron"/>
                <a:sym typeface="Orbitron"/>
              </a:rPr>
              <a:t>BRAND NAME</a:t>
            </a:r>
            <a:endParaRPr b="1" sz="1100">
              <a:solidFill>
                <a:schemeClr val="accent1"/>
              </a:solidFill>
              <a:latin typeface="Orbitron"/>
              <a:ea typeface="Orbitron"/>
              <a:cs typeface="Orbitron"/>
              <a:sym typeface="Orbitron"/>
            </a:endParaRPr>
          </a:p>
        </p:txBody>
      </p:sp>
      <p:grpSp>
        <p:nvGrpSpPr>
          <p:cNvPr id="1619" name="Google Shape;1619;p37"/>
          <p:cNvGrpSpPr/>
          <p:nvPr/>
        </p:nvGrpSpPr>
        <p:grpSpPr>
          <a:xfrm>
            <a:off x="6640838" y="2331500"/>
            <a:ext cx="730018" cy="477474"/>
            <a:chOff x="6640838" y="2331500"/>
            <a:chExt cx="730018" cy="477474"/>
          </a:xfrm>
        </p:grpSpPr>
        <p:sp>
          <p:nvSpPr>
            <p:cNvPr id="1620" name="Google Shape;1620;p37"/>
            <p:cNvSpPr/>
            <p:nvPr/>
          </p:nvSpPr>
          <p:spPr>
            <a:xfrm>
              <a:off x="6640838" y="2331500"/>
              <a:ext cx="519523" cy="477474"/>
            </a:xfrm>
            <a:custGeom>
              <a:rect b="b" l="l" r="r" t="t"/>
              <a:pathLst>
                <a:path extrusionOk="0" h="9493" w="10329">
                  <a:moveTo>
                    <a:pt x="5003" y="1"/>
                  </a:moveTo>
                  <a:cubicBezTo>
                    <a:pt x="4318" y="1"/>
                    <a:pt x="3652" y="286"/>
                    <a:pt x="3139" y="762"/>
                  </a:cubicBezTo>
                  <a:lnTo>
                    <a:pt x="1028" y="2873"/>
                  </a:lnTo>
                  <a:cubicBezTo>
                    <a:pt x="0" y="3900"/>
                    <a:pt x="0" y="5574"/>
                    <a:pt x="1028" y="6620"/>
                  </a:cubicBezTo>
                  <a:lnTo>
                    <a:pt x="3139" y="8731"/>
                  </a:lnTo>
                  <a:cubicBezTo>
                    <a:pt x="3652" y="9226"/>
                    <a:pt x="4318" y="9492"/>
                    <a:pt x="5003" y="9492"/>
                  </a:cubicBezTo>
                  <a:cubicBezTo>
                    <a:pt x="5688" y="9492"/>
                    <a:pt x="6353" y="9207"/>
                    <a:pt x="6848" y="8731"/>
                  </a:cubicBezTo>
                  <a:lnTo>
                    <a:pt x="7114" y="8465"/>
                  </a:lnTo>
                  <a:lnTo>
                    <a:pt x="6239" y="7590"/>
                  </a:lnTo>
                  <a:lnTo>
                    <a:pt x="5973" y="7857"/>
                  </a:lnTo>
                  <a:cubicBezTo>
                    <a:pt x="5707" y="8123"/>
                    <a:pt x="5364" y="8256"/>
                    <a:pt x="5003" y="8256"/>
                  </a:cubicBezTo>
                  <a:cubicBezTo>
                    <a:pt x="4623" y="8256"/>
                    <a:pt x="4280" y="8123"/>
                    <a:pt x="4014" y="7857"/>
                  </a:cubicBezTo>
                  <a:lnTo>
                    <a:pt x="1903" y="5745"/>
                  </a:lnTo>
                  <a:cubicBezTo>
                    <a:pt x="1370" y="5194"/>
                    <a:pt x="1370" y="4319"/>
                    <a:pt x="1903" y="3767"/>
                  </a:cubicBezTo>
                  <a:lnTo>
                    <a:pt x="4014" y="1637"/>
                  </a:lnTo>
                  <a:cubicBezTo>
                    <a:pt x="4280" y="1389"/>
                    <a:pt x="4642" y="1237"/>
                    <a:pt x="5003" y="1237"/>
                  </a:cubicBezTo>
                  <a:cubicBezTo>
                    <a:pt x="5383" y="1237"/>
                    <a:pt x="5707" y="1389"/>
                    <a:pt x="5973" y="1637"/>
                  </a:cubicBezTo>
                  <a:lnTo>
                    <a:pt x="6239" y="1903"/>
                  </a:lnTo>
                  <a:lnTo>
                    <a:pt x="6506" y="2169"/>
                  </a:lnTo>
                  <a:lnTo>
                    <a:pt x="7381" y="3044"/>
                  </a:lnTo>
                  <a:lnTo>
                    <a:pt x="7647" y="3311"/>
                  </a:lnTo>
                  <a:lnTo>
                    <a:pt x="8826" y="4490"/>
                  </a:lnTo>
                  <a:cubicBezTo>
                    <a:pt x="8940" y="4642"/>
                    <a:pt x="8940" y="4832"/>
                    <a:pt x="8826" y="4965"/>
                  </a:cubicBezTo>
                  <a:lnTo>
                    <a:pt x="7647" y="6164"/>
                  </a:lnTo>
                  <a:lnTo>
                    <a:pt x="8522" y="7039"/>
                  </a:lnTo>
                  <a:lnTo>
                    <a:pt x="9701" y="5859"/>
                  </a:lnTo>
                  <a:cubicBezTo>
                    <a:pt x="10329" y="5232"/>
                    <a:pt x="10329" y="4243"/>
                    <a:pt x="9701" y="3615"/>
                  </a:cubicBezTo>
                  <a:lnTo>
                    <a:pt x="8522" y="2436"/>
                  </a:lnTo>
                  <a:lnTo>
                    <a:pt x="8255" y="2169"/>
                  </a:lnTo>
                  <a:lnTo>
                    <a:pt x="7381" y="1294"/>
                  </a:lnTo>
                  <a:lnTo>
                    <a:pt x="7114" y="1028"/>
                  </a:lnTo>
                  <a:lnTo>
                    <a:pt x="6848" y="762"/>
                  </a:lnTo>
                  <a:cubicBezTo>
                    <a:pt x="6353" y="267"/>
                    <a:pt x="5688" y="1"/>
                    <a:pt x="5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6863756" y="2331500"/>
              <a:ext cx="507099" cy="476519"/>
            </a:xfrm>
            <a:custGeom>
              <a:rect b="b" l="l" r="r" t="t"/>
              <a:pathLst>
                <a:path extrusionOk="0" h="9474" w="10082">
                  <a:moveTo>
                    <a:pt x="5345" y="1"/>
                  </a:moveTo>
                  <a:cubicBezTo>
                    <a:pt x="4641" y="1"/>
                    <a:pt x="3995" y="286"/>
                    <a:pt x="3500" y="762"/>
                  </a:cubicBezTo>
                  <a:lnTo>
                    <a:pt x="3234" y="1028"/>
                  </a:lnTo>
                  <a:lnTo>
                    <a:pt x="4109" y="1903"/>
                  </a:lnTo>
                  <a:lnTo>
                    <a:pt x="4375" y="1637"/>
                  </a:lnTo>
                  <a:cubicBezTo>
                    <a:pt x="4641" y="1389"/>
                    <a:pt x="4984" y="1237"/>
                    <a:pt x="5345" y="1237"/>
                  </a:cubicBezTo>
                  <a:cubicBezTo>
                    <a:pt x="5726" y="1237"/>
                    <a:pt x="6068" y="1389"/>
                    <a:pt x="6315" y="1637"/>
                  </a:cubicBezTo>
                  <a:lnTo>
                    <a:pt x="8446" y="3767"/>
                  </a:lnTo>
                  <a:cubicBezTo>
                    <a:pt x="8693" y="4014"/>
                    <a:pt x="8845" y="4376"/>
                    <a:pt x="8845" y="4737"/>
                  </a:cubicBezTo>
                  <a:cubicBezTo>
                    <a:pt x="8845" y="5118"/>
                    <a:pt x="8693" y="5441"/>
                    <a:pt x="8446" y="5707"/>
                  </a:cubicBezTo>
                  <a:lnTo>
                    <a:pt x="6315" y="7818"/>
                  </a:lnTo>
                  <a:cubicBezTo>
                    <a:pt x="6049" y="8094"/>
                    <a:pt x="5692" y="8232"/>
                    <a:pt x="5336" y="8232"/>
                  </a:cubicBezTo>
                  <a:cubicBezTo>
                    <a:pt x="4979" y="8232"/>
                    <a:pt x="4622" y="8094"/>
                    <a:pt x="4356" y="7818"/>
                  </a:cubicBezTo>
                  <a:lnTo>
                    <a:pt x="4090" y="7571"/>
                  </a:lnTo>
                  <a:lnTo>
                    <a:pt x="3823" y="7305"/>
                  </a:lnTo>
                  <a:lnTo>
                    <a:pt x="2949" y="6430"/>
                  </a:lnTo>
                  <a:lnTo>
                    <a:pt x="2682" y="6164"/>
                  </a:lnTo>
                  <a:lnTo>
                    <a:pt x="1503" y="4984"/>
                  </a:lnTo>
                  <a:cubicBezTo>
                    <a:pt x="1370" y="4851"/>
                    <a:pt x="1370" y="4642"/>
                    <a:pt x="1503" y="4509"/>
                  </a:cubicBezTo>
                  <a:lnTo>
                    <a:pt x="2682" y="3311"/>
                  </a:lnTo>
                  <a:lnTo>
                    <a:pt x="1807" y="2436"/>
                  </a:lnTo>
                  <a:lnTo>
                    <a:pt x="609" y="3615"/>
                  </a:lnTo>
                  <a:cubicBezTo>
                    <a:pt x="0" y="4243"/>
                    <a:pt x="0" y="5232"/>
                    <a:pt x="609" y="5859"/>
                  </a:cubicBezTo>
                  <a:lnTo>
                    <a:pt x="1807" y="7039"/>
                  </a:lnTo>
                  <a:lnTo>
                    <a:pt x="2074" y="7305"/>
                  </a:lnTo>
                  <a:lnTo>
                    <a:pt x="2949" y="8180"/>
                  </a:lnTo>
                  <a:lnTo>
                    <a:pt x="3215" y="8446"/>
                  </a:lnTo>
                  <a:lnTo>
                    <a:pt x="3443" y="8712"/>
                  </a:lnTo>
                  <a:cubicBezTo>
                    <a:pt x="3938" y="9207"/>
                    <a:pt x="4603" y="9473"/>
                    <a:pt x="5307" y="9473"/>
                  </a:cubicBezTo>
                  <a:cubicBezTo>
                    <a:pt x="6011" y="9473"/>
                    <a:pt x="6658" y="9188"/>
                    <a:pt x="7152" y="8712"/>
                  </a:cubicBezTo>
                  <a:lnTo>
                    <a:pt x="9263" y="6601"/>
                  </a:lnTo>
                  <a:cubicBezTo>
                    <a:pt x="9777" y="6088"/>
                    <a:pt x="10024" y="5422"/>
                    <a:pt x="10024" y="4737"/>
                  </a:cubicBezTo>
                  <a:cubicBezTo>
                    <a:pt x="10081" y="4052"/>
                    <a:pt x="9815" y="3387"/>
                    <a:pt x="9321" y="2892"/>
                  </a:cubicBezTo>
                  <a:lnTo>
                    <a:pt x="7209" y="762"/>
                  </a:lnTo>
                  <a:cubicBezTo>
                    <a:pt x="6696" y="267"/>
                    <a:pt x="6030" y="1"/>
                    <a:pt x="5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37"/>
          <p:cNvGrpSpPr/>
          <p:nvPr/>
        </p:nvGrpSpPr>
        <p:grpSpPr>
          <a:xfrm>
            <a:off x="1423411" y="3650472"/>
            <a:ext cx="749797" cy="717499"/>
            <a:chOff x="7847861" y="3178722"/>
            <a:chExt cx="749797" cy="717499"/>
          </a:xfrm>
        </p:grpSpPr>
        <p:sp>
          <p:nvSpPr>
            <p:cNvPr id="1623" name="Google Shape;1623;p37"/>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28" name="Google Shape;1628;p37"/>
          <p:cNvPicPr preferRelativeResize="0"/>
          <p:nvPr/>
        </p:nvPicPr>
        <p:blipFill>
          <a:blip r:embed="rId3">
            <a:alphaModFix/>
          </a:blip>
          <a:stretch>
            <a:fillRect/>
          </a:stretch>
        </p:blipFill>
        <p:spPr>
          <a:xfrm>
            <a:off x="4499900" y="744912"/>
            <a:ext cx="4224499" cy="4031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pic>
        <p:nvPicPr>
          <p:cNvPr id="1633" name="Google Shape;1633;p38"/>
          <p:cNvPicPr preferRelativeResize="0"/>
          <p:nvPr/>
        </p:nvPicPr>
        <p:blipFill rotWithShape="1">
          <a:blip r:embed="rId3">
            <a:alphaModFix/>
          </a:blip>
          <a:srcRect b="0" l="14183" r="14183" t="0"/>
          <a:stretch/>
        </p:blipFill>
        <p:spPr>
          <a:xfrm>
            <a:off x="628125" y="1282500"/>
            <a:ext cx="2770500" cy="2578500"/>
          </a:xfrm>
          <a:prstGeom prst="roundRect">
            <a:avLst>
              <a:gd fmla="val 7898" name="adj"/>
            </a:avLst>
          </a:prstGeom>
          <a:noFill/>
          <a:ln>
            <a:noFill/>
          </a:ln>
        </p:spPr>
      </p:pic>
      <p:sp>
        <p:nvSpPr>
          <p:cNvPr id="1634" name="Google Shape;1634;p38"/>
          <p:cNvSpPr txBox="1"/>
          <p:nvPr>
            <p:ph type="title"/>
          </p:nvPr>
        </p:nvSpPr>
        <p:spPr>
          <a:xfrm>
            <a:off x="3695500" y="775200"/>
            <a:ext cx="4256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Ankit, 17 year old</a:t>
            </a:r>
            <a:endParaRPr/>
          </a:p>
        </p:txBody>
      </p:sp>
      <p:sp>
        <p:nvSpPr>
          <p:cNvPr id="1635" name="Google Shape;1635;p38"/>
          <p:cNvSpPr txBox="1"/>
          <p:nvPr>
            <p:ph idx="1" type="subTitle"/>
          </p:nvPr>
        </p:nvSpPr>
        <p:spPr>
          <a:xfrm>
            <a:off x="3827550" y="1416975"/>
            <a:ext cx="4607400" cy="32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Ankit is a high schooler who is preparing for IIT JEE exams where is he good at Mathematics and Chemistry but he struggles in Physics, even though he attends extra classes, but he never excels it. So, he feels like he personalized study material to improve his weak areas.</a:t>
            </a:r>
            <a:endParaRPr sz="1200"/>
          </a:p>
          <a:p>
            <a:pPr indent="0" lvl="0" marL="0" rtl="0" algn="l">
              <a:spcBef>
                <a:spcPts val="0"/>
              </a:spcBef>
              <a:spcAft>
                <a:spcPts val="0"/>
              </a:spcAft>
              <a:buNone/>
            </a:pPr>
            <a:r>
              <a:rPr b="1" lang="en" sz="1200">
                <a:latin typeface="Archivo"/>
                <a:ea typeface="Archivo"/>
                <a:cs typeface="Archivo"/>
                <a:sym typeface="Archivo"/>
              </a:rPr>
              <a:t>Goals:</a:t>
            </a:r>
            <a:endParaRPr b="1" sz="1200">
              <a:latin typeface="Archivo"/>
              <a:ea typeface="Archivo"/>
              <a:cs typeface="Archivo"/>
              <a:sym typeface="Archivo"/>
            </a:endParaRPr>
          </a:p>
          <a:p>
            <a:pPr indent="-304800" lvl="0" marL="457200" rtl="0" algn="l">
              <a:spcBef>
                <a:spcPts val="0"/>
              </a:spcBef>
              <a:spcAft>
                <a:spcPts val="0"/>
              </a:spcAft>
              <a:buSzPts val="1200"/>
              <a:buChar char="●"/>
            </a:pPr>
            <a:r>
              <a:rPr lang="en" sz="1200"/>
              <a:t>Have good grasp on difficult physics topics.</a:t>
            </a:r>
            <a:endParaRPr sz="1200"/>
          </a:p>
          <a:p>
            <a:pPr indent="-304800" lvl="0" marL="457200" rtl="0" algn="l">
              <a:spcBef>
                <a:spcPts val="0"/>
              </a:spcBef>
              <a:spcAft>
                <a:spcPts val="0"/>
              </a:spcAft>
              <a:buSzPts val="1200"/>
              <a:buChar char="●"/>
            </a:pPr>
            <a:r>
              <a:rPr lang="en" sz="1200"/>
              <a:t>Have access to personalized materials on complex topics or topics where he is weak at.</a:t>
            </a:r>
            <a:endParaRPr sz="1200"/>
          </a:p>
          <a:p>
            <a:pPr indent="-304800" lvl="0" marL="457200" rtl="0" algn="l">
              <a:spcBef>
                <a:spcPts val="0"/>
              </a:spcBef>
              <a:spcAft>
                <a:spcPts val="0"/>
              </a:spcAft>
              <a:buSzPts val="1200"/>
              <a:buChar char="●"/>
            </a:pPr>
            <a:r>
              <a:rPr lang="en" sz="1200"/>
              <a:t>Able to balance school, extra classes and self study.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Archivo"/>
                <a:ea typeface="Archivo"/>
                <a:cs typeface="Archivo"/>
                <a:sym typeface="Archivo"/>
              </a:rPr>
              <a:t>Challenges</a:t>
            </a:r>
            <a:endParaRPr b="1" sz="1200">
              <a:latin typeface="Archivo"/>
              <a:ea typeface="Archivo"/>
              <a:cs typeface="Archivo"/>
              <a:sym typeface="Archivo"/>
            </a:endParaRPr>
          </a:p>
          <a:p>
            <a:pPr indent="-304800" lvl="0" marL="457200" rtl="0" algn="l">
              <a:spcBef>
                <a:spcPts val="0"/>
              </a:spcBef>
              <a:spcAft>
                <a:spcPts val="0"/>
              </a:spcAft>
              <a:buSzPts val="1200"/>
              <a:buChar char="●"/>
            </a:pPr>
            <a:r>
              <a:rPr lang="en" sz="1200"/>
              <a:t>There is </a:t>
            </a:r>
            <a:r>
              <a:rPr lang="en" sz="1200"/>
              <a:t>a lot</a:t>
            </a:r>
            <a:r>
              <a:rPr lang="en" sz="1200"/>
              <a:t> of content in online or in books but unable to find proper content for his weakness topics.</a:t>
            </a:r>
            <a:endParaRPr sz="1200"/>
          </a:p>
          <a:p>
            <a:pPr indent="-304800" lvl="0" marL="457200" rtl="0" algn="l">
              <a:spcBef>
                <a:spcPts val="0"/>
              </a:spcBef>
              <a:spcAft>
                <a:spcPts val="0"/>
              </a:spcAft>
              <a:buSzPts val="1200"/>
              <a:buChar char="●"/>
            </a:pPr>
            <a:r>
              <a:rPr lang="en" sz="1200"/>
              <a:t>Searching for proper material is time taking.</a:t>
            </a:r>
            <a:endParaRPr sz="1200"/>
          </a:p>
          <a:p>
            <a:pPr indent="-304800" lvl="0" marL="457200" rtl="0" algn="l">
              <a:spcBef>
                <a:spcPts val="0"/>
              </a:spcBef>
              <a:spcAft>
                <a:spcPts val="0"/>
              </a:spcAft>
              <a:buSzPts val="1200"/>
              <a:buChar char="●"/>
            </a:pPr>
            <a:r>
              <a:rPr lang="en" sz="1200"/>
              <a:t>Unable to identify the weak topics.</a:t>
            </a:r>
            <a:endParaRPr sz="1200"/>
          </a:p>
        </p:txBody>
      </p:sp>
      <p:grpSp>
        <p:nvGrpSpPr>
          <p:cNvPr id="1636" name="Google Shape;1636;p38"/>
          <p:cNvGrpSpPr/>
          <p:nvPr/>
        </p:nvGrpSpPr>
        <p:grpSpPr>
          <a:xfrm>
            <a:off x="3137660" y="1566154"/>
            <a:ext cx="518269" cy="328105"/>
            <a:chOff x="783960" y="4261704"/>
            <a:chExt cx="518269" cy="328105"/>
          </a:xfrm>
        </p:grpSpPr>
        <p:sp>
          <p:nvSpPr>
            <p:cNvPr id="1637" name="Google Shape;1637;p3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38"/>
            <p:cNvGrpSpPr/>
            <p:nvPr/>
          </p:nvGrpSpPr>
          <p:grpSpPr>
            <a:xfrm>
              <a:off x="783960" y="4261704"/>
              <a:ext cx="518269" cy="328105"/>
              <a:chOff x="783960" y="4261704"/>
              <a:chExt cx="518269" cy="328105"/>
            </a:xfrm>
          </p:grpSpPr>
          <p:sp>
            <p:nvSpPr>
              <p:cNvPr id="1639" name="Google Shape;1639;p3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43" name="Google Shape;1643;p38"/>
          <p:cNvGrpSpPr/>
          <p:nvPr/>
        </p:nvGrpSpPr>
        <p:grpSpPr>
          <a:xfrm>
            <a:off x="1384881" y="1818398"/>
            <a:ext cx="518284" cy="375476"/>
            <a:chOff x="855125" y="679497"/>
            <a:chExt cx="254310" cy="184228"/>
          </a:xfrm>
        </p:grpSpPr>
        <p:sp>
          <p:nvSpPr>
            <p:cNvPr id="1644" name="Google Shape;1644;p38"/>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8"/>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8"/>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pic>
        <p:nvPicPr>
          <p:cNvPr id="1651" name="Google Shape;1651;p39"/>
          <p:cNvPicPr preferRelativeResize="0"/>
          <p:nvPr/>
        </p:nvPicPr>
        <p:blipFill rotWithShape="1">
          <a:blip r:embed="rId3">
            <a:alphaModFix/>
          </a:blip>
          <a:srcRect b="0" l="19781" r="19781" t="0"/>
          <a:stretch/>
        </p:blipFill>
        <p:spPr>
          <a:xfrm flipH="1">
            <a:off x="6068650" y="1282500"/>
            <a:ext cx="2770500" cy="2578500"/>
          </a:xfrm>
          <a:prstGeom prst="roundRect">
            <a:avLst>
              <a:gd fmla="val 7898" name="adj"/>
            </a:avLst>
          </a:prstGeom>
          <a:noFill/>
          <a:ln>
            <a:noFill/>
          </a:ln>
        </p:spPr>
      </p:pic>
      <p:sp>
        <p:nvSpPr>
          <p:cNvPr id="1652" name="Google Shape;1652;p39"/>
          <p:cNvSpPr txBox="1"/>
          <p:nvPr>
            <p:ph type="title"/>
          </p:nvPr>
        </p:nvSpPr>
        <p:spPr>
          <a:xfrm>
            <a:off x="642674" y="775200"/>
            <a:ext cx="4737300" cy="50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Rajat, 28 year old</a:t>
            </a:r>
            <a:endParaRPr/>
          </a:p>
        </p:txBody>
      </p:sp>
      <p:sp>
        <p:nvSpPr>
          <p:cNvPr id="1653" name="Google Shape;1653;p39"/>
          <p:cNvSpPr txBox="1"/>
          <p:nvPr>
            <p:ph idx="1" type="subTitle"/>
          </p:nvPr>
        </p:nvSpPr>
        <p:spPr>
          <a:xfrm>
            <a:off x="1309775" y="1333350"/>
            <a:ext cx="4524600" cy="3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Rajat is CA (Chartered Accountant) aspirant from Mumbai, but he is also working full time in financial firm, which ca</a:t>
            </a:r>
            <a:r>
              <a:rPr lang="en" sz="1200"/>
              <a:t>uses him have less time to study. He finds financial reporting and taxation difficult and even struggling to focus because of tight schedule.</a:t>
            </a:r>
            <a:endParaRPr sz="1200"/>
          </a:p>
          <a:p>
            <a:pPr indent="0" lvl="0" marL="0" rtl="0" algn="l">
              <a:spcBef>
                <a:spcPts val="0"/>
              </a:spcBef>
              <a:spcAft>
                <a:spcPts val="0"/>
              </a:spcAft>
              <a:buNone/>
            </a:pPr>
            <a:r>
              <a:rPr lang="en" sz="1200"/>
              <a:t>Goals:</a:t>
            </a:r>
            <a:endParaRPr sz="1200"/>
          </a:p>
          <a:p>
            <a:pPr indent="-304800" lvl="0" marL="457200" rtl="0" algn="l">
              <a:spcBef>
                <a:spcPts val="0"/>
              </a:spcBef>
              <a:spcAft>
                <a:spcPts val="0"/>
              </a:spcAft>
              <a:buSzPts val="1200"/>
              <a:buChar char="●"/>
            </a:pPr>
            <a:r>
              <a:rPr lang="en" sz="1200"/>
              <a:t>Improve the understanding of the complex topics.</a:t>
            </a:r>
            <a:endParaRPr sz="1200"/>
          </a:p>
          <a:p>
            <a:pPr indent="-304800" lvl="0" marL="457200" rtl="0" algn="l">
              <a:spcBef>
                <a:spcPts val="0"/>
              </a:spcBef>
              <a:spcAft>
                <a:spcPts val="0"/>
              </a:spcAft>
              <a:buSzPts val="1200"/>
              <a:buChar char="●"/>
            </a:pPr>
            <a:r>
              <a:rPr lang="en" sz="1200"/>
              <a:t>Able to access the targetted material on the topics which he finds difficult.</a:t>
            </a:r>
            <a:endParaRPr sz="1200"/>
          </a:p>
          <a:p>
            <a:pPr indent="-304800" lvl="0" marL="457200" rtl="0" algn="l">
              <a:spcBef>
                <a:spcPts val="0"/>
              </a:spcBef>
              <a:spcAft>
                <a:spcPts val="0"/>
              </a:spcAft>
              <a:buSzPts val="1200"/>
              <a:buChar char="●"/>
            </a:pPr>
            <a:r>
              <a:rPr lang="en" sz="1200"/>
              <a:t>Able to balance both work and preparation.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Challenges:</a:t>
            </a:r>
            <a:endParaRPr sz="1200"/>
          </a:p>
          <a:p>
            <a:pPr indent="-304800" lvl="0" marL="457200" rtl="0" algn="l">
              <a:spcBef>
                <a:spcPts val="0"/>
              </a:spcBef>
              <a:spcAft>
                <a:spcPts val="0"/>
              </a:spcAft>
              <a:buSzPts val="1200"/>
              <a:buChar char="●"/>
            </a:pPr>
            <a:r>
              <a:rPr lang="en" sz="1200"/>
              <a:t>Its difficult to manage both work life and student life which leading him not to study well.</a:t>
            </a:r>
            <a:endParaRPr sz="1200"/>
          </a:p>
          <a:p>
            <a:pPr indent="-304800" lvl="0" marL="457200" rtl="0" algn="l">
              <a:spcBef>
                <a:spcPts val="0"/>
              </a:spcBef>
              <a:spcAft>
                <a:spcPts val="0"/>
              </a:spcAft>
              <a:buSzPts val="1200"/>
              <a:buChar char="●"/>
            </a:pPr>
            <a:r>
              <a:rPr lang="en" sz="1200"/>
              <a:t>Time consuming on finding the concepts he is weak at.</a:t>
            </a:r>
            <a:endParaRPr sz="1200"/>
          </a:p>
          <a:p>
            <a:pPr indent="-304800" lvl="0" marL="457200" rtl="0" algn="l">
              <a:spcBef>
                <a:spcPts val="0"/>
              </a:spcBef>
              <a:spcAft>
                <a:spcPts val="0"/>
              </a:spcAft>
              <a:buSzPts val="1200"/>
              <a:buChar char="●"/>
            </a:pPr>
            <a:r>
              <a:rPr lang="en" sz="1200"/>
              <a:t>Struggling to study all because of broad topics in CA.</a:t>
            </a:r>
            <a:endParaRPr sz="1200"/>
          </a:p>
        </p:txBody>
      </p:sp>
      <p:sp>
        <p:nvSpPr>
          <p:cNvPr id="1654" name="Google Shape;1654;p39"/>
          <p:cNvSpPr/>
          <p:nvPr/>
        </p:nvSpPr>
        <p:spPr>
          <a:xfrm>
            <a:off x="6107394" y="2044576"/>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5" name="Google Shape;1655;p39"/>
          <p:cNvGrpSpPr/>
          <p:nvPr/>
        </p:nvGrpSpPr>
        <p:grpSpPr>
          <a:xfrm>
            <a:off x="5459112" y="1399762"/>
            <a:ext cx="609540" cy="583574"/>
            <a:chOff x="3105300" y="593625"/>
            <a:chExt cx="256800" cy="245850"/>
          </a:xfrm>
        </p:grpSpPr>
        <p:sp>
          <p:nvSpPr>
            <p:cNvPr id="1656" name="Google Shape;1656;p3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pic>
        <p:nvPicPr>
          <p:cNvPr id="1664" name="Google Shape;1664;p40"/>
          <p:cNvPicPr preferRelativeResize="0"/>
          <p:nvPr/>
        </p:nvPicPr>
        <p:blipFill rotWithShape="1">
          <a:blip r:embed="rId3">
            <a:alphaModFix/>
          </a:blip>
          <a:srcRect b="0" l="16212" r="16205" t="0"/>
          <a:stretch/>
        </p:blipFill>
        <p:spPr>
          <a:xfrm>
            <a:off x="425100" y="1282500"/>
            <a:ext cx="2770500" cy="2578500"/>
          </a:xfrm>
          <a:prstGeom prst="roundRect">
            <a:avLst>
              <a:gd fmla="val 7898" name="adj"/>
            </a:avLst>
          </a:prstGeom>
          <a:noFill/>
          <a:ln>
            <a:noFill/>
          </a:ln>
        </p:spPr>
      </p:pic>
      <p:sp>
        <p:nvSpPr>
          <p:cNvPr id="1665" name="Google Shape;1665;p40"/>
          <p:cNvSpPr txBox="1"/>
          <p:nvPr>
            <p:ph type="title"/>
          </p:nvPr>
        </p:nvSpPr>
        <p:spPr>
          <a:xfrm>
            <a:off x="3808225" y="775200"/>
            <a:ext cx="50427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Kavya, 21 year old</a:t>
            </a:r>
            <a:endParaRPr/>
          </a:p>
        </p:txBody>
      </p:sp>
      <p:sp>
        <p:nvSpPr>
          <p:cNvPr id="1666" name="Google Shape;1666;p40"/>
          <p:cNvSpPr txBox="1"/>
          <p:nvPr>
            <p:ph idx="1" type="subTitle"/>
          </p:nvPr>
        </p:nvSpPr>
        <p:spPr>
          <a:xfrm>
            <a:off x="3943575" y="1329925"/>
            <a:ext cx="4694400" cy="3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Kavya is engineering student, as she is near her job trails and she is interested in Machine Learning and GenAI, she want to study them and learn them, but she have no idea on machine learning. When she searching of google for roadmap, all those roadmap </a:t>
            </a:r>
            <a:r>
              <a:rPr lang="en"/>
              <a:t>doesn't</a:t>
            </a:r>
            <a:r>
              <a:rPr lang="en"/>
              <a:t> suit her well which causes her to distract.</a:t>
            </a:r>
            <a:endParaRPr/>
          </a:p>
          <a:p>
            <a:pPr indent="0" lvl="0" marL="0" rtl="0" algn="l">
              <a:spcBef>
                <a:spcPts val="0"/>
              </a:spcBef>
              <a:spcAft>
                <a:spcPts val="0"/>
              </a:spcAft>
              <a:buNone/>
            </a:pPr>
            <a:r>
              <a:rPr lang="en"/>
              <a:t>Goals</a:t>
            </a:r>
            <a:endParaRPr/>
          </a:p>
          <a:p>
            <a:pPr indent="-317500" lvl="0" marL="457200" rtl="0" algn="l">
              <a:spcBef>
                <a:spcPts val="0"/>
              </a:spcBef>
              <a:spcAft>
                <a:spcPts val="0"/>
              </a:spcAft>
              <a:buSzPts val="1400"/>
              <a:buChar char="●"/>
            </a:pPr>
            <a:r>
              <a:rPr lang="en"/>
              <a:t>Master all Machine learning and deep learning concepts.</a:t>
            </a:r>
            <a:endParaRPr/>
          </a:p>
          <a:p>
            <a:pPr indent="-317500" lvl="0" marL="457200" rtl="0" algn="l">
              <a:spcBef>
                <a:spcPts val="0"/>
              </a:spcBef>
              <a:spcAft>
                <a:spcPts val="0"/>
              </a:spcAft>
              <a:buSzPts val="1400"/>
              <a:buChar char="●"/>
            </a:pPr>
            <a:r>
              <a:rPr lang="en"/>
              <a:t>Able to read fine quality materials which simplify the complex </a:t>
            </a:r>
            <a:r>
              <a:rPr lang="en"/>
              <a:t>concepts</a:t>
            </a:r>
            <a:r>
              <a:rPr lang="en"/>
              <a:t> into simple once.</a:t>
            </a:r>
            <a:endParaRPr/>
          </a:p>
          <a:p>
            <a:pPr indent="0" lvl="0" marL="0" rtl="0" algn="l">
              <a:spcBef>
                <a:spcPts val="0"/>
              </a:spcBef>
              <a:spcAft>
                <a:spcPts val="0"/>
              </a:spcAft>
              <a:buNone/>
            </a:pPr>
            <a:r>
              <a:rPr lang="en"/>
              <a:t>Challenges</a:t>
            </a:r>
            <a:endParaRPr/>
          </a:p>
          <a:p>
            <a:pPr indent="-317500" lvl="0" marL="457200" rtl="0" algn="l">
              <a:spcBef>
                <a:spcPts val="0"/>
              </a:spcBef>
              <a:spcAft>
                <a:spcPts val="0"/>
              </a:spcAft>
              <a:buSzPts val="1400"/>
              <a:buChar char="●"/>
            </a:pPr>
            <a:r>
              <a:rPr lang="en"/>
              <a:t>There are alot of materials on it which causes to read alot of materials of same topics to understand them.</a:t>
            </a:r>
            <a:endParaRPr/>
          </a:p>
          <a:p>
            <a:pPr indent="-317500" lvl="0" marL="457200" rtl="0" algn="l">
              <a:spcBef>
                <a:spcPts val="0"/>
              </a:spcBef>
              <a:spcAft>
                <a:spcPts val="0"/>
              </a:spcAft>
              <a:buSzPts val="1400"/>
              <a:buChar char="●"/>
            </a:pPr>
            <a:r>
              <a:rPr lang="en"/>
              <a:t>Facing difficulties in retaining the concepts.</a:t>
            </a:r>
            <a:endParaRPr/>
          </a:p>
          <a:p>
            <a:pPr indent="-317500" lvl="0" marL="457200" rtl="0" algn="l">
              <a:spcBef>
                <a:spcPts val="0"/>
              </a:spcBef>
              <a:spcAft>
                <a:spcPts val="0"/>
              </a:spcAft>
              <a:buSzPts val="1400"/>
              <a:buChar char="●"/>
            </a:pPr>
            <a:r>
              <a:rPr lang="en"/>
              <a:t>Unable to keep up with the latest trends on ML.</a:t>
            </a:r>
            <a:endParaRPr/>
          </a:p>
        </p:txBody>
      </p:sp>
      <p:grpSp>
        <p:nvGrpSpPr>
          <p:cNvPr id="1667" name="Google Shape;1667;p40"/>
          <p:cNvGrpSpPr/>
          <p:nvPr/>
        </p:nvGrpSpPr>
        <p:grpSpPr>
          <a:xfrm>
            <a:off x="3137660" y="1566154"/>
            <a:ext cx="518269" cy="328105"/>
            <a:chOff x="783960" y="4261704"/>
            <a:chExt cx="518269" cy="328105"/>
          </a:xfrm>
        </p:grpSpPr>
        <p:sp>
          <p:nvSpPr>
            <p:cNvPr id="1668" name="Google Shape;1668;p4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9" name="Google Shape;1669;p40"/>
            <p:cNvGrpSpPr/>
            <p:nvPr/>
          </p:nvGrpSpPr>
          <p:grpSpPr>
            <a:xfrm>
              <a:off x="783960" y="4261704"/>
              <a:ext cx="518269" cy="328105"/>
              <a:chOff x="783960" y="4261704"/>
              <a:chExt cx="518269" cy="328105"/>
            </a:xfrm>
          </p:grpSpPr>
          <p:sp>
            <p:nvSpPr>
              <p:cNvPr id="1670" name="Google Shape;1670;p4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74" name="Google Shape;1674;p40"/>
          <p:cNvGrpSpPr/>
          <p:nvPr/>
        </p:nvGrpSpPr>
        <p:grpSpPr>
          <a:xfrm>
            <a:off x="1384881" y="1818398"/>
            <a:ext cx="518284" cy="375476"/>
            <a:chOff x="855125" y="679497"/>
            <a:chExt cx="254310" cy="184228"/>
          </a:xfrm>
        </p:grpSpPr>
        <p:sp>
          <p:nvSpPr>
            <p:cNvPr id="1675" name="Google Shape;1675;p40"/>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0"/>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0"/>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