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Anaheim"/>
      <p:regular r:id="rId29"/>
      <p:bold r:id="rId30"/>
    </p:embeddedFont>
    <p:embeddedFont>
      <p:font typeface="Arvo"/>
      <p:regular r:id="rId31"/>
      <p:bold r:id="rId32"/>
      <p:italic r:id="rId33"/>
      <p:boldItalic r:id="rId34"/>
    </p:embeddedFont>
    <p:embeddedFont>
      <p:font typeface="Hin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nahei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vo-regular.fntdata"/><Relationship Id="rId30" Type="http://schemas.openxmlformats.org/officeDocument/2006/relationships/font" Target="fonts/Anaheim-bold.fntdata"/><Relationship Id="rId11" Type="http://schemas.openxmlformats.org/officeDocument/2006/relationships/slide" Target="slides/slide7.xml"/><Relationship Id="rId33" Type="http://schemas.openxmlformats.org/officeDocument/2006/relationships/font" Target="fonts/Arvo-italic.fntdata"/><Relationship Id="rId10" Type="http://schemas.openxmlformats.org/officeDocument/2006/relationships/slide" Target="slides/slide6.xml"/><Relationship Id="rId32" Type="http://schemas.openxmlformats.org/officeDocument/2006/relationships/font" Target="fonts/Arvo-bold.fntdata"/><Relationship Id="rId13" Type="http://schemas.openxmlformats.org/officeDocument/2006/relationships/slide" Target="slides/slide9.xml"/><Relationship Id="rId35" Type="http://schemas.openxmlformats.org/officeDocument/2006/relationships/font" Target="fonts/Hind-regular.fntdata"/><Relationship Id="rId12" Type="http://schemas.openxmlformats.org/officeDocument/2006/relationships/slide" Target="slides/slide8.xml"/><Relationship Id="rId34" Type="http://schemas.openxmlformats.org/officeDocument/2006/relationships/font" Target="fonts/Arvo-boldItalic.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Hin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96fd93d6a_0_18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96fd93d6a_0_18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e96fd93d6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e96fd93d6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041410404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041410404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041410404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041410404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cc9050bdf8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cc9050bdf8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deee169084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deee16908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e9db43796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e9db43796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3041410404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041410404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3041410404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3041410404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cc9050bdf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cc9050bdf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cc9050bdf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cc9050bdf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96fd93d6a_0_18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96fd93d6a_0_18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cc9050bdf8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cc9050bdf8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df112f193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df112f193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deee169084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deee16908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cc9050bdf8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cc9050bdf8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cc9050bdf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cc9050bdf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cc9050bdf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cc9050bdf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df112f19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df112f19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041410404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041410404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de9af9f03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de9af9f03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e6ddfe0b7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e6ddfe0b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e9db43796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e9db43796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cc9050bdf8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cc9050bdf8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0" name="Google Shape;10;p2"/>
          <p:cNvGrpSpPr/>
          <p:nvPr/>
        </p:nvGrpSpPr>
        <p:grpSpPr>
          <a:xfrm>
            <a:off x="164250" y="145200"/>
            <a:ext cx="8815500" cy="4853100"/>
            <a:chOff x="164250" y="145200"/>
            <a:chExt cx="8815500" cy="4853100"/>
          </a:xfrm>
        </p:grpSpPr>
        <p:sp>
          <p:nvSpPr>
            <p:cNvPr id="11" name="Google Shape;11;p2"/>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 name="Google Shape;13;p2"/>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4" name="Google Shape;14;p2"/>
          <p:cNvSpPr txBox="1"/>
          <p:nvPr>
            <p:ph type="ctrTitle"/>
          </p:nvPr>
        </p:nvSpPr>
        <p:spPr>
          <a:xfrm>
            <a:off x="3628700" y="1563483"/>
            <a:ext cx="4795200" cy="139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4200">
                <a:solidFill>
                  <a:srgbClr val="372814"/>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4029800" y="3487470"/>
            <a:ext cx="3993000" cy="451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pic>
        <p:nvPicPr>
          <p:cNvPr id="90" name="Google Shape;90;p11"/>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91" name="Google Shape;91;p11"/>
          <p:cNvGrpSpPr/>
          <p:nvPr/>
        </p:nvGrpSpPr>
        <p:grpSpPr>
          <a:xfrm>
            <a:off x="164250" y="145200"/>
            <a:ext cx="8815500" cy="4853100"/>
            <a:chOff x="164250" y="145200"/>
            <a:chExt cx="8815500" cy="4853100"/>
          </a:xfrm>
        </p:grpSpPr>
        <p:sp>
          <p:nvSpPr>
            <p:cNvPr id="92" name="Google Shape;92;p11"/>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4" name="Google Shape;94;p11"/>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95" name="Google Shape;95;p11"/>
          <p:cNvSpPr txBox="1"/>
          <p:nvPr>
            <p:ph hasCustomPrompt="1" type="title"/>
          </p:nvPr>
        </p:nvSpPr>
        <p:spPr>
          <a:xfrm>
            <a:off x="1896250" y="2807350"/>
            <a:ext cx="5347200" cy="11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87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6" name="Google Shape;96;p11"/>
          <p:cNvSpPr txBox="1"/>
          <p:nvPr>
            <p:ph idx="1" type="subTitle"/>
          </p:nvPr>
        </p:nvSpPr>
        <p:spPr>
          <a:xfrm>
            <a:off x="2319325" y="4158575"/>
            <a:ext cx="4509300" cy="31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7" name="Shape 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8" name="Shape 98"/>
        <p:cNvGrpSpPr/>
        <p:nvPr/>
      </p:nvGrpSpPr>
      <p:grpSpPr>
        <a:xfrm>
          <a:off x="0" y="0"/>
          <a:ext cx="0" cy="0"/>
          <a:chOff x="0" y="0"/>
          <a:chExt cx="0" cy="0"/>
        </a:xfrm>
      </p:grpSpPr>
      <p:pic>
        <p:nvPicPr>
          <p:cNvPr id="99" name="Google Shape;99;p13"/>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00" name="Google Shape;100;p13"/>
          <p:cNvGrpSpPr/>
          <p:nvPr/>
        </p:nvGrpSpPr>
        <p:grpSpPr>
          <a:xfrm>
            <a:off x="164250" y="145200"/>
            <a:ext cx="8815500" cy="4853100"/>
            <a:chOff x="164250" y="145200"/>
            <a:chExt cx="8815500" cy="4853100"/>
          </a:xfrm>
        </p:grpSpPr>
        <p:sp>
          <p:nvSpPr>
            <p:cNvPr id="101" name="Google Shape;101;p13"/>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 name="Google Shape;103;p13"/>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04" name="Google Shape;104;p13"/>
          <p:cNvSpPr txBox="1"/>
          <p:nvPr>
            <p:ph type="title"/>
          </p:nvPr>
        </p:nvSpPr>
        <p:spPr>
          <a:xfrm>
            <a:off x="3907493" y="1578615"/>
            <a:ext cx="2065200" cy="39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5" name="Google Shape;105;p13"/>
          <p:cNvSpPr txBox="1"/>
          <p:nvPr>
            <p:ph hasCustomPrompt="1" idx="2" type="title"/>
          </p:nvPr>
        </p:nvSpPr>
        <p:spPr>
          <a:xfrm>
            <a:off x="4599561" y="935771"/>
            <a:ext cx="666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idx="1" type="subTitle"/>
          </p:nvPr>
        </p:nvSpPr>
        <p:spPr>
          <a:xfrm>
            <a:off x="3907493" y="2032690"/>
            <a:ext cx="2065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 name="Google Shape;107;p13"/>
          <p:cNvSpPr txBox="1"/>
          <p:nvPr>
            <p:ph idx="3" type="title"/>
          </p:nvPr>
        </p:nvSpPr>
        <p:spPr>
          <a:xfrm>
            <a:off x="6350393" y="1578611"/>
            <a:ext cx="2065200" cy="39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8" name="Google Shape;108;p13"/>
          <p:cNvSpPr txBox="1"/>
          <p:nvPr>
            <p:ph hasCustomPrompt="1" idx="4" type="title"/>
          </p:nvPr>
        </p:nvSpPr>
        <p:spPr>
          <a:xfrm>
            <a:off x="7050143" y="935771"/>
            <a:ext cx="666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idx="5" type="subTitle"/>
          </p:nvPr>
        </p:nvSpPr>
        <p:spPr>
          <a:xfrm>
            <a:off x="6350393" y="2028615"/>
            <a:ext cx="2065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0" name="Google Shape;110;p13"/>
          <p:cNvSpPr txBox="1"/>
          <p:nvPr>
            <p:ph idx="6" type="title"/>
          </p:nvPr>
        </p:nvSpPr>
        <p:spPr>
          <a:xfrm>
            <a:off x="3907493" y="3572193"/>
            <a:ext cx="2065200" cy="39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1" name="Google Shape;111;p13"/>
          <p:cNvSpPr txBox="1"/>
          <p:nvPr>
            <p:ph hasCustomPrompt="1" idx="7" type="title"/>
          </p:nvPr>
        </p:nvSpPr>
        <p:spPr>
          <a:xfrm>
            <a:off x="4607243" y="2922761"/>
            <a:ext cx="666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idx="8" type="subTitle"/>
          </p:nvPr>
        </p:nvSpPr>
        <p:spPr>
          <a:xfrm>
            <a:off x="3907493" y="4026118"/>
            <a:ext cx="2065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3" name="Google Shape;113;p13"/>
          <p:cNvSpPr txBox="1"/>
          <p:nvPr>
            <p:ph idx="9" type="title"/>
          </p:nvPr>
        </p:nvSpPr>
        <p:spPr>
          <a:xfrm>
            <a:off x="6350393" y="3568118"/>
            <a:ext cx="2065200" cy="39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4" name="Google Shape;114;p13"/>
          <p:cNvSpPr txBox="1"/>
          <p:nvPr>
            <p:ph hasCustomPrompt="1" idx="13" type="title"/>
          </p:nvPr>
        </p:nvSpPr>
        <p:spPr>
          <a:xfrm>
            <a:off x="7050143" y="2918686"/>
            <a:ext cx="666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14" type="subTitle"/>
          </p:nvPr>
        </p:nvSpPr>
        <p:spPr>
          <a:xfrm>
            <a:off x="6350393" y="4022043"/>
            <a:ext cx="20652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6" name="Google Shape;116;p13"/>
          <p:cNvSpPr txBox="1"/>
          <p:nvPr>
            <p:ph idx="15" type="title"/>
          </p:nvPr>
        </p:nvSpPr>
        <p:spPr>
          <a:xfrm>
            <a:off x="720000" y="734371"/>
            <a:ext cx="2899800" cy="910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lt1"/>
        </a:solidFill>
      </p:bgPr>
    </p:bg>
    <p:spTree>
      <p:nvGrpSpPr>
        <p:cNvPr id="117" name="Shape 117"/>
        <p:cNvGrpSpPr/>
        <p:nvPr/>
      </p:nvGrpSpPr>
      <p:grpSpPr>
        <a:xfrm>
          <a:off x="0" y="0"/>
          <a:ext cx="0" cy="0"/>
          <a:chOff x="0" y="0"/>
          <a:chExt cx="0" cy="0"/>
        </a:xfrm>
      </p:grpSpPr>
      <p:pic>
        <p:nvPicPr>
          <p:cNvPr id="118" name="Google Shape;118;p14"/>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19" name="Google Shape;119;p14"/>
          <p:cNvGrpSpPr/>
          <p:nvPr/>
        </p:nvGrpSpPr>
        <p:grpSpPr>
          <a:xfrm>
            <a:off x="164250" y="145200"/>
            <a:ext cx="8815500" cy="4853100"/>
            <a:chOff x="164250" y="145200"/>
            <a:chExt cx="8815500" cy="4853100"/>
          </a:xfrm>
        </p:grpSpPr>
        <p:sp>
          <p:nvSpPr>
            <p:cNvPr id="120" name="Google Shape;120;p14"/>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2" name="Google Shape;122;p14"/>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23" name="Google Shape;123;p14"/>
          <p:cNvSpPr txBox="1"/>
          <p:nvPr>
            <p:ph type="title"/>
          </p:nvPr>
        </p:nvSpPr>
        <p:spPr>
          <a:xfrm>
            <a:off x="4475196" y="3245996"/>
            <a:ext cx="3852000" cy="348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4" name="Google Shape;124;p14"/>
          <p:cNvSpPr txBox="1"/>
          <p:nvPr>
            <p:ph idx="1" type="subTitle"/>
          </p:nvPr>
        </p:nvSpPr>
        <p:spPr>
          <a:xfrm>
            <a:off x="4433550" y="1729646"/>
            <a:ext cx="3905100" cy="1445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4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
    <p:spTree>
      <p:nvGrpSpPr>
        <p:cNvPr id="125" name="Shape 125"/>
        <p:cNvGrpSpPr/>
        <p:nvPr/>
      </p:nvGrpSpPr>
      <p:grpSpPr>
        <a:xfrm>
          <a:off x="0" y="0"/>
          <a:ext cx="0" cy="0"/>
          <a:chOff x="0" y="0"/>
          <a:chExt cx="0" cy="0"/>
        </a:xfrm>
      </p:grpSpPr>
      <p:pic>
        <p:nvPicPr>
          <p:cNvPr id="126" name="Google Shape;126;p15"/>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27" name="Google Shape;127;p15"/>
          <p:cNvGrpSpPr/>
          <p:nvPr/>
        </p:nvGrpSpPr>
        <p:grpSpPr>
          <a:xfrm>
            <a:off x="164250" y="145200"/>
            <a:ext cx="8815500" cy="4853100"/>
            <a:chOff x="164250" y="145200"/>
            <a:chExt cx="8815500" cy="4853100"/>
          </a:xfrm>
        </p:grpSpPr>
        <p:sp>
          <p:nvSpPr>
            <p:cNvPr id="128" name="Google Shape;128;p15"/>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0" name="Google Shape;130;p15"/>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31" name="Google Shape;131;p15"/>
          <p:cNvSpPr txBox="1"/>
          <p:nvPr>
            <p:ph type="title"/>
          </p:nvPr>
        </p:nvSpPr>
        <p:spPr>
          <a:xfrm>
            <a:off x="4568826" y="1370925"/>
            <a:ext cx="3405300" cy="1998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15"/>
          <p:cNvSpPr txBox="1"/>
          <p:nvPr>
            <p:ph idx="1" type="subTitle"/>
          </p:nvPr>
        </p:nvSpPr>
        <p:spPr>
          <a:xfrm>
            <a:off x="4568836" y="3411596"/>
            <a:ext cx="3692400" cy="668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
    <p:spTree>
      <p:nvGrpSpPr>
        <p:cNvPr id="133" name="Shape 133"/>
        <p:cNvGrpSpPr/>
        <p:nvPr/>
      </p:nvGrpSpPr>
      <p:grpSpPr>
        <a:xfrm>
          <a:off x="0" y="0"/>
          <a:ext cx="0" cy="0"/>
          <a:chOff x="0" y="0"/>
          <a:chExt cx="0" cy="0"/>
        </a:xfrm>
      </p:grpSpPr>
      <p:pic>
        <p:nvPicPr>
          <p:cNvPr id="134" name="Google Shape;134;p16"/>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35" name="Google Shape;135;p16"/>
          <p:cNvGrpSpPr/>
          <p:nvPr/>
        </p:nvGrpSpPr>
        <p:grpSpPr>
          <a:xfrm>
            <a:off x="164250" y="145200"/>
            <a:ext cx="8815500" cy="4853100"/>
            <a:chOff x="164250" y="145200"/>
            <a:chExt cx="8815500" cy="4853100"/>
          </a:xfrm>
        </p:grpSpPr>
        <p:sp>
          <p:nvSpPr>
            <p:cNvPr id="136" name="Google Shape;136;p16"/>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8" name="Google Shape;138;p16"/>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39" name="Google Shape;139;p16"/>
          <p:cNvSpPr txBox="1"/>
          <p:nvPr>
            <p:ph type="title"/>
          </p:nvPr>
        </p:nvSpPr>
        <p:spPr>
          <a:xfrm>
            <a:off x="956747" y="1565529"/>
            <a:ext cx="3471000" cy="698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40" name="Google Shape;140;p16"/>
          <p:cNvSpPr txBox="1"/>
          <p:nvPr>
            <p:ph idx="1" type="subTitle"/>
          </p:nvPr>
        </p:nvSpPr>
        <p:spPr>
          <a:xfrm>
            <a:off x="956747" y="2290654"/>
            <a:ext cx="3471000" cy="127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41" name="Shape 141"/>
        <p:cNvGrpSpPr/>
        <p:nvPr/>
      </p:nvGrpSpPr>
      <p:grpSpPr>
        <a:xfrm>
          <a:off x="0" y="0"/>
          <a:ext cx="0" cy="0"/>
          <a:chOff x="0" y="0"/>
          <a:chExt cx="0" cy="0"/>
        </a:xfrm>
      </p:grpSpPr>
      <p:pic>
        <p:nvPicPr>
          <p:cNvPr id="142" name="Google Shape;142;p17"/>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43" name="Google Shape;143;p17"/>
          <p:cNvGrpSpPr/>
          <p:nvPr/>
        </p:nvGrpSpPr>
        <p:grpSpPr>
          <a:xfrm>
            <a:off x="164250" y="145200"/>
            <a:ext cx="8815500" cy="4853100"/>
            <a:chOff x="164250" y="145200"/>
            <a:chExt cx="8815500" cy="4853100"/>
          </a:xfrm>
        </p:grpSpPr>
        <p:sp>
          <p:nvSpPr>
            <p:cNvPr id="144" name="Google Shape;144;p17"/>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6" name="Google Shape;146;p17"/>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47" name="Google Shape;147;p17"/>
          <p:cNvSpPr txBox="1"/>
          <p:nvPr>
            <p:ph type="title"/>
          </p:nvPr>
        </p:nvSpPr>
        <p:spPr>
          <a:xfrm>
            <a:off x="720000" y="543572"/>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7"/>
          <p:cNvSpPr txBox="1"/>
          <p:nvPr>
            <p:ph idx="1" type="body"/>
          </p:nvPr>
        </p:nvSpPr>
        <p:spPr>
          <a:xfrm>
            <a:off x="720000" y="1277800"/>
            <a:ext cx="3852000" cy="3325500"/>
          </a:xfrm>
          <a:prstGeom prst="rect">
            <a:avLst/>
          </a:prstGeom>
        </p:spPr>
        <p:txBody>
          <a:bodyPr anchorCtr="0" anchor="b" bIns="91425" lIns="91425" spcFirstLastPara="1" rIns="91425" wrap="square" tIns="91425">
            <a:noAutofit/>
          </a:bodyPr>
          <a:lstStyle>
            <a:lvl1pPr indent="-304800" lvl="0" marL="457200" rtl="0">
              <a:spcBef>
                <a:spcPts val="0"/>
              </a:spcBef>
              <a:spcAft>
                <a:spcPts val="0"/>
              </a:spcAft>
              <a:buClr>
                <a:schemeClr val="lt2"/>
              </a:buClr>
              <a:buSzPts val="12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9" name="Google Shape;149;p17"/>
          <p:cNvSpPr txBox="1"/>
          <p:nvPr>
            <p:ph idx="2" type="body"/>
          </p:nvPr>
        </p:nvSpPr>
        <p:spPr>
          <a:xfrm>
            <a:off x="4572000" y="1278075"/>
            <a:ext cx="3852000" cy="1697100"/>
          </a:xfrm>
          <a:prstGeom prst="rect">
            <a:avLst/>
          </a:prstGeom>
        </p:spPr>
        <p:txBody>
          <a:bodyPr anchorCtr="0" anchor="b" bIns="91425" lIns="91425" spcFirstLastPara="1" rIns="91425" wrap="square" tIns="91425">
            <a:noAutofit/>
          </a:bodyPr>
          <a:lstStyle>
            <a:lvl1pPr indent="-304800" lvl="0" marL="457200" marR="50800" rtl="0">
              <a:spcBef>
                <a:spcPts val="0"/>
              </a:spcBef>
              <a:spcAft>
                <a:spcPts val="0"/>
              </a:spcAft>
              <a:buClr>
                <a:schemeClr val="lt2"/>
              </a:buClr>
              <a:buSzPts val="12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150" name="Google Shape;150;p17"/>
          <p:cNvGrpSpPr/>
          <p:nvPr/>
        </p:nvGrpSpPr>
        <p:grpSpPr>
          <a:xfrm>
            <a:off x="720072" y="540000"/>
            <a:ext cx="7704093" cy="577207"/>
            <a:chOff x="3667800" y="1583575"/>
            <a:chExt cx="4756200" cy="577207"/>
          </a:xfrm>
        </p:grpSpPr>
        <p:cxnSp>
          <p:nvCxnSpPr>
            <p:cNvPr id="151" name="Google Shape;151;p17"/>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152" name="Google Shape;152;p17"/>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
    <p:spTree>
      <p:nvGrpSpPr>
        <p:cNvPr id="153" name="Shape 153"/>
        <p:cNvGrpSpPr/>
        <p:nvPr/>
      </p:nvGrpSpPr>
      <p:grpSpPr>
        <a:xfrm>
          <a:off x="0" y="0"/>
          <a:ext cx="0" cy="0"/>
          <a:chOff x="0" y="0"/>
          <a:chExt cx="0" cy="0"/>
        </a:xfrm>
      </p:grpSpPr>
      <p:pic>
        <p:nvPicPr>
          <p:cNvPr id="154" name="Google Shape;154;p18"/>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55" name="Google Shape;155;p18"/>
          <p:cNvGrpSpPr/>
          <p:nvPr/>
        </p:nvGrpSpPr>
        <p:grpSpPr>
          <a:xfrm>
            <a:off x="164250" y="145200"/>
            <a:ext cx="8815500" cy="4853100"/>
            <a:chOff x="164250" y="145200"/>
            <a:chExt cx="8815500" cy="4853100"/>
          </a:xfrm>
        </p:grpSpPr>
        <p:sp>
          <p:nvSpPr>
            <p:cNvPr id="156" name="Google Shape;156;p18"/>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8" name="Google Shape;158;p18"/>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59" name="Google Shape;159;p18"/>
          <p:cNvSpPr txBox="1"/>
          <p:nvPr>
            <p:ph type="title"/>
          </p:nvPr>
        </p:nvSpPr>
        <p:spPr>
          <a:xfrm>
            <a:off x="720000" y="541786"/>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 name="Google Shape;160;p18"/>
          <p:cNvSpPr txBox="1"/>
          <p:nvPr>
            <p:ph idx="1" type="body"/>
          </p:nvPr>
        </p:nvSpPr>
        <p:spPr>
          <a:xfrm>
            <a:off x="720000" y="1596525"/>
            <a:ext cx="3597300" cy="2639400"/>
          </a:xfrm>
          <a:prstGeom prst="rect">
            <a:avLst/>
          </a:prstGeom>
        </p:spPr>
        <p:txBody>
          <a:bodyPr anchorCtr="0" anchor="b" bIns="91425" lIns="91425" spcFirstLastPara="1" rIns="91425" wrap="square" tIns="91425">
            <a:noAutofit/>
          </a:bodyPr>
          <a:lstStyle>
            <a:lvl1pPr indent="-304800" lvl="0" marL="457200" rtl="0">
              <a:spcBef>
                <a:spcPts val="0"/>
              </a:spcBef>
              <a:spcAft>
                <a:spcPts val="0"/>
              </a:spcAft>
              <a:buClr>
                <a:schemeClr val="lt2"/>
              </a:buClr>
              <a:buSzPts val="12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18"/>
          <p:cNvSpPr txBox="1"/>
          <p:nvPr>
            <p:ph idx="2" type="body"/>
          </p:nvPr>
        </p:nvSpPr>
        <p:spPr>
          <a:xfrm>
            <a:off x="4826700" y="1596525"/>
            <a:ext cx="3597300" cy="2639400"/>
          </a:xfrm>
          <a:prstGeom prst="rect">
            <a:avLst/>
          </a:prstGeom>
        </p:spPr>
        <p:txBody>
          <a:bodyPr anchorCtr="0" anchor="b" bIns="91425" lIns="91425" spcFirstLastPara="1" rIns="91425" wrap="square" tIns="91425">
            <a:noAutofit/>
          </a:bodyPr>
          <a:lstStyle>
            <a:lvl1pPr indent="-304800" lvl="0" marL="457200" marR="50800" rtl="0">
              <a:spcBef>
                <a:spcPts val="0"/>
              </a:spcBef>
              <a:spcAft>
                <a:spcPts val="0"/>
              </a:spcAft>
              <a:buClr>
                <a:schemeClr val="lt2"/>
              </a:buClr>
              <a:buSzPts val="12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162" name="Google Shape;162;p18"/>
          <p:cNvGrpSpPr/>
          <p:nvPr/>
        </p:nvGrpSpPr>
        <p:grpSpPr>
          <a:xfrm>
            <a:off x="720072" y="540000"/>
            <a:ext cx="7704093" cy="577207"/>
            <a:chOff x="3667800" y="1583575"/>
            <a:chExt cx="4756200" cy="577207"/>
          </a:xfrm>
        </p:grpSpPr>
        <p:cxnSp>
          <p:nvCxnSpPr>
            <p:cNvPr id="163" name="Google Shape;163;p18"/>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164" name="Google Shape;164;p18"/>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65" name="Shape 165"/>
        <p:cNvGrpSpPr/>
        <p:nvPr/>
      </p:nvGrpSpPr>
      <p:grpSpPr>
        <a:xfrm>
          <a:off x="0" y="0"/>
          <a:ext cx="0" cy="0"/>
          <a:chOff x="0" y="0"/>
          <a:chExt cx="0" cy="0"/>
        </a:xfrm>
      </p:grpSpPr>
      <p:pic>
        <p:nvPicPr>
          <p:cNvPr id="166" name="Google Shape;166;p19"/>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67" name="Google Shape;167;p19"/>
          <p:cNvGrpSpPr/>
          <p:nvPr/>
        </p:nvGrpSpPr>
        <p:grpSpPr>
          <a:xfrm>
            <a:off x="164250" y="145200"/>
            <a:ext cx="8815500" cy="4853100"/>
            <a:chOff x="164250" y="145200"/>
            <a:chExt cx="8815500" cy="4853100"/>
          </a:xfrm>
        </p:grpSpPr>
        <p:sp>
          <p:nvSpPr>
            <p:cNvPr id="168" name="Google Shape;168;p19"/>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0" name="Google Shape;170;p19"/>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71" name="Google Shape;171;p1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2" name="Google Shape;172;p19"/>
          <p:cNvSpPr txBox="1"/>
          <p:nvPr>
            <p:ph idx="2" type="title"/>
          </p:nvPr>
        </p:nvSpPr>
        <p:spPr>
          <a:xfrm>
            <a:off x="720000" y="2272658"/>
            <a:ext cx="23364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3" name="Google Shape;173;p19"/>
          <p:cNvSpPr txBox="1"/>
          <p:nvPr>
            <p:ph idx="1" type="subTitle"/>
          </p:nvPr>
        </p:nvSpPr>
        <p:spPr>
          <a:xfrm>
            <a:off x="720000" y="2710749"/>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19"/>
          <p:cNvSpPr txBox="1"/>
          <p:nvPr>
            <p:ph idx="3" type="title"/>
          </p:nvPr>
        </p:nvSpPr>
        <p:spPr>
          <a:xfrm>
            <a:off x="3403800" y="2272658"/>
            <a:ext cx="23364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5" name="Google Shape;175;p19"/>
          <p:cNvSpPr txBox="1"/>
          <p:nvPr>
            <p:ph idx="4" type="subTitle"/>
          </p:nvPr>
        </p:nvSpPr>
        <p:spPr>
          <a:xfrm>
            <a:off x="3403800" y="2710749"/>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9"/>
          <p:cNvSpPr txBox="1"/>
          <p:nvPr>
            <p:ph idx="5" type="title"/>
          </p:nvPr>
        </p:nvSpPr>
        <p:spPr>
          <a:xfrm>
            <a:off x="6087600" y="2272658"/>
            <a:ext cx="23364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7" name="Google Shape;177;p19"/>
          <p:cNvSpPr txBox="1"/>
          <p:nvPr>
            <p:ph idx="6" type="subTitle"/>
          </p:nvPr>
        </p:nvSpPr>
        <p:spPr>
          <a:xfrm>
            <a:off x="6087600" y="2710749"/>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178" name="Shape 178"/>
        <p:cNvGrpSpPr/>
        <p:nvPr/>
      </p:nvGrpSpPr>
      <p:grpSpPr>
        <a:xfrm>
          <a:off x="0" y="0"/>
          <a:ext cx="0" cy="0"/>
          <a:chOff x="0" y="0"/>
          <a:chExt cx="0" cy="0"/>
        </a:xfrm>
      </p:grpSpPr>
      <p:pic>
        <p:nvPicPr>
          <p:cNvPr id="179" name="Google Shape;179;p20"/>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80" name="Google Shape;180;p20"/>
          <p:cNvGrpSpPr/>
          <p:nvPr/>
        </p:nvGrpSpPr>
        <p:grpSpPr>
          <a:xfrm>
            <a:off x="164250" y="145200"/>
            <a:ext cx="8815500" cy="4853100"/>
            <a:chOff x="164250" y="145200"/>
            <a:chExt cx="8815500" cy="4853100"/>
          </a:xfrm>
        </p:grpSpPr>
        <p:sp>
          <p:nvSpPr>
            <p:cNvPr id="181" name="Google Shape;181;p20"/>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3" name="Google Shape;183;p20"/>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84" name="Google Shape;184;p20"/>
          <p:cNvSpPr txBox="1"/>
          <p:nvPr>
            <p:ph type="title"/>
          </p:nvPr>
        </p:nvSpPr>
        <p:spPr>
          <a:xfrm>
            <a:off x="720000" y="542977"/>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20"/>
          <p:cNvSpPr txBox="1"/>
          <p:nvPr>
            <p:ph idx="2" type="title"/>
          </p:nvPr>
        </p:nvSpPr>
        <p:spPr>
          <a:xfrm>
            <a:off x="1000226" y="2998125"/>
            <a:ext cx="1776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6" name="Google Shape;186;p20"/>
          <p:cNvSpPr txBox="1"/>
          <p:nvPr>
            <p:ph idx="1" type="subTitle"/>
          </p:nvPr>
        </p:nvSpPr>
        <p:spPr>
          <a:xfrm>
            <a:off x="1000226" y="3584650"/>
            <a:ext cx="1776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7" name="Google Shape;187;p20"/>
          <p:cNvSpPr txBox="1"/>
          <p:nvPr>
            <p:ph idx="3" type="title"/>
          </p:nvPr>
        </p:nvSpPr>
        <p:spPr>
          <a:xfrm>
            <a:off x="3684029" y="3529450"/>
            <a:ext cx="1776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8" name="Google Shape;188;p20"/>
          <p:cNvSpPr txBox="1"/>
          <p:nvPr>
            <p:ph idx="4" type="subTitle"/>
          </p:nvPr>
        </p:nvSpPr>
        <p:spPr>
          <a:xfrm>
            <a:off x="3684029" y="4115975"/>
            <a:ext cx="1776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20"/>
          <p:cNvSpPr txBox="1"/>
          <p:nvPr>
            <p:ph idx="5" type="title"/>
          </p:nvPr>
        </p:nvSpPr>
        <p:spPr>
          <a:xfrm>
            <a:off x="6366586" y="2998125"/>
            <a:ext cx="1776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 name="Google Shape;190;p20"/>
          <p:cNvSpPr txBox="1"/>
          <p:nvPr>
            <p:ph idx="6" type="subTitle"/>
          </p:nvPr>
        </p:nvSpPr>
        <p:spPr>
          <a:xfrm>
            <a:off x="6366586" y="3584650"/>
            <a:ext cx="1776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8" name="Google Shape;18;p3"/>
          <p:cNvGrpSpPr/>
          <p:nvPr/>
        </p:nvGrpSpPr>
        <p:grpSpPr>
          <a:xfrm>
            <a:off x="164250" y="145200"/>
            <a:ext cx="8815500" cy="4853100"/>
            <a:chOff x="164250" y="145200"/>
            <a:chExt cx="8815500" cy="4853100"/>
          </a:xfrm>
        </p:grpSpPr>
        <p:sp>
          <p:nvSpPr>
            <p:cNvPr id="19" name="Google Shape;19;p3"/>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 name="Google Shape;21;p3"/>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2" name="Google Shape;22;p3"/>
          <p:cNvSpPr txBox="1"/>
          <p:nvPr>
            <p:ph type="title"/>
          </p:nvPr>
        </p:nvSpPr>
        <p:spPr>
          <a:xfrm>
            <a:off x="4153325" y="2393689"/>
            <a:ext cx="38565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 name="Google Shape;23;p3"/>
          <p:cNvSpPr txBox="1"/>
          <p:nvPr>
            <p:ph hasCustomPrompt="1" idx="2" type="title"/>
          </p:nvPr>
        </p:nvSpPr>
        <p:spPr>
          <a:xfrm>
            <a:off x="4153325" y="1551889"/>
            <a:ext cx="32517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 name="Google Shape;24;p3"/>
          <p:cNvSpPr txBox="1"/>
          <p:nvPr>
            <p:ph idx="1" type="subTitle"/>
          </p:nvPr>
        </p:nvSpPr>
        <p:spPr>
          <a:xfrm>
            <a:off x="4153325" y="3346239"/>
            <a:ext cx="25983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_1_1">
    <p:spTree>
      <p:nvGrpSpPr>
        <p:cNvPr id="191" name="Shape 191"/>
        <p:cNvGrpSpPr/>
        <p:nvPr/>
      </p:nvGrpSpPr>
      <p:grpSpPr>
        <a:xfrm>
          <a:off x="0" y="0"/>
          <a:ext cx="0" cy="0"/>
          <a:chOff x="0" y="0"/>
          <a:chExt cx="0" cy="0"/>
        </a:xfrm>
      </p:grpSpPr>
      <p:pic>
        <p:nvPicPr>
          <p:cNvPr id="192" name="Google Shape;192;p21"/>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93" name="Google Shape;193;p21"/>
          <p:cNvGrpSpPr/>
          <p:nvPr/>
        </p:nvGrpSpPr>
        <p:grpSpPr>
          <a:xfrm>
            <a:off x="164250" y="145200"/>
            <a:ext cx="8815500" cy="4853100"/>
            <a:chOff x="164250" y="145200"/>
            <a:chExt cx="8815500" cy="4853100"/>
          </a:xfrm>
        </p:grpSpPr>
        <p:sp>
          <p:nvSpPr>
            <p:cNvPr id="194" name="Google Shape;194;p21"/>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6" name="Google Shape;196;p21"/>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97" name="Google Shape;197;p21"/>
          <p:cNvSpPr txBox="1"/>
          <p:nvPr>
            <p:ph type="title"/>
          </p:nvPr>
        </p:nvSpPr>
        <p:spPr>
          <a:xfrm>
            <a:off x="720000" y="542016"/>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 name="Google Shape;198;p21"/>
          <p:cNvSpPr txBox="1"/>
          <p:nvPr>
            <p:ph idx="1" type="subTitle"/>
          </p:nvPr>
        </p:nvSpPr>
        <p:spPr>
          <a:xfrm>
            <a:off x="1886925" y="1894480"/>
            <a:ext cx="1743000" cy="433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9" name="Google Shape;199;p21"/>
          <p:cNvSpPr txBox="1"/>
          <p:nvPr>
            <p:ph hasCustomPrompt="1" idx="2" type="title"/>
          </p:nvPr>
        </p:nvSpPr>
        <p:spPr>
          <a:xfrm>
            <a:off x="1137882" y="1684375"/>
            <a:ext cx="483300" cy="433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00" name="Google Shape;200;p21"/>
          <p:cNvSpPr txBox="1"/>
          <p:nvPr>
            <p:ph idx="3" type="subTitle"/>
          </p:nvPr>
        </p:nvSpPr>
        <p:spPr>
          <a:xfrm>
            <a:off x="1886925" y="2931693"/>
            <a:ext cx="1743000" cy="433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1" name="Google Shape;201;p21"/>
          <p:cNvSpPr txBox="1"/>
          <p:nvPr>
            <p:ph hasCustomPrompt="1" idx="4" type="title"/>
          </p:nvPr>
        </p:nvSpPr>
        <p:spPr>
          <a:xfrm>
            <a:off x="1140453" y="2732610"/>
            <a:ext cx="483300" cy="433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02" name="Google Shape;202;p21"/>
          <p:cNvSpPr txBox="1"/>
          <p:nvPr>
            <p:ph idx="5" type="subTitle"/>
          </p:nvPr>
        </p:nvSpPr>
        <p:spPr>
          <a:xfrm>
            <a:off x="1886925" y="3987330"/>
            <a:ext cx="1743000" cy="433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3" name="Google Shape;203;p21"/>
          <p:cNvSpPr txBox="1"/>
          <p:nvPr>
            <p:ph hasCustomPrompt="1" idx="6" type="title"/>
          </p:nvPr>
        </p:nvSpPr>
        <p:spPr>
          <a:xfrm>
            <a:off x="1140453" y="3776666"/>
            <a:ext cx="483300" cy="433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04" name="Google Shape;204;p21"/>
          <p:cNvSpPr txBox="1"/>
          <p:nvPr>
            <p:ph idx="7" type="subTitle"/>
          </p:nvPr>
        </p:nvSpPr>
        <p:spPr>
          <a:xfrm>
            <a:off x="1886925" y="1475780"/>
            <a:ext cx="1743000" cy="433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Arvo"/>
              <a:buNone/>
              <a:defRPr b="1" sz="2000">
                <a:latin typeface="Arvo"/>
                <a:ea typeface="Arvo"/>
                <a:cs typeface="Arvo"/>
                <a:sym typeface="Arvo"/>
              </a:defRPr>
            </a:lvl1pPr>
            <a:lvl2pPr lvl="1" rtl="0">
              <a:lnSpc>
                <a:spcPct val="100000"/>
              </a:lnSpc>
              <a:spcBef>
                <a:spcPts val="0"/>
              </a:spcBef>
              <a:spcAft>
                <a:spcPts val="0"/>
              </a:spcAft>
              <a:buSzPts val="2000"/>
              <a:buFont typeface="Arvo"/>
              <a:buNone/>
              <a:defRPr b="1" sz="2000">
                <a:latin typeface="Arvo"/>
                <a:ea typeface="Arvo"/>
                <a:cs typeface="Arvo"/>
                <a:sym typeface="Arvo"/>
              </a:defRPr>
            </a:lvl2pPr>
            <a:lvl3pPr lvl="2" rtl="0">
              <a:lnSpc>
                <a:spcPct val="100000"/>
              </a:lnSpc>
              <a:spcBef>
                <a:spcPts val="0"/>
              </a:spcBef>
              <a:spcAft>
                <a:spcPts val="0"/>
              </a:spcAft>
              <a:buSzPts val="2000"/>
              <a:buFont typeface="Arvo"/>
              <a:buNone/>
              <a:defRPr b="1" sz="2000">
                <a:latin typeface="Arvo"/>
                <a:ea typeface="Arvo"/>
                <a:cs typeface="Arvo"/>
                <a:sym typeface="Arvo"/>
              </a:defRPr>
            </a:lvl3pPr>
            <a:lvl4pPr lvl="3" rtl="0">
              <a:lnSpc>
                <a:spcPct val="100000"/>
              </a:lnSpc>
              <a:spcBef>
                <a:spcPts val="0"/>
              </a:spcBef>
              <a:spcAft>
                <a:spcPts val="0"/>
              </a:spcAft>
              <a:buSzPts val="2000"/>
              <a:buFont typeface="Arvo"/>
              <a:buNone/>
              <a:defRPr b="1" sz="2000">
                <a:latin typeface="Arvo"/>
                <a:ea typeface="Arvo"/>
                <a:cs typeface="Arvo"/>
                <a:sym typeface="Arvo"/>
              </a:defRPr>
            </a:lvl4pPr>
            <a:lvl5pPr lvl="4" rtl="0">
              <a:lnSpc>
                <a:spcPct val="100000"/>
              </a:lnSpc>
              <a:spcBef>
                <a:spcPts val="0"/>
              </a:spcBef>
              <a:spcAft>
                <a:spcPts val="0"/>
              </a:spcAft>
              <a:buSzPts val="2000"/>
              <a:buFont typeface="Arvo"/>
              <a:buNone/>
              <a:defRPr b="1" sz="2000">
                <a:latin typeface="Arvo"/>
                <a:ea typeface="Arvo"/>
                <a:cs typeface="Arvo"/>
                <a:sym typeface="Arvo"/>
              </a:defRPr>
            </a:lvl5pPr>
            <a:lvl6pPr lvl="5" rtl="0">
              <a:lnSpc>
                <a:spcPct val="100000"/>
              </a:lnSpc>
              <a:spcBef>
                <a:spcPts val="0"/>
              </a:spcBef>
              <a:spcAft>
                <a:spcPts val="0"/>
              </a:spcAft>
              <a:buSzPts val="2000"/>
              <a:buFont typeface="Arvo"/>
              <a:buNone/>
              <a:defRPr b="1" sz="2000">
                <a:latin typeface="Arvo"/>
                <a:ea typeface="Arvo"/>
                <a:cs typeface="Arvo"/>
                <a:sym typeface="Arvo"/>
              </a:defRPr>
            </a:lvl6pPr>
            <a:lvl7pPr lvl="6" rtl="0">
              <a:lnSpc>
                <a:spcPct val="100000"/>
              </a:lnSpc>
              <a:spcBef>
                <a:spcPts val="0"/>
              </a:spcBef>
              <a:spcAft>
                <a:spcPts val="0"/>
              </a:spcAft>
              <a:buSzPts val="2000"/>
              <a:buFont typeface="Arvo"/>
              <a:buNone/>
              <a:defRPr b="1" sz="2000">
                <a:latin typeface="Arvo"/>
                <a:ea typeface="Arvo"/>
                <a:cs typeface="Arvo"/>
                <a:sym typeface="Arvo"/>
              </a:defRPr>
            </a:lvl7pPr>
            <a:lvl8pPr lvl="7" rtl="0">
              <a:lnSpc>
                <a:spcPct val="100000"/>
              </a:lnSpc>
              <a:spcBef>
                <a:spcPts val="0"/>
              </a:spcBef>
              <a:spcAft>
                <a:spcPts val="0"/>
              </a:spcAft>
              <a:buSzPts val="2000"/>
              <a:buFont typeface="Arvo"/>
              <a:buNone/>
              <a:defRPr b="1" sz="2000">
                <a:latin typeface="Arvo"/>
                <a:ea typeface="Arvo"/>
                <a:cs typeface="Arvo"/>
                <a:sym typeface="Arvo"/>
              </a:defRPr>
            </a:lvl8pPr>
            <a:lvl9pPr lvl="8" rtl="0">
              <a:lnSpc>
                <a:spcPct val="100000"/>
              </a:lnSpc>
              <a:spcBef>
                <a:spcPts val="0"/>
              </a:spcBef>
              <a:spcAft>
                <a:spcPts val="0"/>
              </a:spcAft>
              <a:buSzPts val="2000"/>
              <a:buFont typeface="Arvo"/>
              <a:buNone/>
              <a:defRPr b="1" sz="2000">
                <a:latin typeface="Arvo"/>
                <a:ea typeface="Arvo"/>
                <a:cs typeface="Arvo"/>
                <a:sym typeface="Arvo"/>
              </a:defRPr>
            </a:lvl9pPr>
          </a:lstStyle>
          <a:p/>
        </p:txBody>
      </p:sp>
      <p:sp>
        <p:nvSpPr>
          <p:cNvPr id="205" name="Google Shape;205;p21"/>
          <p:cNvSpPr txBox="1"/>
          <p:nvPr>
            <p:ph idx="8" type="subTitle"/>
          </p:nvPr>
        </p:nvSpPr>
        <p:spPr>
          <a:xfrm>
            <a:off x="1886925" y="2506964"/>
            <a:ext cx="1743000" cy="433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Arvo"/>
              <a:buNone/>
              <a:defRPr b="1" sz="2000">
                <a:latin typeface="Arvo"/>
                <a:ea typeface="Arvo"/>
                <a:cs typeface="Arvo"/>
                <a:sym typeface="Arvo"/>
              </a:defRPr>
            </a:lvl1pPr>
            <a:lvl2pPr lvl="1" rtl="0">
              <a:lnSpc>
                <a:spcPct val="100000"/>
              </a:lnSpc>
              <a:spcBef>
                <a:spcPts val="0"/>
              </a:spcBef>
              <a:spcAft>
                <a:spcPts val="0"/>
              </a:spcAft>
              <a:buSzPts val="2000"/>
              <a:buFont typeface="Arvo"/>
              <a:buNone/>
              <a:defRPr b="1" sz="2000">
                <a:latin typeface="Arvo"/>
                <a:ea typeface="Arvo"/>
                <a:cs typeface="Arvo"/>
                <a:sym typeface="Arvo"/>
              </a:defRPr>
            </a:lvl2pPr>
            <a:lvl3pPr lvl="2" rtl="0">
              <a:lnSpc>
                <a:spcPct val="100000"/>
              </a:lnSpc>
              <a:spcBef>
                <a:spcPts val="0"/>
              </a:spcBef>
              <a:spcAft>
                <a:spcPts val="0"/>
              </a:spcAft>
              <a:buSzPts val="2000"/>
              <a:buFont typeface="Arvo"/>
              <a:buNone/>
              <a:defRPr b="1" sz="2000">
                <a:latin typeface="Arvo"/>
                <a:ea typeface="Arvo"/>
                <a:cs typeface="Arvo"/>
                <a:sym typeface="Arvo"/>
              </a:defRPr>
            </a:lvl3pPr>
            <a:lvl4pPr lvl="3" rtl="0">
              <a:lnSpc>
                <a:spcPct val="100000"/>
              </a:lnSpc>
              <a:spcBef>
                <a:spcPts val="0"/>
              </a:spcBef>
              <a:spcAft>
                <a:spcPts val="0"/>
              </a:spcAft>
              <a:buSzPts val="2000"/>
              <a:buFont typeface="Arvo"/>
              <a:buNone/>
              <a:defRPr b="1" sz="2000">
                <a:latin typeface="Arvo"/>
                <a:ea typeface="Arvo"/>
                <a:cs typeface="Arvo"/>
                <a:sym typeface="Arvo"/>
              </a:defRPr>
            </a:lvl4pPr>
            <a:lvl5pPr lvl="4" rtl="0">
              <a:lnSpc>
                <a:spcPct val="100000"/>
              </a:lnSpc>
              <a:spcBef>
                <a:spcPts val="0"/>
              </a:spcBef>
              <a:spcAft>
                <a:spcPts val="0"/>
              </a:spcAft>
              <a:buSzPts val="2000"/>
              <a:buFont typeface="Arvo"/>
              <a:buNone/>
              <a:defRPr b="1" sz="2000">
                <a:latin typeface="Arvo"/>
                <a:ea typeface="Arvo"/>
                <a:cs typeface="Arvo"/>
                <a:sym typeface="Arvo"/>
              </a:defRPr>
            </a:lvl5pPr>
            <a:lvl6pPr lvl="5" rtl="0">
              <a:lnSpc>
                <a:spcPct val="100000"/>
              </a:lnSpc>
              <a:spcBef>
                <a:spcPts val="0"/>
              </a:spcBef>
              <a:spcAft>
                <a:spcPts val="0"/>
              </a:spcAft>
              <a:buSzPts val="2000"/>
              <a:buFont typeface="Arvo"/>
              <a:buNone/>
              <a:defRPr b="1" sz="2000">
                <a:latin typeface="Arvo"/>
                <a:ea typeface="Arvo"/>
                <a:cs typeface="Arvo"/>
                <a:sym typeface="Arvo"/>
              </a:defRPr>
            </a:lvl6pPr>
            <a:lvl7pPr lvl="6" rtl="0">
              <a:lnSpc>
                <a:spcPct val="100000"/>
              </a:lnSpc>
              <a:spcBef>
                <a:spcPts val="0"/>
              </a:spcBef>
              <a:spcAft>
                <a:spcPts val="0"/>
              </a:spcAft>
              <a:buSzPts val="2000"/>
              <a:buFont typeface="Arvo"/>
              <a:buNone/>
              <a:defRPr b="1" sz="2000">
                <a:latin typeface="Arvo"/>
                <a:ea typeface="Arvo"/>
                <a:cs typeface="Arvo"/>
                <a:sym typeface="Arvo"/>
              </a:defRPr>
            </a:lvl7pPr>
            <a:lvl8pPr lvl="7" rtl="0">
              <a:lnSpc>
                <a:spcPct val="100000"/>
              </a:lnSpc>
              <a:spcBef>
                <a:spcPts val="0"/>
              </a:spcBef>
              <a:spcAft>
                <a:spcPts val="0"/>
              </a:spcAft>
              <a:buSzPts val="2000"/>
              <a:buFont typeface="Arvo"/>
              <a:buNone/>
              <a:defRPr b="1" sz="2000">
                <a:latin typeface="Arvo"/>
                <a:ea typeface="Arvo"/>
                <a:cs typeface="Arvo"/>
                <a:sym typeface="Arvo"/>
              </a:defRPr>
            </a:lvl8pPr>
            <a:lvl9pPr lvl="8" rtl="0">
              <a:lnSpc>
                <a:spcPct val="100000"/>
              </a:lnSpc>
              <a:spcBef>
                <a:spcPts val="0"/>
              </a:spcBef>
              <a:spcAft>
                <a:spcPts val="0"/>
              </a:spcAft>
              <a:buSzPts val="2000"/>
              <a:buFont typeface="Arvo"/>
              <a:buNone/>
              <a:defRPr b="1" sz="2000">
                <a:latin typeface="Arvo"/>
                <a:ea typeface="Arvo"/>
                <a:cs typeface="Arvo"/>
                <a:sym typeface="Arvo"/>
              </a:defRPr>
            </a:lvl9pPr>
          </a:lstStyle>
          <a:p/>
        </p:txBody>
      </p:sp>
      <p:sp>
        <p:nvSpPr>
          <p:cNvPr id="206" name="Google Shape;206;p21"/>
          <p:cNvSpPr txBox="1"/>
          <p:nvPr>
            <p:ph idx="9" type="subTitle"/>
          </p:nvPr>
        </p:nvSpPr>
        <p:spPr>
          <a:xfrm>
            <a:off x="1886925" y="3565880"/>
            <a:ext cx="1743000" cy="433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Arvo"/>
              <a:buNone/>
              <a:defRPr b="1" sz="2000">
                <a:latin typeface="Arvo"/>
                <a:ea typeface="Arvo"/>
                <a:cs typeface="Arvo"/>
                <a:sym typeface="Arvo"/>
              </a:defRPr>
            </a:lvl1pPr>
            <a:lvl2pPr lvl="1" rtl="0">
              <a:lnSpc>
                <a:spcPct val="100000"/>
              </a:lnSpc>
              <a:spcBef>
                <a:spcPts val="0"/>
              </a:spcBef>
              <a:spcAft>
                <a:spcPts val="0"/>
              </a:spcAft>
              <a:buSzPts val="2000"/>
              <a:buFont typeface="Arvo"/>
              <a:buNone/>
              <a:defRPr b="1" sz="2000">
                <a:latin typeface="Arvo"/>
                <a:ea typeface="Arvo"/>
                <a:cs typeface="Arvo"/>
                <a:sym typeface="Arvo"/>
              </a:defRPr>
            </a:lvl2pPr>
            <a:lvl3pPr lvl="2" rtl="0">
              <a:lnSpc>
                <a:spcPct val="100000"/>
              </a:lnSpc>
              <a:spcBef>
                <a:spcPts val="0"/>
              </a:spcBef>
              <a:spcAft>
                <a:spcPts val="0"/>
              </a:spcAft>
              <a:buSzPts val="2000"/>
              <a:buFont typeface="Arvo"/>
              <a:buNone/>
              <a:defRPr b="1" sz="2000">
                <a:latin typeface="Arvo"/>
                <a:ea typeface="Arvo"/>
                <a:cs typeface="Arvo"/>
                <a:sym typeface="Arvo"/>
              </a:defRPr>
            </a:lvl3pPr>
            <a:lvl4pPr lvl="3" rtl="0">
              <a:lnSpc>
                <a:spcPct val="100000"/>
              </a:lnSpc>
              <a:spcBef>
                <a:spcPts val="0"/>
              </a:spcBef>
              <a:spcAft>
                <a:spcPts val="0"/>
              </a:spcAft>
              <a:buSzPts val="2000"/>
              <a:buFont typeface="Arvo"/>
              <a:buNone/>
              <a:defRPr b="1" sz="2000">
                <a:latin typeface="Arvo"/>
                <a:ea typeface="Arvo"/>
                <a:cs typeface="Arvo"/>
                <a:sym typeface="Arvo"/>
              </a:defRPr>
            </a:lvl4pPr>
            <a:lvl5pPr lvl="4" rtl="0">
              <a:lnSpc>
                <a:spcPct val="100000"/>
              </a:lnSpc>
              <a:spcBef>
                <a:spcPts val="0"/>
              </a:spcBef>
              <a:spcAft>
                <a:spcPts val="0"/>
              </a:spcAft>
              <a:buSzPts val="2000"/>
              <a:buFont typeface="Arvo"/>
              <a:buNone/>
              <a:defRPr b="1" sz="2000">
                <a:latin typeface="Arvo"/>
                <a:ea typeface="Arvo"/>
                <a:cs typeface="Arvo"/>
                <a:sym typeface="Arvo"/>
              </a:defRPr>
            </a:lvl5pPr>
            <a:lvl6pPr lvl="5" rtl="0">
              <a:lnSpc>
                <a:spcPct val="100000"/>
              </a:lnSpc>
              <a:spcBef>
                <a:spcPts val="0"/>
              </a:spcBef>
              <a:spcAft>
                <a:spcPts val="0"/>
              </a:spcAft>
              <a:buSzPts val="2000"/>
              <a:buFont typeface="Arvo"/>
              <a:buNone/>
              <a:defRPr b="1" sz="2000">
                <a:latin typeface="Arvo"/>
                <a:ea typeface="Arvo"/>
                <a:cs typeface="Arvo"/>
                <a:sym typeface="Arvo"/>
              </a:defRPr>
            </a:lvl6pPr>
            <a:lvl7pPr lvl="6" rtl="0">
              <a:lnSpc>
                <a:spcPct val="100000"/>
              </a:lnSpc>
              <a:spcBef>
                <a:spcPts val="0"/>
              </a:spcBef>
              <a:spcAft>
                <a:spcPts val="0"/>
              </a:spcAft>
              <a:buSzPts val="2000"/>
              <a:buFont typeface="Arvo"/>
              <a:buNone/>
              <a:defRPr b="1" sz="2000">
                <a:latin typeface="Arvo"/>
                <a:ea typeface="Arvo"/>
                <a:cs typeface="Arvo"/>
                <a:sym typeface="Arvo"/>
              </a:defRPr>
            </a:lvl7pPr>
            <a:lvl8pPr lvl="7" rtl="0">
              <a:lnSpc>
                <a:spcPct val="100000"/>
              </a:lnSpc>
              <a:spcBef>
                <a:spcPts val="0"/>
              </a:spcBef>
              <a:spcAft>
                <a:spcPts val="0"/>
              </a:spcAft>
              <a:buSzPts val="2000"/>
              <a:buFont typeface="Arvo"/>
              <a:buNone/>
              <a:defRPr b="1" sz="2000">
                <a:latin typeface="Arvo"/>
                <a:ea typeface="Arvo"/>
                <a:cs typeface="Arvo"/>
                <a:sym typeface="Arvo"/>
              </a:defRPr>
            </a:lvl8pPr>
            <a:lvl9pPr lvl="8" rtl="0">
              <a:lnSpc>
                <a:spcPct val="100000"/>
              </a:lnSpc>
              <a:spcBef>
                <a:spcPts val="0"/>
              </a:spcBef>
              <a:spcAft>
                <a:spcPts val="0"/>
              </a:spcAft>
              <a:buSzPts val="2000"/>
              <a:buFont typeface="Arvo"/>
              <a:buNone/>
              <a:defRPr b="1" sz="2000">
                <a:latin typeface="Arvo"/>
                <a:ea typeface="Arvo"/>
                <a:cs typeface="Arvo"/>
                <a:sym typeface="Arv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207" name="Shape 207"/>
        <p:cNvGrpSpPr/>
        <p:nvPr/>
      </p:nvGrpSpPr>
      <p:grpSpPr>
        <a:xfrm>
          <a:off x="0" y="0"/>
          <a:ext cx="0" cy="0"/>
          <a:chOff x="0" y="0"/>
          <a:chExt cx="0" cy="0"/>
        </a:xfrm>
      </p:grpSpPr>
      <p:pic>
        <p:nvPicPr>
          <p:cNvPr id="208" name="Google Shape;208;p22"/>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09" name="Google Shape;209;p22"/>
          <p:cNvGrpSpPr/>
          <p:nvPr/>
        </p:nvGrpSpPr>
        <p:grpSpPr>
          <a:xfrm>
            <a:off x="164250" y="145200"/>
            <a:ext cx="8815500" cy="4853100"/>
            <a:chOff x="164250" y="145200"/>
            <a:chExt cx="8815500" cy="4853100"/>
          </a:xfrm>
        </p:grpSpPr>
        <p:sp>
          <p:nvSpPr>
            <p:cNvPr id="210" name="Google Shape;210;p22"/>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2" name="Google Shape;212;p22"/>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13" name="Google Shape;213;p22"/>
          <p:cNvSpPr txBox="1"/>
          <p:nvPr>
            <p:ph type="title"/>
          </p:nvPr>
        </p:nvSpPr>
        <p:spPr>
          <a:xfrm>
            <a:off x="720000" y="542473"/>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4" name="Google Shape;214;p22"/>
          <p:cNvSpPr txBox="1"/>
          <p:nvPr>
            <p:ph idx="2" type="title"/>
          </p:nvPr>
        </p:nvSpPr>
        <p:spPr>
          <a:xfrm>
            <a:off x="722883" y="1659181"/>
            <a:ext cx="28671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5" name="Google Shape;215;p22"/>
          <p:cNvSpPr txBox="1"/>
          <p:nvPr>
            <p:ph idx="1" type="subTitle"/>
          </p:nvPr>
        </p:nvSpPr>
        <p:spPr>
          <a:xfrm>
            <a:off x="722883" y="2245706"/>
            <a:ext cx="28671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22"/>
          <p:cNvSpPr txBox="1"/>
          <p:nvPr>
            <p:ph idx="3" type="title"/>
          </p:nvPr>
        </p:nvSpPr>
        <p:spPr>
          <a:xfrm>
            <a:off x="5561911" y="1659181"/>
            <a:ext cx="2867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7" name="Google Shape;217;p22"/>
          <p:cNvSpPr txBox="1"/>
          <p:nvPr>
            <p:ph idx="4" type="subTitle"/>
          </p:nvPr>
        </p:nvSpPr>
        <p:spPr>
          <a:xfrm>
            <a:off x="5561911" y="2245706"/>
            <a:ext cx="286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22"/>
          <p:cNvSpPr txBox="1"/>
          <p:nvPr>
            <p:ph idx="5" type="title"/>
          </p:nvPr>
        </p:nvSpPr>
        <p:spPr>
          <a:xfrm>
            <a:off x="722883" y="3092581"/>
            <a:ext cx="28671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9" name="Google Shape;219;p22"/>
          <p:cNvSpPr txBox="1"/>
          <p:nvPr>
            <p:ph idx="6" type="subTitle"/>
          </p:nvPr>
        </p:nvSpPr>
        <p:spPr>
          <a:xfrm>
            <a:off x="722883" y="3679106"/>
            <a:ext cx="28671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22"/>
          <p:cNvSpPr txBox="1"/>
          <p:nvPr>
            <p:ph idx="7" type="title"/>
          </p:nvPr>
        </p:nvSpPr>
        <p:spPr>
          <a:xfrm>
            <a:off x="5561911" y="3092581"/>
            <a:ext cx="2867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1" name="Google Shape;221;p22"/>
          <p:cNvSpPr txBox="1"/>
          <p:nvPr>
            <p:ph idx="8" type="subTitle"/>
          </p:nvPr>
        </p:nvSpPr>
        <p:spPr>
          <a:xfrm>
            <a:off x="5561911" y="3679106"/>
            <a:ext cx="286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22" name="Shape 222"/>
        <p:cNvGrpSpPr/>
        <p:nvPr/>
      </p:nvGrpSpPr>
      <p:grpSpPr>
        <a:xfrm>
          <a:off x="0" y="0"/>
          <a:ext cx="0" cy="0"/>
          <a:chOff x="0" y="0"/>
          <a:chExt cx="0" cy="0"/>
        </a:xfrm>
      </p:grpSpPr>
      <p:pic>
        <p:nvPicPr>
          <p:cNvPr id="223" name="Google Shape;223;p23"/>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24" name="Google Shape;224;p23"/>
          <p:cNvGrpSpPr/>
          <p:nvPr/>
        </p:nvGrpSpPr>
        <p:grpSpPr>
          <a:xfrm>
            <a:off x="164250" y="145200"/>
            <a:ext cx="8815500" cy="4853100"/>
            <a:chOff x="164250" y="145200"/>
            <a:chExt cx="8815500" cy="4853100"/>
          </a:xfrm>
        </p:grpSpPr>
        <p:sp>
          <p:nvSpPr>
            <p:cNvPr id="225" name="Google Shape;225;p23"/>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7" name="Google Shape;227;p23"/>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28" name="Google Shape;228;p23"/>
          <p:cNvSpPr txBox="1"/>
          <p:nvPr>
            <p:ph type="title"/>
          </p:nvPr>
        </p:nvSpPr>
        <p:spPr>
          <a:xfrm>
            <a:off x="720000" y="542381"/>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9" name="Google Shape;229;p23"/>
          <p:cNvSpPr txBox="1"/>
          <p:nvPr>
            <p:ph idx="2" type="title"/>
          </p:nvPr>
        </p:nvSpPr>
        <p:spPr>
          <a:xfrm>
            <a:off x="720000" y="1659181"/>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0" name="Google Shape;230;p23"/>
          <p:cNvSpPr txBox="1"/>
          <p:nvPr>
            <p:ph idx="1" type="subTitle"/>
          </p:nvPr>
        </p:nvSpPr>
        <p:spPr>
          <a:xfrm>
            <a:off x="720000" y="194611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23"/>
          <p:cNvSpPr txBox="1"/>
          <p:nvPr>
            <p:ph idx="3" type="title"/>
          </p:nvPr>
        </p:nvSpPr>
        <p:spPr>
          <a:xfrm>
            <a:off x="3419269" y="1659181"/>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2" name="Google Shape;232;p23"/>
          <p:cNvSpPr txBox="1"/>
          <p:nvPr>
            <p:ph idx="4" type="subTitle"/>
          </p:nvPr>
        </p:nvSpPr>
        <p:spPr>
          <a:xfrm>
            <a:off x="3419269" y="194611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3"/>
          <p:cNvSpPr txBox="1"/>
          <p:nvPr>
            <p:ph idx="5" type="title"/>
          </p:nvPr>
        </p:nvSpPr>
        <p:spPr>
          <a:xfrm>
            <a:off x="720000" y="347754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4" name="Google Shape;234;p23"/>
          <p:cNvSpPr txBox="1"/>
          <p:nvPr>
            <p:ph idx="6" type="subTitle"/>
          </p:nvPr>
        </p:nvSpPr>
        <p:spPr>
          <a:xfrm>
            <a:off x="720000" y="406407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23"/>
          <p:cNvSpPr txBox="1"/>
          <p:nvPr>
            <p:ph idx="7" type="title"/>
          </p:nvPr>
        </p:nvSpPr>
        <p:spPr>
          <a:xfrm>
            <a:off x="3419269" y="347754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6" name="Google Shape;236;p23"/>
          <p:cNvSpPr txBox="1"/>
          <p:nvPr>
            <p:ph idx="8" type="subTitle"/>
          </p:nvPr>
        </p:nvSpPr>
        <p:spPr>
          <a:xfrm>
            <a:off x="3419269" y="406407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23"/>
          <p:cNvSpPr txBox="1"/>
          <p:nvPr>
            <p:ph idx="9" type="title"/>
          </p:nvPr>
        </p:nvSpPr>
        <p:spPr>
          <a:xfrm>
            <a:off x="6118545" y="1659181"/>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8" name="Google Shape;238;p23"/>
          <p:cNvSpPr txBox="1"/>
          <p:nvPr>
            <p:ph idx="13" type="subTitle"/>
          </p:nvPr>
        </p:nvSpPr>
        <p:spPr>
          <a:xfrm>
            <a:off x="6118545" y="194611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23"/>
          <p:cNvSpPr txBox="1"/>
          <p:nvPr>
            <p:ph idx="14" type="title"/>
          </p:nvPr>
        </p:nvSpPr>
        <p:spPr>
          <a:xfrm>
            <a:off x="6118545" y="347754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40" name="Google Shape;240;p23"/>
          <p:cNvSpPr txBox="1"/>
          <p:nvPr>
            <p:ph idx="15" type="subTitle"/>
          </p:nvPr>
        </p:nvSpPr>
        <p:spPr>
          <a:xfrm>
            <a:off x="6118545" y="406407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5_1">
    <p:spTree>
      <p:nvGrpSpPr>
        <p:cNvPr id="241" name="Shape 241"/>
        <p:cNvGrpSpPr/>
        <p:nvPr/>
      </p:nvGrpSpPr>
      <p:grpSpPr>
        <a:xfrm>
          <a:off x="0" y="0"/>
          <a:ext cx="0" cy="0"/>
          <a:chOff x="0" y="0"/>
          <a:chExt cx="0" cy="0"/>
        </a:xfrm>
      </p:grpSpPr>
      <p:pic>
        <p:nvPicPr>
          <p:cNvPr id="242" name="Google Shape;242;p24"/>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43" name="Google Shape;243;p24"/>
          <p:cNvGrpSpPr/>
          <p:nvPr/>
        </p:nvGrpSpPr>
        <p:grpSpPr>
          <a:xfrm>
            <a:off x="164250" y="145200"/>
            <a:ext cx="8815500" cy="4853100"/>
            <a:chOff x="164250" y="145200"/>
            <a:chExt cx="8815500" cy="4853100"/>
          </a:xfrm>
        </p:grpSpPr>
        <p:sp>
          <p:nvSpPr>
            <p:cNvPr id="244" name="Google Shape;244;p24"/>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6" name="Google Shape;246;p24"/>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47" name="Google Shape;247;p24"/>
          <p:cNvSpPr txBox="1"/>
          <p:nvPr>
            <p:ph idx="1" type="subTitle"/>
          </p:nvPr>
        </p:nvSpPr>
        <p:spPr>
          <a:xfrm>
            <a:off x="2894422" y="1917431"/>
            <a:ext cx="1634400" cy="41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Hind"/>
              <a:buNone/>
              <a:defRPr b="1" sz="2000">
                <a:latin typeface="Arvo"/>
                <a:ea typeface="Arvo"/>
                <a:cs typeface="Arvo"/>
                <a:sym typeface="Arvo"/>
              </a:defRPr>
            </a:lvl1pPr>
            <a:lvl2pPr lvl="1"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2pPr>
            <a:lvl3pPr lvl="2"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3pPr>
            <a:lvl4pPr lvl="3"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4pPr>
            <a:lvl5pPr lvl="4"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5pPr>
            <a:lvl6pPr lvl="5"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6pPr>
            <a:lvl7pPr lvl="6"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7pPr>
            <a:lvl8pPr lvl="7"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8pPr>
            <a:lvl9pPr lvl="8"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9pPr>
          </a:lstStyle>
          <a:p/>
        </p:txBody>
      </p:sp>
      <p:sp>
        <p:nvSpPr>
          <p:cNvPr id="248" name="Google Shape;248;p24"/>
          <p:cNvSpPr txBox="1"/>
          <p:nvPr>
            <p:ph idx="2" type="subTitle"/>
          </p:nvPr>
        </p:nvSpPr>
        <p:spPr>
          <a:xfrm>
            <a:off x="2894425" y="2329331"/>
            <a:ext cx="1639200" cy="5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9" name="Google Shape;249;p24"/>
          <p:cNvSpPr txBox="1"/>
          <p:nvPr>
            <p:ph idx="3" type="subTitle"/>
          </p:nvPr>
        </p:nvSpPr>
        <p:spPr>
          <a:xfrm>
            <a:off x="4835272" y="1917431"/>
            <a:ext cx="1639200" cy="41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Hind"/>
              <a:buNone/>
              <a:defRPr b="1" sz="2000">
                <a:latin typeface="Arvo"/>
                <a:ea typeface="Arvo"/>
                <a:cs typeface="Arvo"/>
                <a:sym typeface="Arvo"/>
              </a:defRPr>
            </a:lvl1pPr>
            <a:lvl2pPr lvl="1"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2pPr>
            <a:lvl3pPr lvl="2"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3pPr>
            <a:lvl4pPr lvl="3"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4pPr>
            <a:lvl5pPr lvl="4"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5pPr>
            <a:lvl6pPr lvl="5"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6pPr>
            <a:lvl7pPr lvl="6"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7pPr>
            <a:lvl8pPr lvl="7"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8pPr>
            <a:lvl9pPr lvl="8"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9pPr>
          </a:lstStyle>
          <a:p/>
        </p:txBody>
      </p:sp>
      <p:sp>
        <p:nvSpPr>
          <p:cNvPr id="250" name="Google Shape;250;p24"/>
          <p:cNvSpPr txBox="1"/>
          <p:nvPr>
            <p:ph idx="4" type="subTitle"/>
          </p:nvPr>
        </p:nvSpPr>
        <p:spPr>
          <a:xfrm>
            <a:off x="4835275" y="2329331"/>
            <a:ext cx="1639200" cy="5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1" name="Google Shape;251;p24"/>
          <p:cNvSpPr txBox="1"/>
          <p:nvPr>
            <p:ph idx="5" type="subTitle"/>
          </p:nvPr>
        </p:nvSpPr>
        <p:spPr>
          <a:xfrm>
            <a:off x="2894422" y="3478394"/>
            <a:ext cx="1634400" cy="41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Hind"/>
              <a:buNone/>
              <a:defRPr b="1" sz="2000">
                <a:latin typeface="Arvo"/>
                <a:ea typeface="Arvo"/>
                <a:cs typeface="Arvo"/>
                <a:sym typeface="Arvo"/>
              </a:defRPr>
            </a:lvl1pPr>
            <a:lvl2pPr lvl="1"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2pPr>
            <a:lvl3pPr lvl="2"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3pPr>
            <a:lvl4pPr lvl="3"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4pPr>
            <a:lvl5pPr lvl="4"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5pPr>
            <a:lvl6pPr lvl="5"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6pPr>
            <a:lvl7pPr lvl="6"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7pPr>
            <a:lvl8pPr lvl="7"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8pPr>
            <a:lvl9pPr lvl="8"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9pPr>
          </a:lstStyle>
          <a:p/>
        </p:txBody>
      </p:sp>
      <p:sp>
        <p:nvSpPr>
          <p:cNvPr id="252" name="Google Shape;252;p24"/>
          <p:cNvSpPr txBox="1"/>
          <p:nvPr>
            <p:ph idx="6" type="subTitle"/>
          </p:nvPr>
        </p:nvSpPr>
        <p:spPr>
          <a:xfrm>
            <a:off x="2894425" y="3893705"/>
            <a:ext cx="1634400" cy="5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3" name="Google Shape;253;p24"/>
          <p:cNvSpPr txBox="1"/>
          <p:nvPr>
            <p:ph idx="7" type="subTitle"/>
          </p:nvPr>
        </p:nvSpPr>
        <p:spPr>
          <a:xfrm>
            <a:off x="4835272" y="3478395"/>
            <a:ext cx="1639200" cy="41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Hind"/>
              <a:buNone/>
              <a:defRPr b="1" sz="2000">
                <a:latin typeface="Arvo"/>
                <a:ea typeface="Arvo"/>
                <a:cs typeface="Arvo"/>
                <a:sym typeface="Arvo"/>
              </a:defRPr>
            </a:lvl1pPr>
            <a:lvl2pPr lvl="1"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2pPr>
            <a:lvl3pPr lvl="2"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3pPr>
            <a:lvl4pPr lvl="3"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4pPr>
            <a:lvl5pPr lvl="4"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5pPr>
            <a:lvl6pPr lvl="5"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6pPr>
            <a:lvl7pPr lvl="6"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7pPr>
            <a:lvl8pPr lvl="7"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8pPr>
            <a:lvl9pPr lvl="8"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9pPr>
          </a:lstStyle>
          <a:p/>
        </p:txBody>
      </p:sp>
      <p:sp>
        <p:nvSpPr>
          <p:cNvPr id="254" name="Google Shape;254;p24"/>
          <p:cNvSpPr txBox="1"/>
          <p:nvPr>
            <p:ph idx="8" type="subTitle"/>
          </p:nvPr>
        </p:nvSpPr>
        <p:spPr>
          <a:xfrm>
            <a:off x="4835274" y="3893706"/>
            <a:ext cx="1639200" cy="5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5" name="Google Shape;255;p24"/>
          <p:cNvSpPr txBox="1"/>
          <p:nvPr>
            <p:ph idx="9" type="subTitle"/>
          </p:nvPr>
        </p:nvSpPr>
        <p:spPr>
          <a:xfrm>
            <a:off x="6780647" y="1917431"/>
            <a:ext cx="1639200" cy="41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Hind"/>
              <a:buNone/>
              <a:defRPr b="1" sz="2000">
                <a:latin typeface="Arvo"/>
                <a:ea typeface="Arvo"/>
                <a:cs typeface="Arvo"/>
                <a:sym typeface="Arvo"/>
              </a:defRPr>
            </a:lvl1pPr>
            <a:lvl2pPr lvl="1"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2pPr>
            <a:lvl3pPr lvl="2"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3pPr>
            <a:lvl4pPr lvl="3"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4pPr>
            <a:lvl5pPr lvl="4"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5pPr>
            <a:lvl6pPr lvl="5"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6pPr>
            <a:lvl7pPr lvl="6"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7pPr>
            <a:lvl8pPr lvl="7"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8pPr>
            <a:lvl9pPr lvl="8"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9pPr>
          </a:lstStyle>
          <a:p/>
        </p:txBody>
      </p:sp>
      <p:sp>
        <p:nvSpPr>
          <p:cNvPr id="256" name="Google Shape;256;p24"/>
          <p:cNvSpPr txBox="1"/>
          <p:nvPr>
            <p:ph idx="13" type="subTitle"/>
          </p:nvPr>
        </p:nvSpPr>
        <p:spPr>
          <a:xfrm>
            <a:off x="6780650" y="2329331"/>
            <a:ext cx="1639200" cy="5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7" name="Google Shape;257;p24"/>
          <p:cNvSpPr txBox="1"/>
          <p:nvPr>
            <p:ph idx="14" type="subTitle"/>
          </p:nvPr>
        </p:nvSpPr>
        <p:spPr>
          <a:xfrm>
            <a:off x="6780673" y="3478389"/>
            <a:ext cx="1639200" cy="41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Hind"/>
              <a:buNone/>
              <a:defRPr b="1" sz="2000">
                <a:latin typeface="Arvo"/>
                <a:ea typeface="Arvo"/>
                <a:cs typeface="Arvo"/>
                <a:sym typeface="Arvo"/>
              </a:defRPr>
            </a:lvl1pPr>
            <a:lvl2pPr lvl="1"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2pPr>
            <a:lvl3pPr lvl="2"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3pPr>
            <a:lvl4pPr lvl="3"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4pPr>
            <a:lvl5pPr lvl="4"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5pPr>
            <a:lvl6pPr lvl="5"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6pPr>
            <a:lvl7pPr lvl="6"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7pPr>
            <a:lvl8pPr lvl="7"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8pPr>
            <a:lvl9pPr lvl="8" rtl="0">
              <a:spcBef>
                <a:spcPts val="0"/>
              </a:spcBef>
              <a:spcAft>
                <a:spcPts val="0"/>
              </a:spcAft>
              <a:buClr>
                <a:schemeClr val="dk2"/>
              </a:buClr>
              <a:buSzPts val="2000"/>
              <a:buFont typeface="Hind"/>
              <a:buNone/>
              <a:defRPr b="1" sz="2000">
                <a:solidFill>
                  <a:schemeClr val="dk2"/>
                </a:solidFill>
                <a:latin typeface="Hind"/>
                <a:ea typeface="Hind"/>
                <a:cs typeface="Hind"/>
                <a:sym typeface="Hind"/>
              </a:defRPr>
            </a:lvl9pPr>
          </a:lstStyle>
          <a:p/>
        </p:txBody>
      </p:sp>
      <p:sp>
        <p:nvSpPr>
          <p:cNvPr id="258" name="Google Shape;258;p24"/>
          <p:cNvSpPr txBox="1"/>
          <p:nvPr>
            <p:ph idx="15" type="subTitle"/>
          </p:nvPr>
        </p:nvSpPr>
        <p:spPr>
          <a:xfrm>
            <a:off x="6780675" y="3893705"/>
            <a:ext cx="1639200" cy="5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9" name="Google Shape;259;p24"/>
          <p:cNvSpPr txBox="1"/>
          <p:nvPr>
            <p:ph type="title"/>
          </p:nvPr>
        </p:nvSpPr>
        <p:spPr>
          <a:xfrm>
            <a:off x="2894500" y="542381"/>
            <a:ext cx="5529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60" name="Google Shape;260;p24"/>
          <p:cNvGrpSpPr/>
          <p:nvPr/>
        </p:nvGrpSpPr>
        <p:grpSpPr>
          <a:xfrm>
            <a:off x="2894274" y="540020"/>
            <a:ext cx="5529558" cy="577207"/>
            <a:chOff x="3667800" y="1583575"/>
            <a:chExt cx="4756200" cy="577207"/>
          </a:xfrm>
        </p:grpSpPr>
        <p:cxnSp>
          <p:nvCxnSpPr>
            <p:cNvPr id="261" name="Google Shape;261;p24"/>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262" name="Google Shape;262;p24"/>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_1">
    <p:spTree>
      <p:nvGrpSpPr>
        <p:cNvPr id="263" name="Shape 263"/>
        <p:cNvGrpSpPr/>
        <p:nvPr/>
      </p:nvGrpSpPr>
      <p:grpSpPr>
        <a:xfrm>
          <a:off x="0" y="0"/>
          <a:ext cx="0" cy="0"/>
          <a:chOff x="0" y="0"/>
          <a:chExt cx="0" cy="0"/>
        </a:xfrm>
      </p:grpSpPr>
      <p:pic>
        <p:nvPicPr>
          <p:cNvPr id="264" name="Google Shape;264;p25"/>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65" name="Google Shape;265;p25"/>
          <p:cNvGrpSpPr/>
          <p:nvPr/>
        </p:nvGrpSpPr>
        <p:grpSpPr>
          <a:xfrm>
            <a:off x="164250" y="145200"/>
            <a:ext cx="8815500" cy="4853100"/>
            <a:chOff x="164250" y="145200"/>
            <a:chExt cx="8815500" cy="4853100"/>
          </a:xfrm>
        </p:grpSpPr>
        <p:sp>
          <p:nvSpPr>
            <p:cNvPr id="266" name="Google Shape;266;p25"/>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8" name="Google Shape;268;p25"/>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69" name="Google Shape;269;p25"/>
          <p:cNvSpPr txBox="1"/>
          <p:nvPr>
            <p:ph hasCustomPrompt="1" type="title"/>
          </p:nvPr>
        </p:nvSpPr>
        <p:spPr>
          <a:xfrm>
            <a:off x="1626529" y="2950200"/>
            <a:ext cx="1894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4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70" name="Google Shape;270;p25"/>
          <p:cNvSpPr txBox="1"/>
          <p:nvPr>
            <p:ph idx="1" type="subTitle"/>
          </p:nvPr>
        </p:nvSpPr>
        <p:spPr>
          <a:xfrm>
            <a:off x="1628900" y="4084500"/>
            <a:ext cx="18948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25"/>
          <p:cNvSpPr txBox="1"/>
          <p:nvPr>
            <p:ph hasCustomPrompt="1" idx="2" type="title"/>
          </p:nvPr>
        </p:nvSpPr>
        <p:spPr>
          <a:xfrm>
            <a:off x="5616071" y="2950200"/>
            <a:ext cx="1892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4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72" name="Google Shape;272;p25"/>
          <p:cNvSpPr txBox="1"/>
          <p:nvPr>
            <p:ph idx="3" type="subTitle"/>
          </p:nvPr>
        </p:nvSpPr>
        <p:spPr>
          <a:xfrm>
            <a:off x="5618426" y="4084500"/>
            <a:ext cx="1892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5"/>
          <p:cNvSpPr txBox="1"/>
          <p:nvPr>
            <p:ph idx="4" type="subTitle"/>
          </p:nvPr>
        </p:nvSpPr>
        <p:spPr>
          <a:xfrm>
            <a:off x="1628893" y="3619200"/>
            <a:ext cx="1894800" cy="38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Hind"/>
              <a:buNone/>
              <a:defRPr b="1" sz="2000">
                <a:latin typeface="Arvo"/>
                <a:ea typeface="Arvo"/>
                <a:cs typeface="Arvo"/>
                <a:sym typeface="Arvo"/>
              </a:defRPr>
            </a:lvl1pPr>
            <a:lvl2pPr lvl="1" rtl="0" algn="ctr">
              <a:lnSpc>
                <a:spcPct val="100000"/>
              </a:lnSpc>
              <a:spcBef>
                <a:spcPts val="0"/>
              </a:spcBef>
              <a:spcAft>
                <a:spcPts val="0"/>
              </a:spcAft>
              <a:buSzPts val="2000"/>
              <a:buFont typeface="Hind"/>
              <a:buNone/>
              <a:defRPr b="1" sz="2000">
                <a:latin typeface="Hind"/>
                <a:ea typeface="Hind"/>
                <a:cs typeface="Hind"/>
                <a:sym typeface="Hind"/>
              </a:defRPr>
            </a:lvl2pPr>
            <a:lvl3pPr lvl="2" rtl="0" algn="ctr">
              <a:lnSpc>
                <a:spcPct val="100000"/>
              </a:lnSpc>
              <a:spcBef>
                <a:spcPts val="0"/>
              </a:spcBef>
              <a:spcAft>
                <a:spcPts val="0"/>
              </a:spcAft>
              <a:buSzPts val="2000"/>
              <a:buFont typeface="Hind"/>
              <a:buNone/>
              <a:defRPr b="1" sz="2000">
                <a:latin typeface="Hind"/>
                <a:ea typeface="Hind"/>
                <a:cs typeface="Hind"/>
                <a:sym typeface="Hind"/>
              </a:defRPr>
            </a:lvl3pPr>
            <a:lvl4pPr lvl="3" rtl="0" algn="ctr">
              <a:lnSpc>
                <a:spcPct val="100000"/>
              </a:lnSpc>
              <a:spcBef>
                <a:spcPts val="0"/>
              </a:spcBef>
              <a:spcAft>
                <a:spcPts val="0"/>
              </a:spcAft>
              <a:buSzPts val="2000"/>
              <a:buFont typeface="Hind"/>
              <a:buNone/>
              <a:defRPr b="1" sz="2000">
                <a:latin typeface="Hind"/>
                <a:ea typeface="Hind"/>
                <a:cs typeface="Hind"/>
                <a:sym typeface="Hind"/>
              </a:defRPr>
            </a:lvl4pPr>
            <a:lvl5pPr lvl="4" rtl="0" algn="ctr">
              <a:lnSpc>
                <a:spcPct val="100000"/>
              </a:lnSpc>
              <a:spcBef>
                <a:spcPts val="0"/>
              </a:spcBef>
              <a:spcAft>
                <a:spcPts val="0"/>
              </a:spcAft>
              <a:buSzPts val="2000"/>
              <a:buFont typeface="Hind"/>
              <a:buNone/>
              <a:defRPr b="1" sz="2000">
                <a:latin typeface="Hind"/>
                <a:ea typeface="Hind"/>
                <a:cs typeface="Hind"/>
                <a:sym typeface="Hind"/>
              </a:defRPr>
            </a:lvl5pPr>
            <a:lvl6pPr lvl="5" rtl="0" algn="ctr">
              <a:lnSpc>
                <a:spcPct val="100000"/>
              </a:lnSpc>
              <a:spcBef>
                <a:spcPts val="0"/>
              </a:spcBef>
              <a:spcAft>
                <a:spcPts val="0"/>
              </a:spcAft>
              <a:buSzPts val="2000"/>
              <a:buFont typeface="Hind"/>
              <a:buNone/>
              <a:defRPr b="1" sz="2000">
                <a:latin typeface="Hind"/>
                <a:ea typeface="Hind"/>
                <a:cs typeface="Hind"/>
                <a:sym typeface="Hind"/>
              </a:defRPr>
            </a:lvl6pPr>
            <a:lvl7pPr lvl="6" rtl="0" algn="ctr">
              <a:lnSpc>
                <a:spcPct val="100000"/>
              </a:lnSpc>
              <a:spcBef>
                <a:spcPts val="0"/>
              </a:spcBef>
              <a:spcAft>
                <a:spcPts val="0"/>
              </a:spcAft>
              <a:buSzPts val="2000"/>
              <a:buFont typeface="Hind"/>
              <a:buNone/>
              <a:defRPr b="1" sz="2000">
                <a:latin typeface="Hind"/>
                <a:ea typeface="Hind"/>
                <a:cs typeface="Hind"/>
                <a:sym typeface="Hind"/>
              </a:defRPr>
            </a:lvl7pPr>
            <a:lvl8pPr lvl="7" rtl="0" algn="ctr">
              <a:lnSpc>
                <a:spcPct val="100000"/>
              </a:lnSpc>
              <a:spcBef>
                <a:spcPts val="0"/>
              </a:spcBef>
              <a:spcAft>
                <a:spcPts val="0"/>
              </a:spcAft>
              <a:buSzPts val="2000"/>
              <a:buFont typeface="Hind"/>
              <a:buNone/>
              <a:defRPr b="1" sz="2000">
                <a:latin typeface="Hind"/>
                <a:ea typeface="Hind"/>
                <a:cs typeface="Hind"/>
                <a:sym typeface="Hind"/>
              </a:defRPr>
            </a:lvl8pPr>
            <a:lvl9pPr lvl="8" rtl="0" algn="ctr">
              <a:lnSpc>
                <a:spcPct val="100000"/>
              </a:lnSpc>
              <a:spcBef>
                <a:spcPts val="0"/>
              </a:spcBef>
              <a:spcAft>
                <a:spcPts val="0"/>
              </a:spcAft>
              <a:buSzPts val="2000"/>
              <a:buFont typeface="Hind"/>
              <a:buNone/>
              <a:defRPr b="1" sz="2000">
                <a:latin typeface="Hind"/>
                <a:ea typeface="Hind"/>
                <a:cs typeface="Hind"/>
                <a:sym typeface="Hind"/>
              </a:defRPr>
            </a:lvl9pPr>
          </a:lstStyle>
          <a:p/>
        </p:txBody>
      </p:sp>
      <p:sp>
        <p:nvSpPr>
          <p:cNvPr id="274" name="Google Shape;274;p25"/>
          <p:cNvSpPr txBox="1"/>
          <p:nvPr>
            <p:ph idx="5" type="subTitle"/>
          </p:nvPr>
        </p:nvSpPr>
        <p:spPr>
          <a:xfrm>
            <a:off x="5618429" y="3619200"/>
            <a:ext cx="1892400" cy="38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Hind"/>
              <a:buNone/>
              <a:defRPr b="1" sz="2000">
                <a:latin typeface="Arvo"/>
                <a:ea typeface="Arvo"/>
                <a:cs typeface="Arvo"/>
                <a:sym typeface="Arvo"/>
              </a:defRPr>
            </a:lvl1pPr>
            <a:lvl2pPr lvl="1" rtl="0" algn="ctr">
              <a:lnSpc>
                <a:spcPct val="100000"/>
              </a:lnSpc>
              <a:spcBef>
                <a:spcPts val="0"/>
              </a:spcBef>
              <a:spcAft>
                <a:spcPts val="0"/>
              </a:spcAft>
              <a:buSzPts val="2000"/>
              <a:buFont typeface="Hind"/>
              <a:buNone/>
              <a:defRPr b="1" sz="2000">
                <a:latin typeface="Hind"/>
                <a:ea typeface="Hind"/>
                <a:cs typeface="Hind"/>
                <a:sym typeface="Hind"/>
              </a:defRPr>
            </a:lvl2pPr>
            <a:lvl3pPr lvl="2" rtl="0" algn="ctr">
              <a:lnSpc>
                <a:spcPct val="100000"/>
              </a:lnSpc>
              <a:spcBef>
                <a:spcPts val="0"/>
              </a:spcBef>
              <a:spcAft>
                <a:spcPts val="0"/>
              </a:spcAft>
              <a:buSzPts val="2000"/>
              <a:buFont typeface="Hind"/>
              <a:buNone/>
              <a:defRPr b="1" sz="2000">
                <a:latin typeface="Hind"/>
                <a:ea typeface="Hind"/>
                <a:cs typeface="Hind"/>
                <a:sym typeface="Hind"/>
              </a:defRPr>
            </a:lvl3pPr>
            <a:lvl4pPr lvl="3" rtl="0" algn="ctr">
              <a:lnSpc>
                <a:spcPct val="100000"/>
              </a:lnSpc>
              <a:spcBef>
                <a:spcPts val="0"/>
              </a:spcBef>
              <a:spcAft>
                <a:spcPts val="0"/>
              </a:spcAft>
              <a:buSzPts val="2000"/>
              <a:buFont typeface="Hind"/>
              <a:buNone/>
              <a:defRPr b="1" sz="2000">
                <a:latin typeface="Hind"/>
                <a:ea typeface="Hind"/>
                <a:cs typeface="Hind"/>
                <a:sym typeface="Hind"/>
              </a:defRPr>
            </a:lvl4pPr>
            <a:lvl5pPr lvl="4" rtl="0" algn="ctr">
              <a:lnSpc>
                <a:spcPct val="100000"/>
              </a:lnSpc>
              <a:spcBef>
                <a:spcPts val="0"/>
              </a:spcBef>
              <a:spcAft>
                <a:spcPts val="0"/>
              </a:spcAft>
              <a:buSzPts val="2000"/>
              <a:buFont typeface="Hind"/>
              <a:buNone/>
              <a:defRPr b="1" sz="2000">
                <a:latin typeface="Hind"/>
                <a:ea typeface="Hind"/>
                <a:cs typeface="Hind"/>
                <a:sym typeface="Hind"/>
              </a:defRPr>
            </a:lvl5pPr>
            <a:lvl6pPr lvl="5" rtl="0" algn="ctr">
              <a:lnSpc>
                <a:spcPct val="100000"/>
              </a:lnSpc>
              <a:spcBef>
                <a:spcPts val="0"/>
              </a:spcBef>
              <a:spcAft>
                <a:spcPts val="0"/>
              </a:spcAft>
              <a:buSzPts val="2000"/>
              <a:buFont typeface="Hind"/>
              <a:buNone/>
              <a:defRPr b="1" sz="2000">
                <a:latin typeface="Hind"/>
                <a:ea typeface="Hind"/>
                <a:cs typeface="Hind"/>
                <a:sym typeface="Hind"/>
              </a:defRPr>
            </a:lvl6pPr>
            <a:lvl7pPr lvl="6" rtl="0" algn="ctr">
              <a:lnSpc>
                <a:spcPct val="100000"/>
              </a:lnSpc>
              <a:spcBef>
                <a:spcPts val="0"/>
              </a:spcBef>
              <a:spcAft>
                <a:spcPts val="0"/>
              </a:spcAft>
              <a:buSzPts val="2000"/>
              <a:buFont typeface="Hind"/>
              <a:buNone/>
              <a:defRPr b="1" sz="2000">
                <a:latin typeface="Hind"/>
                <a:ea typeface="Hind"/>
                <a:cs typeface="Hind"/>
                <a:sym typeface="Hind"/>
              </a:defRPr>
            </a:lvl7pPr>
            <a:lvl8pPr lvl="7" rtl="0" algn="ctr">
              <a:lnSpc>
                <a:spcPct val="100000"/>
              </a:lnSpc>
              <a:spcBef>
                <a:spcPts val="0"/>
              </a:spcBef>
              <a:spcAft>
                <a:spcPts val="0"/>
              </a:spcAft>
              <a:buSzPts val="2000"/>
              <a:buFont typeface="Hind"/>
              <a:buNone/>
              <a:defRPr b="1" sz="2000">
                <a:latin typeface="Hind"/>
                <a:ea typeface="Hind"/>
                <a:cs typeface="Hind"/>
                <a:sym typeface="Hind"/>
              </a:defRPr>
            </a:lvl8pPr>
            <a:lvl9pPr lvl="8" rtl="0" algn="ctr">
              <a:lnSpc>
                <a:spcPct val="100000"/>
              </a:lnSpc>
              <a:spcBef>
                <a:spcPts val="0"/>
              </a:spcBef>
              <a:spcAft>
                <a:spcPts val="0"/>
              </a:spcAft>
              <a:buSzPts val="2000"/>
              <a:buFont typeface="Hind"/>
              <a:buNone/>
              <a:defRPr b="1" sz="2000">
                <a:latin typeface="Hind"/>
                <a:ea typeface="Hind"/>
                <a:cs typeface="Hind"/>
                <a:sym typeface="Hind"/>
              </a:defRPr>
            </a:lvl9pPr>
          </a:lstStyle>
          <a:p/>
        </p:txBody>
      </p:sp>
      <p:sp>
        <p:nvSpPr>
          <p:cNvPr id="275" name="Google Shape;275;p25"/>
          <p:cNvSpPr txBox="1"/>
          <p:nvPr>
            <p:ph idx="6" type="title"/>
          </p:nvPr>
        </p:nvSpPr>
        <p:spPr>
          <a:xfrm>
            <a:off x="720000" y="542381"/>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6" name="Google Shape;276;p25"/>
          <p:cNvGrpSpPr/>
          <p:nvPr/>
        </p:nvGrpSpPr>
        <p:grpSpPr>
          <a:xfrm>
            <a:off x="720072" y="540000"/>
            <a:ext cx="7704093" cy="577207"/>
            <a:chOff x="3667800" y="1583575"/>
            <a:chExt cx="4756200" cy="577207"/>
          </a:xfrm>
        </p:grpSpPr>
        <p:cxnSp>
          <p:nvCxnSpPr>
            <p:cNvPr id="277" name="Google Shape;277;p25"/>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278" name="Google Shape;278;p25"/>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279" name="Shape 279"/>
        <p:cNvGrpSpPr/>
        <p:nvPr/>
      </p:nvGrpSpPr>
      <p:grpSpPr>
        <a:xfrm>
          <a:off x="0" y="0"/>
          <a:ext cx="0" cy="0"/>
          <a:chOff x="0" y="0"/>
          <a:chExt cx="0" cy="0"/>
        </a:xfrm>
      </p:grpSpPr>
      <p:pic>
        <p:nvPicPr>
          <p:cNvPr id="280" name="Google Shape;280;p26"/>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81" name="Google Shape;281;p26"/>
          <p:cNvGrpSpPr/>
          <p:nvPr/>
        </p:nvGrpSpPr>
        <p:grpSpPr>
          <a:xfrm>
            <a:off x="164250" y="145200"/>
            <a:ext cx="8815500" cy="4853100"/>
            <a:chOff x="164250" y="145200"/>
            <a:chExt cx="8815500" cy="4853100"/>
          </a:xfrm>
        </p:grpSpPr>
        <p:sp>
          <p:nvSpPr>
            <p:cNvPr id="282" name="Google Shape;282;p26"/>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4" name="Google Shape;284;p26"/>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85" name="Google Shape;285;p26"/>
          <p:cNvSpPr txBox="1"/>
          <p:nvPr>
            <p:ph type="title"/>
          </p:nvPr>
        </p:nvSpPr>
        <p:spPr>
          <a:xfrm>
            <a:off x="720000" y="543024"/>
            <a:ext cx="3852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286" name="Google Shape;286;p26"/>
          <p:cNvGrpSpPr/>
          <p:nvPr/>
        </p:nvGrpSpPr>
        <p:grpSpPr>
          <a:xfrm>
            <a:off x="720109" y="540020"/>
            <a:ext cx="3852046" cy="577207"/>
            <a:chOff x="3667800" y="1583575"/>
            <a:chExt cx="4756200" cy="577207"/>
          </a:xfrm>
        </p:grpSpPr>
        <p:cxnSp>
          <p:nvCxnSpPr>
            <p:cNvPr id="287" name="Google Shape;287;p26"/>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288" name="Google Shape;288;p26"/>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
    <p:spTree>
      <p:nvGrpSpPr>
        <p:cNvPr id="289" name="Shape 289"/>
        <p:cNvGrpSpPr/>
        <p:nvPr/>
      </p:nvGrpSpPr>
      <p:grpSpPr>
        <a:xfrm>
          <a:off x="0" y="0"/>
          <a:ext cx="0" cy="0"/>
          <a:chOff x="0" y="0"/>
          <a:chExt cx="0" cy="0"/>
        </a:xfrm>
      </p:grpSpPr>
      <p:pic>
        <p:nvPicPr>
          <p:cNvPr id="290" name="Google Shape;290;p27"/>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91" name="Google Shape;291;p27"/>
          <p:cNvGrpSpPr/>
          <p:nvPr/>
        </p:nvGrpSpPr>
        <p:grpSpPr>
          <a:xfrm>
            <a:off x="164250" y="145200"/>
            <a:ext cx="8815500" cy="4853100"/>
            <a:chOff x="164250" y="145200"/>
            <a:chExt cx="8815500" cy="4853100"/>
          </a:xfrm>
        </p:grpSpPr>
        <p:sp>
          <p:nvSpPr>
            <p:cNvPr id="292" name="Google Shape;292;p27"/>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4" name="Google Shape;294;p27"/>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95" name="Google Shape;295;p27"/>
          <p:cNvSpPr txBox="1"/>
          <p:nvPr>
            <p:ph type="title"/>
          </p:nvPr>
        </p:nvSpPr>
        <p:spPr>
          <a:xfrm>
            <a:off x="720000" y="541786"/>
            <a:ext cx="54822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96" name="Google Shape;296;p27"/>
          <p:cNvGrpSpPr/>
          <p:nvPr/>
        </p:nvGrpSpPr>
        <p:grpSpPr>
          <a:xfrm>
            <a:off x="719892" y="540045"/>
            <a:ext cx="5481996" cy="577207"/>
            <a:chOff x="3667800" y="1583575"/>
            <a:chExt cx="4756200" cy="577207"/>
          </a:xfrm>
        </p:grpSpPr>
        <p:cxnSp>
          <p:nvCxnSpPr>
            <p:cNvPr id="297" name="Google Shape;297;p27"/>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298" name="Google Shape;298;p27"/>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99" name="Shape 299"/>
        <p:cNvGrpSpPr/>
        <p:nvPr/>
      </p:nvGrpSpPr>
      <p:grpSpPr>
        <a:xfrm>
          <a:off x="0" y="0"/>
          <a:ext cx="0" cy="0"/>
          <a:chOff x="0" y="0"/>
          <a:chExt cx="0" cy="0"/>
        </a:xfrm>
      </p:grpSpPr>
      <p:pic>
        <p:nvPicPr>
          <p:cNvPr id="300" name="Google Shape;300;p28"/>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301" name="Google Shape;301;p28"/>
          <p:cNvGrpSpPr/>
          <p:nvPr/>
        </p:nvGrpSpPr>
        <p:grpSpPr>
          <a:xfrm>
            <a:off x="164250" y="145200"/>
            <a:ext cx="8815500" cy="4853100"/>
            <a:chOff x="164250" y="145200"/>
            <a:chExt cx="8815500" cy="4853100"/>
          </a:xfrm>
        </p:grpSpPr>
        <p:sp>
          <p:nvSpPr>
            <p:cNvPr id="302" name="Google Shape;302;p28"/>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4" name="Google Shape;304;p28"/>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305" name="Google Shape;305;p28"/>
          <p:cNvSpPr txBox="1"/>
          <p:nvPr>
            <p:ph type="ctrTitle"/>
          </p:nvPr>
        </p:nvSpPr>
        <p:spPr>
          <a:xfrm>
            <a:off x="1143250" y="777066"/>
            <a:ext cx="31551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6" name="Google Shape;306;p28"/>
          <p:cNvSpPr txBox="1"/>
          <p:nvPr>
            <p:ph idx="1" type="subTitle"/>
          </p:nvPr>
        </p:nvSpPr>
        <p:spPr>
          <a:xfrm>
            <a:off x="1511379" y="1951275"/>
            <a:ext cx="2400600" cy="1332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07" name="Google Shape;307;p28"/>
          <p:cNvSpPr txBox="1"/>
          <p:nvPr>
            <p:ph idx="2" type="subTitle"/>
          </p:nvPr>
        </p:nvSpPr>
        <p:spPr>
          <a:xfrm>
            <a:off x="1119100" y="3936671"/>
            <a:ext cx="3203400" cy="261000"/>
          </a:xfrm>
          <a:prstGeom prst="rect">
            <a:avLst/>
          </a:prstGeom>
        </p:spPr>
        <p:txBody>
          <a:bodyPr anchorCtr="0" anchor="ctr" bIns="91425" lIns="91425" spcFirstLastPara="1" rIns="91425" wrap="square" tIns="91425">
            <a:noAutofit/>
          </a:bodyPr>
          <a:lstStyle>
            <a:lvl1pPr lvl="0" rtl="0" algn="ctr">
              <a:lnSpc>
                <a:spcPct val="100000"/>
              </a:lnSpc>
              <a:spcBef>
                <a:spcPts val="30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8" name="Google Shape;308;p28"/>
          <p:cNvSpPr txBox="1"/>
          <p:nvPr/>
        </p:nvSpPr>
        <p:spPr>
          <a:xfrm>
            <a:off x="720000" y="4302925"/>
            <a:ext cx="3852000" cy="300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300"/>
              </a:spcBef>
              <a:spcAft>
                <a:spcPts val="0"/>
              </a:spcAft>
              <a:buNone/>
            </a:pPr>
            <a:r>
              <a:rPr lang="en" sz="1000">
                <a:solidFill>
                  <a:schemeClr val="dk1"/>
                </a:solidFill>
                <a:latin typeface="Anaheim"/>
                <a:ea typeface="Anaheim"/>
                <a:cs typeface="Anaheim"/>
                <a:sym typeface="Anaheim"/>
              </a:rPr>
              <a:t>CREDITS: This presentation template was created by </a:t>
            </a:r>
            <a:r>
              <a:rPr b="1" lang="en" sz="1000">
                <a:solidFill>
                  <a:schemeClr val="dk1"/>
                </a:solidFill>
                <a:uFill>
                  <a:noFill/>
                </a:uFill>
                <a:latin typeface="Anaheim"/>
                <a:ea typeface="Anaheim"/>
                <a:cs typeface="Anaheim"/>
                <a:sym typeface="Anaheim"/>
                <a:hlinkClick r:id="rId3">
                  <a:extLst>
                    <a:ext uri="{A12FA001-AC4F-418D-AE19-62706E023703}">
                      <ahyp:hlinkClr val="tx"/>
                    </a:ext>
                  </a:extLst>
                </a:hlinkClick>
              </a:rPr>
              <a:t>Slidesgo</a:t>
            </a:r>
            <a:r>
              <a:rPr lang="en" sz="1000">
                <a:solidFill>
                  <a:schemeClr val="dk1"/>
                </a:solidFill>
                <a:latin typeface="Anaheim"/>
                <a:ea typeface="Anaheim"/>
                <a:cs typeface="Anaheim"/>
                <a:sym typeface="Anaheim"/>
              </a:rPr>
              <a:t>, including icons by </a:t>
            </a:r>
            <a:r>
              <a:rPr b="1" lang="en" sz="1000">
                <a:solidFill>
                  <a:schemeClr val="dk1"/>
                </a:solidFill>
                <a:uFill>
                  <a:noFill/>
                </a:uFill>
                <a:latin typeface="Anaheim"/>
                <a:ea typeface="Anaheim"/>
                <a:cs typeface="Anaheim"/>
                <a:sym typeface="Anaheim"/>
                <a:hlinkClick r:id="rId4">
                  <a:extLst>
                    <a:ext uri="{A12FA001-AC4F-418D-AE19-62706E023703}">
                      <ahyp:hlinkClr val="tx"/>
                    </a:ext>
                  </a:extLst>
                </a:hlinkClick>
              </a:rPr>
              <a:t>Flaticon</a:t>
            </a:r>
            <a:r>
              <a:rPr lang="en" sz="1000">
                <a:solidFill>
                  <a:schemeClr val="dk1"/>
                </a:solidFill>
                <a:latin typeface="Anaheim"/>
                <a:ea typeface="Anaheim"/>
                <a:cs typeface="Anaheim"/>
                <a:sym typeface="Anaheim"/>
              </a:rPr>
              <a:t> and infographics &amp; images by </a:t>
            </a:r>
            <a:r>
              <a:rPr b="1" lang="en" sz="1000">
                <a:solidFill>
                  <a:schemeClr val="dk1"/>
                </a:solidFill>
                <a:uFill>
                  <a:noFill/>
                </a:uFill>
                <a:latin typeface="Anaheim"/>
                <a:ea typeface="Anaheim"/>
                <a:cs typeface="Anaheim"/>
                <a:sym typeface="Anaheim"/>
                <a:hlinkClick r:id="rId5">
                  <a:extLst>
                    <a:ext uri="{A12FA001-AC4F-418D-AE19-62706E023703}">
                      <ahyp:hlinkClr val="tx"/>
                    </a:ext>
                  </a:extLst>
                </a:hlinkClick>
              </a:rPr>
              <a:t>Freepik</a:t>
            </a:r>
            <a:endParaRPr b="1">
              <a:solidFill>
                <a:schemeClr val="dk1"/>
              </a:solidFill>
              <a:latin typeface="Anaheim"/>
              <a:ea typeface="Anaheim"/>
              <a:cs typeface="Anaheim"/>
              <a:sym typeface="Anaheim"/>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_1">
    <p:spTree>
      <p:nvGrpSpPr>
        <p:cNvPr id="309" name="Shape 309"/>
        <p:cNvGrpSpPr/>
        <p:nvPr/>
      </p:nvGrpSpPr>
      <p:grpSpPr>
        <a:xfrm>
          <a:off x="0" y="0"/>
          <a:ext cx="0" cy="0"/>
          <a:chOff x="0" y="0"/>
          <a:chExt cx="0" cy="0"/>
        </a:xfrm>
      </p:grpSpPr>
      <p:pic>
        <p:nvPicPr>
          <p:cNvPr id="310" name="Google Shape;310;p29"/>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311" name="Google Shape;311;p29"/>
          <p:cNvGrpSpPr/>
          <p:nvPr/>
        </p:nvGrpSpPr>
        <p:grpSpPr>
          <a:xfrm>
            <a:off x="164250" y="145200"/>
            <a:ext cx="8815500" cy="4853100"/>
            <a:chOff x="164250" y="145200"/>
            <a:chExt cx="8815500" cy="4853100"/>
          </a:xfrm>
        </p:grpSpPr>
        <p:sp>
          <p:nvSpPr>
            <p:cNvPr id="312" name="Google Shape;312;p29"/>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14" name="Google Shape;314;p29"/>
          <p:cNvPicPr preferRelativeResize="0"/>
          <p:nvPr/>
        </p:nvPicPr>
        <p:blipFill>
          <a:blip r:embed="rId2">
            <a:alphaModFix amt="86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pic>
        <p:nvPicPr>
          <p:cNvPr id="26" name="Google Shape;26;p4"/>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7" name="Google Shape;27;p4"/>
          <p:cNvGrpSpPr/>
          <p:nvPr/>
        </p:nvGrpSpPr>
        <p:grpSpPr>
          <a:xfrm>
            <a:off x="164250" y="145200"/>
            <a:ext cx="8815500" cy="4853100"/>
            <a:chOff x="164250" y="145200"/>
            <a:chExt cx="8815500" cy="4853100"/>
          </a:xfrm>
        </p:grpSpPr>
        <p:sp>
          <p:nvSpPr>
            <p:cNvPr id="28" name="Google Shape;28;p4"/>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 name="Google Shape;30;p4"/>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31" name="Google Shape;31;p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4"/>
          <p:cNvSpPr txBox="1"/>
          <p:nvPr>
            <p:ph idx="1" type="body"/>
          </p:nvPr>
        </p:nvSpPr>
        <p:spPr>
          <a:xfrm>
            <a:off x="720000" y="1258450"/>
            <a:ext cx="7704000" cy="3344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AutoNum type="arabicPeriod"/>
              <a:defRPr sz="13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grpSp>
        <p:nvGrpSpPr>
          <p:cNvPr id="33" name="Google Shape;33;p4"/>
          <p:cNvGrpSpPr/>
          <p:nvPr/>
        </p:nvGrpSpPr>
        <p:grpSpPr>
          <a:xfrm>
            <a:off x="720072" y="540000"/>
            <a:ext cx="7704093" cy="577207"/>
            <a:chOff x="3667800" y="1583575"/>
            <a:chExt cx="4756200" cy="577207"/>
          </a:xfrm>
        </p:grpSpPr>
        <p:cxnSp>
          <p:nvCxnSpPr>
            <p:cNvPr id="34" name="Google Shape;34;p4"/>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35" name="Google Shape;35;p4"/>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pic>
        <p:nvPicPr>
          <p:cNvPr id="37" name="Google Shape;37;p5"/>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38" name="Google Shape;38;p5"/>
          <p:cNvGrpSpPr/>
          <p:nvPr/>
        </p:nvGrpSpPr>
        <p:grpSpPr>
          <a:xfrm>
            <a:off x="164250" y="145200"/>
            <a:ext cx="8815500" cy="4853100"/>
            <a:chOff x="164250" y="145200"/>
            <a:chExt cx="8815500" cy="4853100"/>
          </a:xfrm>
        </p:grpSpPr>
        <p:sp>
          <p:nvSpPr>
            <p:cNvPr id="39" name="Google Shape;39;p5"/>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 name="Google Shape;41;p5"/>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42" name="Google Shape;42;p5"/>
          <p:cNvSpPr txBox="1"/>
          <p:nvPr>
            <p:ph type="title"/>
          </p:nvPr>
        </p:nvSpPr>
        <p:spPr>
          <a:xfrm>
            <a:off x="720000" y="543572"/>
            <a:ext cx="7704000" cy="5727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 name="Google Shape;43;p5"/>
          <p:cNvSpPr txBox="1"/>
          <p:nvPr>
            <p:ph idx="1" type="subTitle"/>
          </p:nvPr>
        </p:nvSpPr>
        <p:spPr>
          <a:xfrm>
            <a:off x="1291075" y="3854700"/>
            <a:ext cx="2907600" cy="74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 name="Google Shape;44;p5"/>
          <p:cNvSpPr txBox="1"/>
          <p:nvPr>
            <p:ph idx="2" type="subTitle"/>
          </p:nvPr>
        </p:nvSpPr>
        <p:spPr>
          <a:xfrm>
            <a:off x="4945950" y="3854700"/>
            <a:ext cx="2907600" cy="74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 name="Google Shape;45;p5"/>
          <p:cNvSpPr txBox="1"/>
          <p:nvPr>
            <p:ph idx="3" type="subTitle"/>
          </p:nvPr>
        </p:nvSpPr>
        <p:spPr>
          <a:xfrm>
            <a:off x="1291081" y="3308670"/>
            <a:ext cx="290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b="1" sz="2000">
                <a:latin typeface="Arvo"/>
                <a:ea typeface="Arvo"/>
                <a:cs typeface="Arvo"/>
                <a:sym typeface="Arvo"/>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6" name="Google Shape;46;p5"/>
          <p:cNvSpPr txBox="1"/>
          <p:nvPr>
            <p:ph idx="4" type="subTitle"/>
          </p:nvPr>
        </p:nvSpPr>
        <p:spPr>
          <a:xfrm>
            <a:off x="4945956" y="3308670"/>
            <a:ext cx="290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b="1" sz="2000">
                <a:latin typeface="Arvo"/>
                <a:ea typeface="Arvo"/>
                <a:cs typeface="Arvo"/>
                <a:sym typeface="Arvo"/>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pic>
        <p:nvPicPr>
          <p:cNvPr id="48" name="Google Shape;48;p6"/>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49" name="Google Shape;49;p6"/>
          <p:cNvGrpSpPr/>
          <p:nvPr/>
        </p:nvGrpSpPr>
        <p:grpSpPr>
          <a:xfrm>
            <a:off x="164250" y="145200"/>
            <a:ext cx="8815500" cy="4853100"/>
            <a:chOff x="164250" y="145200"/>
            <a:chExt cx="8815500" cy="4853100"/>
          </a:xfrm>
        </p:grpSpPr>
        <p:sp>
          <p:nvSpPr>
            <p:cNvPr id="50" name="Google Shape;50;p6"/>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 name="Google Shape;52;p6"/>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53" name="Google Shape;53;p6"/>
          <p:cNvSpPr txBox="1"/>
          <p:nvPr>
            <p:ph type="title"/>
          </p:nvPr>
        </p:nvSpPr>
        <p:spPr>
          <a:xfrm>
            <a:off x="720000" y="542381"/>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54" name="Google Shape;54;p6"/>
          <p:cNvGrpSpPr/>
          <p:nvPr/>
        </p:nvGrpSpPr>
        <p:grpSpPr>
          <a:xfrm>
            <a:off x="720072" y="540000"/>
            <a:ext cx="7704093" cy="577207"/>
            <a:chOff x="3667800" y="1583575"/>
            <a:chExt cx="4756200" cy="577207"/>
          </a:xfrm>
        </p:grpSpPr>
        <p:cxnSp>
          <p:nvCxnSpPr>
            <p:cNvPr id="55" name="Google Shape;55;p6"/>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56" name="Google Shape;56;p6"/>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pic>
        <p:nvPicPr>
          <p:cNvPr id="58" name="Google Shape;58;p7"/>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59" name="Google Shape;59;p7"/>
          <p:cNvGrpSpPr/>
          <p:nvPr/>
        </p:nvGrpSpPr>
        <p:grpSpPr>
          <a:xfrm>
            <a:off x="164250" y="145200"/>
            <a:ext cx="8815500" cy="4853100"/>
            <a:chOff x="164250" y="145200"/>
            <a:chExt cx="8815500" cy="4853100"/>
          </a:xfrm>
        </p:grpSpPr>
        <p:sp>
          <p:nvSpPr>
            <p:cNvPr id="60" name="Google Shape;60;p7"/>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 name="Google Shape;62;p7"/>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63" name="Google Shape;63;p7"/>
          <p:cNvSpPr txBox="1"/>
          <p:nvPr>
            <p:ph type="title"/>
          </p:nvPr>
        </p:nvSpPr>
        <p:spPr>
          <a:xfrm>
            <a:off x="3889275" y="540000"/>
            <a:ext cx="4534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7"/>
          <p:cNvSpPr txBox="1"/>
          <p:nvPr>
            <p:ph idx="1" type="body"/>
          </p:nvPr>
        </p:nvSpPr>
        <p:spPr>
          <a:xfrm>
            <a:off x="3889275" y="1277800"/>
            <a:ext cx="4534800" cy="3319200"/>
          </a:xfrm>
          <a:prstGeom prst="rect">
            <a:avLst/>
          </a:prstGeom>
        </p:spPr>
        <p:txBody>
          <a:bodyPr anchorCtr="0" anchor="t" bIns="91425" lIns="91425" spcFirstLastPara="1" rIns="91425" wrap="square" tIns="91425">
            <a:noAutofit/>
          </a:bodyPr>
          <a:lstStyle>
            <a:lvl1pPr indent="-304800" lvl="0" marL="457200" marR="50800" rtl="0">
              <a:spcBef>
                <a:spcPts val="0"/>
              </a:spcBef>
              <a:spcAft>
                <a:spcPts val="0"/>
              </a:spcAft>
              <a:buClr>
                <a:schemeClr val="lt2"/>
              </a:buClr>
              <a:buSzPts val="12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65" name="Google Shape;65;p7"/>
          <p:cNvGrpSpPr/>
          <p:nvPr/>
        </p:nvGrpSpPr>
        <p:grpSpPr>
          <a:xfrm>
            <a:off x="3889553" y="540020"/>
            <a:ext cx="4535037" cy="577207"/>
            <a:chOff x="3667800" y="1583575"/>
            <a:chExt cx="4756200" cy="577207"/>
          </a:xfrm>
        </p:grpSpPr>
        <p:cxnSp>
          <p:nvCxnSpPr>
            <p:cNvPr id="66" name="Google Shape;66;p7"/>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67" name="Google Shape;67;p7"/>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pic>
        <p:nvPicPr>
          <p:cNvPr id="69" name="Google Shape;69;p8"/>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70" name="Google Shape;70;p8"/>
          <p:cNvGrpSpPr/>
          <p:nvPr/>
        </p:nvGrpSpPr>
        <p:grpSpPr>
          <a:xfrm>
            <a:off x="164250" y="145200"/>
            <a:ext cx="8815500" cy="4853100"/>
            <a:chOff x="164250" y="145200"/>
            <a:chExt cx="8815500" cy="4853100"/>
          </a:xfrm>
        </p:grpSpPr>
        <p:sp>
          <p:nvSpPr>
            <p:cNvPr id="71" name="Google Shape;71;p8"/>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3" name="Google Shape;73;p8"/>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74" name="Google Shape;74;p8"/>
          <p:cNvSpPr txBox="1"/>
          <p:nvPr>
            <p:ph type="title"/>
          </p:nvPr>
        </p:nvSpPr>
        <p:spPr>
          <a:xfrm>
            <a:off x="2353036" y="1857868"/>
            <a:ext cx="4446600" cy="161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75" name="Shape 75"/>
        <p:cNvGrpSpPr/>
        <p:nvPr/>
      </p:nvGrpSpPr>
      <p:grpSpPr>
        <a:xfrm>
          <a:off x="0" y="0"/>
          <a:ext cx="0" cy="0"/>
          <a:chOff x="0" y="0"/>
          <a:chExt cx="0" cy="0"/>
        </a:xfrm>
      </p:grpSpPr>
      <p:pic>
        <p:nvPicPr>
          <p:cNvPr id="76" name="Google Shape;76;p9"/>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77" name="Google Shape;77;p9"/>
          <p:cNvGrpSpPr/>
          <p:nvPr/>
        </p:nvGrpSpPr>
        <p:grpSpPr>
          <a:xfrm>
            <a:off x="164250" y="145200"/>
            <a:ext cx="8815500" cy="4853100"/>
            <a:chOff x="164250" y="145200"/>
            <a:chExt cx="8815500" cy="4853100"/>
          </a:xfrm>
        </p:grpSpPr>
        <p:sp>
          <p:nvSpPr>
            <p:cNvPr id="78" name="Google Shape;78;p9"/>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0" name="Google Shape;80;p9"/>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81" name="Google Shape;81;p9"/>
          <p:cNvSpPr txBox="1"/>
          <p:nvPr>
            <p:ph type="title"/>
          </p:nvPr>
        </p:nvSpPr>
        <p:spPr>
          <a:xfrm>
            <a:off x="1100950" y="1302183"/>
            <a:ext cx="3473100" cy="1344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 name="Google Shape;82;p9"/>
          <p:cNvSpPr txBox="1"/>
          <p:nvPr>
            <p:ph idx="1" type="subTitle"/>
          </p:nvPr>
        </p:nvSpPr>
        <p:spPr>
          <a:xfrm>
            <a:off x="1100950" y="2661472"/>
            <a:ext cx="3473100" cy="150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pic>
        <p:nvPicPr>
          <p:cNvPr id="84" name="Google Shape;84;p10"/>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85" name="Google Shape;85;p10"/>
          <p:cNvGrpSpPr/>
          <p:nvPr/>
        </p:nvGrpSpPr>
        <p:grpSpPr>
          <a:xfrm>
            <a:off x="164250" y="145200"/>
            <a:ext cx="8815500" cy="4853100"/>
            <a:chOff x="164250" y="145200"/>
            <a:chExt cx="8815500" cy="4853100"/>
          </a:xfrm>
        </p:grpSpPr>
        <p:sp>
          <p:nvSpPr>
            <p:cNvPr id="86" name="Google Shape;86;p10"/>
            <p:cNvSpPr/>
            <p:nvPr/>
          </p:nvSpPr>
          <p:spPr>
            <a:xfrm>
              <a:off x="164250" y="145200"/>
              <a:ext cx="8815500" cy="4853100"/>
            </a:xfrm>
            <a:prstGeom prst="rect">
              <a:avLst/>
            </a:prstGeom>
            <a:noFill/>
            <a:ln cap="flat" cmpd="sng" w="38100">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261000" y="245100"/>
              <a:ext cx="8622000" cy="4653300"/>
            </a:xfrm>
            <a:prstGeom prst="rect">
              <a:avLst/>
            </a:prstGeom>
            <a:noFill/>
            <a:ln cap="flat" cmpd="sng" w="2857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4800454" y="3796375"/>
            <a:ext cx="3264000" cy="79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2800"/>
              <a:buFont typeface="Arvo"/>
              <a:buNone/>
              <a:defRPr b="1" sz="2800">
                <a:solidFill>
                  <a:schemeClr val="dk1"/>
                </a:solidFill>
                <a:latin typeface="Arvo"/>
                <a:ea typeface="Arvo"/>
                <a:cs typeface="Arvo"/>
                <a:sym typeface="Arv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indent="-317500" lvl="1" marL="9144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indent="-317500" lvl="2" marL="13716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indent="-317500" lvl="3" marL="18288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indent="-317500" lvl="4" marL="22860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indent="-317500" lvl="5" marL="27432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indent="-317500" lvl="6" marL="32004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indent="-317500" lvl="7" marL="36576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indent="-317500" lvl="8" marL="41148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25.jpg"/><Relationship Id="rId4" Type="http://schemas.openxmlformats.org/officeDocument/2006/relationships/image" Target="../media/image2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hyperlink" Target="https://github.com/htmw/2024F-pace-super-giants/wiki"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3.jpg"/><Relationship Id="rId5"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2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grpSp>
        <p:nvGrpSpPr>
          <p:cNvPr id="319" name="Google Shape;319;p30"/>
          <p:cNvGrpSpPr/>
          <p:nvPr/>
        </p:nvGrpSpPr>
        <p:grpSpPr>
          <a:xfrm>
            <a:off x="3628700" y="3498710"/>
            <a:ext cx="4795305" cy="429010"/>
            <a:chOff x="3628700" y="3051039"/>
            <a:chExt cx="4795305" cy="429010"/>
          </a:xfrm>
        </p:grpSpPr>
        <p:sp>
          <p:nvSpPr>
            <p:cNvPr id="320" name="Google Shape;320;p30"/>
            <p:cNvSpPr/>
            <p:nvPr/>
          </p:nvSpPr>
          <p:spPr>
            <a:xfrm>
              <a:off x="3628700" y="3051039"/>
              <a:ext cx="4795305" cy="429010"/>
            </a:xfrm>
            <a:custGeom>
              <a:rect b="b" l="l" r="r" t="t"/>
              <a:pathLst>
                <a:path extrusionOk="0" h="8873" w="99179">
                  <a:moveTo>
                    <a:pt x="0" y="0"/>
                  </a:moveTo>
                  <a:lnTo>
                    <a:pt x="2825" y="4436"/>
                  </a:lnTo>
                  <a:lnTo>
                    <a:pt x="0" y="8872"/>
                  </a:lnTo>
                  <a:lnTo>
                    <a:pt x="99178" y="8872"/>
                  </a:lnTo>
                  <a:lnTo>
                    <a:pt x="95537" y="4436"/>
                  </a:lnTo>
                  <a:lnTo>
                    <a:pt x="991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3914775" y="3188675"/>
              <a:ext cx="161517" cy="15374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7963565" y="3188675"/>
              <a:ext cx="160407" cy="153748"/>
            </a:xfrm>
            <a:custGeom>
              <a:rect b="b" l="l" r="r" t="t"/>
              <a:pathLst>
                <a:path extrusionOk="0" h="2909" w="3035">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30"/>
          <p:cNvSpPr txBox="1"/>
          <p:nvPr>
            <p:ph type="ctrTitle"/>
          </p:nvPr>
        </p:nvSpPr>
        <p:spPr>
          <a:xfrm>
            <a:off x="3628700" y="1563483"/>
            <a:ext cx="4795200" cy="13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DineWise</a:t>
            </a:r>
            <a:endParaRPr/>
          </a:p>
        </p:txBody>
      </p:sp>
      <p:sp>
        <p:nvSpPr>
          <p:cNvPr id="324" name="Google Shape;324;p30"/>
          <p:cNvSpPr txBox="1"/>
          <p:nvPr>
            <p:ph idx="1" type="subTitle"/>
          </p:nvPr>
        </p:nvSpPr>
        <p:spPr>
          <a:xfrm>
            <a:off x="4029800" y="3487470"/>
            <a:ext cx="3993000" cy="4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Team 2 Pace Super Giants</a:t>
            </a:r>
            <a:endParaRPr>
              <a:solidFill>
                <a:schemeClr val="lt1"/>
              </a:solidFill>
            </a:endParaRPr>
          </a:p>
        </p:txBody>
      </p:sp>
      <p:grpSp>
        <p:nvGrpSpPr>
          <p:cNvPr id="325" name="Google Shape;325;p30"/>
          <p:cNvGrpSpPr/>
          <p:nvPr/>
        </p:nvGrpSpPr>
        <p:grpSpPr>
          <a:xfrm>
            <a:off x="3667800" y="1497845"/>
            <a:ext cx="4756200" cy="1513159"/>
            <a:chOff x="3667800" y="1583575"/>
            <a:chExt cx="4756200" cy="1513159"/>
          </a:xfrm>
        </p:grpSpPr>
        <p:cxnSp>
          <p:nvCxnSpPr>
            <p:cNvPr id="326" name="Google Shape;326;p30"/>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327" name="Google Shape;327;p30"/>
            <p:cNvCxnSpPr/>
            <p:nvPr/>
          </p:nvCxnSpPr>
          <p:spPr>
            <a:xfrm>
              <a:off x="3667800" y="3096734"/>
              <a:ext cx="4756200" cy="0"/>
            </a:xfrm>
            <a:prstGeom prst="straightConnector1">
              <a:avLst/>
            </a:prstGeom>
            <a:noFill/>
            <a:ln cap="flat" cmpd="sng" w="38100">
              <a:solidFill>
                <a:schemeClr val="lt2"/>
              </a:solidFill>
              <a:prstDash val="solid"/>
              <a:round/>
              <a:headEnd len="med" w="med" type="none"/>
              <a:tailEnd len="med" w="med" type="none"/>
            </a:ln>
          </p:spPr>
        </p:cxnSp>
      </p:grpSp>
      <p:pic>
        <p:nvPicPr>
          <p:cNvPr id="328" name="Google Shape;328;p30"/>
          <p:cNvPicPr preferRelativeResize="0"/>
          <p:nvPr/>
        </p:nvPicPr>
        <p:blipFill>
          <a:blip r:embed="rId3">
            <a:alphaModFix/>
          </a:blip>
          <a:stretch>
            <a:fillRect/>
          </a:stretch>
        </p:blipFill>
        <p:spPr>
          <a:xfrm>
            <a:off x="726173" y="543300"/>
            <a:ext cx="2707981" cy="4056900"/>
          </a:xfrm>
          <a:prstGeom prst="rect">
            <a:avLst/>
          </a:prstGeom>
          <a:noFill/>
          <a:ln>
            <a:noFill/>
          </a:ln>
        </p:spPr>
      </p:pic>
      <p:grpSp>
        <p:nvGrpSpPr>
          <p:cNvPr id="329" name="Google Shape;329;p30"/>
          <p:cNvGrpSpPr/>
          <p:nvPr/>
        </p:nvGrpSpPr>
        <p:grpSpPr>
          <a:xfrm>
            <a:off x="3731598" y="1213877"/>
            <a:ext cx="4558528" cy="199222"/>
            <a:chOff x="3679970" y="1299607"/>
            <a:chExt cx="4558528" cy="199222"/>
          </a:xfrm>
        </p:grpSpPr>
        <p:sp>
          <p:nvSpPr>
            <p:cNvPr id="330" name="Google Shape;330;p30"/>
            <p:cNvSpPr/>
            <p:nvPr/>
          </p:nvSpPr>
          <p:spPr>
            <a:xfrm>
              <a:off x="3679970"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4014545"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4349120"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4683695"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5018270"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5352845"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5687420"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6021995"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6356570"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6691145"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7025720"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7360295"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7694870" y="1299832"/>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8029445" y="1299832"/>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30"/>
          <p:cNvGrpSpPr/>
          <p:nvPr/>
        </p:nvGrpSpPr>
        <p:grpSpPr>
          <a:xfrm>
            <a:off x="3834023" y="3095752"/>
            <a:ext cx="4558528" cy="199222"/>
            <a:chOff x="3679970" y="1299607"/>
            <a:chExt cx="4558528" cy="199222"/>
          </a:xfrm>
        </p:grpSpPr>
        <p:sp>
          <p:nvSpPr>
            <p:cNvPr id="345" name="Google Shape;345;p30"/>
            <p:cNvSpPr/>
            <p:nvPr/>
          </p:nvSpPr>
          <p:spPr>
            <a:xfrm>
              <a:off x="3679970"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4014545"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4349120"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4683695"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5018270"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5352845"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5687420"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6021995"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6356570"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6691145"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7025720"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7360295" y="1299607"/>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7694870" y="1299832"/>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8029445" y="1299832"/>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39"/>
          <p:cNvPicPr preferRelativeResize="0"/>
          <p:nvPr/>
        </p:nvPicPr>
        <p:blipFill rotWithShape="1">
          <a:blip r:embed="rId3">
            <a:alphaModFix/>
          </a:blip>
          <a:srcRect b="0" l="5500" r="5500" t="0"/>
          <a:stretch/>
        </p:blipFill>
        <p:spPr>
          <a:xfrm>
            <a:off x="726175" y="543300"/>
            <a:ext cx="2707974" cy="4056900"/>
          </a:xfrm>
          <a:prstGeom prst="rect">
            <a:avLst/>
          </a:prstGeom>
          <a:noFill/>
          <a:ln>
            <a:noFill/>
          </a:ln>
        </p:spPr>
      </p:pic>
      <p:sp>
        <p:nvSpPr>
          <p:cNvPr id="515" name="Google Shape;515;p39"/>
          <p:cNvSpPr txBox="1"/>
          <p:nvPr>
            <p:ph type="title"/>
          </p:nvPr>
        </p:nvSpPr>
        <p:spPr>
          <a:xfrm>
            <a:off x="3889275" y="540000"/>
            <a:ext cx="4534800" cy="5727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Sarah</a:t>
            </a:r>
            <a:endParaRPr/>
          </a:p>
        </p:txBody>
      </p:sp>
      <p:sp>
        <p:nvSpPr>
          <p:cNvPr id="516" name="Google Shape;516;p39"/>
          <p:cNvSpPr txBox="1"/>
          <p:nvPr>
            <p:ph idx="1" type="body"/>
          </p:nvPr>
        </p:nvSpPr>
        <p:spPr>
          <a:xfrm>
            <a:off x="3889275" y="1277800"/>
            <a:ext cx="4534800" cy="331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300">
                <a:solidFill>
                  <a:srgbClr val="000000"/>
                </a:solidFill>
                <a:latin typeface="Arial"/>
                <a:ea typeface="Arial"/>
                <a:cs typeface="Arial"/>
                <a:sym typeface="Arial"/>
              </a:rPr>
              <a:t>Age:</a:t>
            </a:r>
            <a:r>
              <a:rPr lang="en" sz="1300">
                <a:solidFill>
                  <a:srgbClr val="000000"/>
                </a:solidFill>
                <a:latin typeface="Arial"/>
                <a:ea typeface="Arial"/>
                <a:cs typeface="Arial"/>
                <a:sym typeface="Arial"/>
              </a:rPr>
              <a:t> 29</a:t>
            </a:r>
            <a:endParaRPr sz="13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sz="1300">
                <a:solidFill>
                  <a:srgbClr val="000000"/>
                </a:solidFill>
                <a:latin typeface="Arial"/>
                <a:ea typeface="Arial"/>
                <a:cs typeface="Arial"/>
                <a:sym typeface="Arial"/>
              </a:rPr>
              <a:t>Occupation:</a:t>
            </a:r>
            <a:r>
              <a:rPr lang="en" sz="1300">
                <a:solidFill>
                  <a:srgbClr val="000000"/>
                </a:solidFill>
                <a:latin typeface="Arial"/>
                <a:ea typeface="Arial"/>
                <a:cs typeface="Arial"/>
                <a:sym typeface="Arial"/>
              </a:rPr>
              <a:t> Fitness Instructor</a:t>
            </a:r>
            <a:endParaRPr sz="13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sz="1300">
                <a:solidFill>
                  <a:srgbClr val="000000"/>
                </a:solidFill>
                <a:latin typeface="Arial"/>
                <a:ea typeface="Arial"/>
                <a:cs typeface="Arial"/>
                <a:sym typeface="Arial"/>
              </a:rPr>
              <a:t>Goals:</a:t>
            </a:r>
            <a:r>
              <a:rPr lang="en" sz="1300">
                <a:solidFill>
                  <a:srgbClr val="000000"/>
                </a:solidFill>
                <a:latin typeface="Arial"/>
                <a:ea typeface="Arial"/>
                <a:cs typeface="Arial"/>
                <a:sym typeface="Arial"/>
              </a:rPr>
              <a:t> Sarah is always looking for healthy meal options that fit her </a:t>
            </a:r>
            <a:r>
              <a:rPr lang="en" sz="1300">
                <a:solidFill>
                  <a:srgbClr val="000000"/>
                </a:solidFill>
                <a:latin typeface="Arial"/>
                <a:ea typeface="Arial"/>
                <a:cs typeface="Arial"/>
                <a:sym typeface="Arial"/>
              </a:rPr>
              <a:t>dietary restriction</a:t>
            </a:r>
            <a:r>
              <a:rPr lang="en" sz="1300">
                <a:solidFill>
                  <a:srgbClr val="000000"/>
                </a:solidFill>
                <a:latin typeface="Arial"/>
                <a:ea typeface="Arial"/>
                <a:cs typeface="Arial"/>
                <a:sym typeface="Arial"/>
              </a:rPr>
              <a:t> (gluten-free, low-carb) while exploring new dishes.</a:t>
            </a:r>
            <a:endParaRPr sz="13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sz="1300">
                <a:solidFill>
                  <a:srgbClr val="000000"/>
                </a:solidFill>
                <a:latin typeface="Arial"/>
                <a:ea typeface="Arial"/>
                <a:cs typeface="Arial"/>
                <a:sym typeface="Arial"/>
              </a:rPr>
              <a:t>Frustrations:</a:t>
            </a:r>
            <a:r>
              <a:rPr lang="en" sz="1300">
                <a:solidFill>
                  <a:srgbClr val="000000"/>
                </a:solidFill>
                <a:latin typeface="Arial"/>
                <a:ea typeface="Arial"/>
                <a:cs typeface="Arial"/>
                <a:sym typeface="Arial"/>
              </a:rPr>
              <a:t> Most restaurant menus are not customized for her dietary needs, making it harder for her to find suitable dishes or </a:t>
            </a:r>
            <a:r>
              <a:rPr lang="en" sz="1300">
                <a:solidFill>
                  <a:srgbClr val="000000"/>
                </a:solidFill>
                <a:latin typeface="Arial"/>
                <a:ea typeface="Arial"/>
                <a:cs typeface="Arial"/>
                <a:sym typeface="Arial"/>
              </a:rPr>
              <a:t>restaurants.</a:t>
            </a:r>
            <a:endParaRPr sz="13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sz="1300">
                <a:solidFill>
                  <a:srgbClr val="000000"/>
                </a:solidFill>
                <a:latin typeface="Arial"/>
                <a:ea typeface="Arial"/>
                <a:cs typeface="Arial"/>
                <a:sym typeface="Arial"/>
              </a:rPr>
              <a:t>How the app helps:</a:t>
            </a:r>
            <a:r>
              <a:rPr lang="en" sz="1300">
                <a:solidFill>
                  <a:srgbClr val="000000"/>
                </a:solidFill>
                <a:latin typeface="Arial"/>
                <a:ea typeface="Arial"/>
                <a:cs typeface="Arial"/>
                <a:sym typeface="Arial"/>
              </a:rPr>
              <a:t> The app provides personalized menu suggestions based on her dietary preferences and tracks her past orders, offering healthy options without the need for constant searching.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id="521" name="Google Shape;521;p40"/>
          <p:cNvPicPr preferRelativeResize="0"/>
          <p:nvPr/>
        </p:nvPicPr>
        <p:blipFill rotWithShape="1">
          <a:blip r:embed="rId3">
            <a:alphaModFix/>
          </a:blip>
          <a:srcRect b="39" l="0" r="0" t="39"/>
          <a:stretch/>
        </p:blipFill>
        <p:spPr>
          <a:xfrm>
            <a:off x="726175" y="543300"/>
            <a:ext cx="2707973" cy="4056900"/>
          </a:xfrm>
          <a:prstGeom prst="rect">
            <a:avLst/>
          </a:prstGeom>
          <a:noFill/>
          <a:ln>
            <a:noFill/>
          </a:ln>
        </p:spPr>
      </p:pic>
      <p:sp>
        <p:nvSpPr>
          <p:cNvPr id="522" name="Google Shape;522;p40"/>
          <p:cNvSpPr txBox="1"/>
          <p:nvPr>
            <p:ph type="title"/>
          </p:nvPr>
        </p:nvSpPr>
        <p:spPr>
          <a:xfrm>
            <a:off x="3889275" y="540000"/>
            <a:ext cx="4534800" cy="5727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David</a:t>
            </a:r>
            <a:endParaRPr/>
          </a:p>
        </p:txBody>
      </p:sp>
      <p:sp>
        <p:nvSpPr>
          <p:cNvPr id="523" name="Google Shape;523;p40"/>
          <p:cNvSpPr txBox="1"/>
          <p:nvPr>
            <p:ph idx="1" type="body"/>
          </p:nvPr>
        </p:nvSpPr>
        <p:spPr>
          <a:xfrm>
            <a:off x="3889275" y="1277800"/>
            <a:ext cx="4534800" cy="331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300">
                <a:solidFill>
                  <a:srgbClr val="000000"/>
                </a:solidFill>
                <a:latin typeface="Arial"/>
                <a:ea typeface="Arial"/>
                <a:cs typeface="Arial"/>
                <a:sym typeface="Arial"/>
              </a:rPr>
              <a:t>Age:</a:t>
            </a:r>
            <a:r>
              <a:rPr lang="en" sz="1300">
                <a:solidFill>
                  <a:srgbClr val="000000"/>
                </a:solidFill>
                <a:latin typeface="Arial"/>
                <a:ea typeface="Arial"/>
                <a:cs typeface="Arial"/>
                <a:sym typeface="Arial"/>
              </a:rPr>
              <a:t> 45</a:t>
            </a:r>
            <a:endParaRPr sz="13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sz="1300">
                <a:solidFill>
                  <a:srgbClr val="000000"/>
                </a:solidFill>
                <a:latin typeface="Arial"/>
                <a:ea typeface="Arial"/>
                <a:cs typeface="Arial"/>
                <a:sym typeface="Arial"/>
              </a:rPr>
              <a:t>Occupation:</a:t>
            </a:r>
            <a:r>
              <a:rPr lang="en" sz="1300">
                <a:solidFill>
                  <a:srgbClr val="000000"/>
                </a:solidFill>
                <a:latin typeface="Arial"/>
                <a:ea typeface="Arial"/>
                <a:cs typeface="Arial"/>
                <a:sym typeface="Arial"/>
              </a:rPr>
              <a:t> Restaurant Owner</a:t>
            </a:r>
            <a:endParaRPr sz="13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sz="1300">
                <a:solidFill>
                  <a:srgbClr val="000000"/>
                </a:solidFill>
                <a:latin typeface="Arial"/>
                <a:ea typeface="Arial"/>
                <a:cs typeface="Arial"/>
                <a:sym typeface="Arial"/>
              </a:rPr>
              <a:t>Goals:</a:t>
            </a:r>
            <a:r>
              <a:rPr lang="en" sz="1300">
                <a:solidFill>
                  <a:srgbClr val="000000"/>
                </a:solidFill>
                <a:latin typeface="Arial"/>
                <a:ea typeface="Arial"/>
                <a:cs typeface="Arial"/>
                <a:sym typeface="Arial"/>
              </a:rPr>
              <a:t> David wants to increase customer satisfaction and optimize pricing strategies to boost profitability during peak and off-peak hours.</a:t>
            </a:r>
            <a:endParaRPr sz="13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sz="1300">
                <a:solidFill>
                  <a:srgbClr val="000000"/>
                </a:solidFill>
                <a:latin typeface="Arial"/>
                <a:ea typeface="Arial"/>
                <a:cs typeface="Arial"/>
                <a:sym typeface="Arial"/>
              </a:rPr>
              <a:t>Frustrations:</a:t>
            </a:r>
            <a:r>
              <a:rPr lang="en" sz="1300">
                <a:solidFill>
                  <a:srgbClr val="000000"/>
                </a:solidFill>
                <a:latin typeface="Arial"/>
                <a:ea typeface="Arial"/>
                <a:cs typeface="Arial"/>
                <a:sym typeface="Arial"/>
              </a:rPr>
              <a:t> Struggles with pricing static menus efficiently, as well as managing inventory and customer preferences.</a:t>
            </a:r>
            <a:endParaRPr sz="13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sz="1300">
                <a:solidFill>
                  <a:srgbClr val="000000"/>
                </a:solidFill>
                <a:latin typeface="Arial"/>
                <a:ea typeface="Arial"/>
                <a:cs typeface="Arial"/>
                <a:sym typeface="Arial"/>
              </a:rPr>
              <a:t>How the app helps:</a:t>
            </a:r>
            <a:r>
              <a:rPr lang="en" sz="1300">
                <a:solidFill>
                  <a:srgbClr val="000000"/>
                </a:solidFill>
                <a:latin typeface="Arial"/>
                <a:ea typeface="Arial"/>
                <a:cs typeface="Arial"/>
                <a:sym typeface="Arial"/>
              </a:rPr>
              <a:t> The app uses dynamic pricing to adjust menu prices based on demand and time of day, while also offering personalized menu suggestions to customers, helping David increase sales and reduce food waste.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41"/>
          <p:cNvPicPr preferRelativeResize="0"/>
          <p:nvPr/>
        </p:nvPicPr>
        <p:blipFill rotWithShape="1">
          <a:blip r:embed="rId3">
            <a:alphaModFix/>
          </a:blip>
          <a:srcRect b="159" l="0" r="0" t="149"/>
          <a:stretch/>
        </p:blipFill>
        <p:spPr>
          <a:xfrm>
            <a:off x="726175" y="543300"/>
            <a:ext cx="2707974" cy="4056900"/>
          </a:xfrm>
          <a:prstGeom prst="rect">
            <a:avLst/>
          </a:prstGeom>
          <a:noFill/>
          <a:ln>
            <a:noFill/>
          </a:ln>
        </p:spPr>
      </p:pic>
      <p:sp>
        <p:nvSpPr>
          <p:cNvPr id="529" name="Google Shape;529;p41"/>
          <p:cNvSpPr txBox="1"/>
          <p:nvPr>
            <p:ph type="title"/>
          </p:nvPr>
        </p:nvSpPr>
        <p:spPr>
          <a:xfrm>
            <a:off x="3736875" y="540000"/>
            <a:ext cx="4534800" cy="5727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Emily</a:t>
            </a:r>
            <a:endParaRPr/>
          </a:p>
        </p:txBody>
      </p:sp>
      <p:sp>
        <p:nvSpPr>
          <p:cNvPr id="530" name="Google Shape;530;p41"/>
          <p:cNvSpPr txBox="1"/>
          <p:nvPr>
            <p:ph idx="1" type="body"/>
          </p:nvPr>
        </p:nvSpPr>
        <p:spPr>
          <a:xfrm>
            <a:off x="3889275" y="1277800"/>
            <a:ext cx="4534800" cy="331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300">
                <a:solidFill>
                  <a:srgbClr val="000000"/>
                </a:solidFill>
                <a:latin typeface="Arial"/>
                <a:ea typeface="Arial"/>
                <a:cs typeface="Arial"/>
                <a:sym typeface="Arial"/>
              </a:rPr>
              <a:t>Age:</a:t>
            </a:r>
            <a:r>
              <a:rPr lang="en" sz="1300">
                <a:solidFill>
                  <a:srgbClr val="000000"/>
                </a:solidFill>
                <a:latin typeface="Arial"/>
                <a:ea typeface="Arial"/>
                <a:cs typeface="Arial"/>
                <a:sym typeface="Arial"/>
              </a:rPr>
              <a:t> 21</a:t>
            </a:r>
            <a:endParaRPr sz="13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sz="1300">
                <a:solidFill>
                  <a:srgbClr val="000000"/>
                </a:solidFill>
                <a:latin typeface="Arial"/>
                <a:ea typeface="Arial"/>
                <a:cs typeface="Arial"/>
                <a:sym typeface="Arial"/>
              </a:rPr>
              <a:t>Occupation:</a:t>
            </a:r>
            <a:r>
              <a:rPr lang="en" sz="1300">
                <a:solidFill>
                  <a:srgbClr val="000000"/>
                </a:solidFill>
                <a:latin typeface="Arial"/>
                <a:ea typeface="Arial"/>
                <a:cs typeface="Arial"/>
                <a:sym typeface="Arial"/>
              </a:rPr>
              <a:t> College Student</a:t>
            </a:r>
            <a:endParaRPr sz="13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sz="1300">
                <a:solidFill>
                  <a:srgbClr val="000000"/>
                </a:solidFill>
                <a:latin typeface="Arial"/>
                <a:ea typeface="Arial"/>
                <a:cs typeface="Arial"/>
                <a:sym typeface="Arial"/>
              </a:rPr>
              <a:t>Goals:</a:t>
            </a:r>
            <a:r>
              <a:rPr lang="en" sz="1300">
                <a:solidFill>
                  <a:srgbClr val="000000"/>
                </a:solidFill>
                <a:latin typeface="Arial"/>
                <a:ea typeface="Arial"/>
                <a:cs typeface="Arial"/>
                <a:sym typeface="Arial"/>
              </a:rPr>
              <a:t> Emily wants to enjoy meals at restaurants without exceeding her budget, especially during social outings with friends.</a:t>
            </a:r>
            <a:endParaRPr sz="13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sz="1300">
                <a:solidFill>
                  <a:srgbClr val="000000"/>
                </a:solidFill>
                <a:latin typeface="Arial"/>
                <a:ea typeface="Arial"/>
                <a:cs typeface="Arial"/>
                <a:sym typeface="Arial"/>
              </a:rPr>
              <a:t>Frustrations:</a:t>
            </a:r>
            <a:r>
              <a:rPr lang="en" sz="1300">
                <a:solidFill>
                  <a:srgbClr val="000000"/>
                </a:solidFill>
                <a:latin typeface="Arial"/>
                <a:ea typeface="Arial"/>
                <a:cs typeface="Arial"/>
                <a:sym typeface="Arial"/>
              </a:rPr>
              <a:t> High prices during peak times make dining out expensive, and she struggles to find good deals or discounts.</a:t>
            </a:r>
            <a:endParaRPr sz="13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b="1" lang="en" sz="1300">
                <a:solidFill>
                  <a:srgbClr val="000000"/>
                </a:solidFill>
                <a:latin typeface="Arial"/>
                <a:ea typeface="Arial"/>
                <a:cs typeface="Arial"/>
                <a:sym typeface="Arial"/>
              </a:rPr>
              <a:t>How the app helps:</a:t>
            </a:r>
            <a:r>
              <a:rPr lang="en" sz="1300">
                <a:solidFill>
                  <a:srgbClr val="000000"/>
                </a:solidFill>
                <a:latin typeface="Arial"/>
                <a:ea typeface="Arial"/>
                <a:cs typeface="Arial"/>
                <a:sym typeface="Arial"/>
              </a:rPr>
              <a:t> The app provides Emily with meal recommendations based on her preferences and budget, while offering her dynamic discounts based on off-peak times or restaurant promotions.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grpSp>
        <p:nvGrpSpPr>
          <p:cNvPr id="535" name="Google Shape;535;p42"/>
          <p:cNvGrpSpPr/>
          <p:nvPr/>
        </p:nvGrpSpPr>
        <p:grpSpPr>
          <a:xfrm>
            <a:off x="1896107" y="4098025"/>
            <a:ext cx="5347236" cy="429010"/>
            <a:chOff x="3350457" y="3051044"/>
            <a:chExt cx="5347236" cy="429010"/>
          </a:xfrm>
        </p:grpSpPr>
        <p:sp>
          <p:nvSpPr>
            <p:cNvPr id="536" name="Google Shape;536;p42"/>
            <p:cNvSpPr/>
            <p:nvPr/>
          </p:nvSpPr>
          <p:spPr>
            <a:xfrm>
              <a:off x="3350457" y="3051044"/>
              <a:ext cx="5347236" cy="429010"/>
            </a:xfrm>
            <a:custGeom>
              <a:rect b="b" l="l" r="r" t="t"/>
              <a:pathLst>
                <a:path extrusionOk="0" h="8873" w="99179">
                  <a:moveTo>
                    <a:pt x="0" y="0"/>
                  </a:moveTo>
                  <a:lnTo>
                    <a:pt x="2825" y="4436"/>
                  </a:lnTo>
                  <a:lnTo>
                    <a:pt x="0" y="8872"/>
                  </a:lnTo>
                  <a:lnTo>
                    <a:pt x="99178" y="8872"/>
                  </a:lnTo>
                  <a:lnTo>
                    <a:pt x="95537" y="4436"/>
                  </a:lnTo>
                  <a:lnTo>
                    <a:pt x="991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2"/>
            <p:cNvSpPr/>
            <p:nvPr/>
          </p:nvSpPr>
          <p:spPr>
            <a:xfrm>
              <a:off x="3661604" y="3188675"/>
              <a:ext cx="161517" cy="15374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2"/>
            <p:cNvSpPr/>
            <p:nvPr/>
          </p:nvSpPr>
          <p:spPr>
            <a:xfrm>
              <a:off x="8188568" y="3188675"/>
              <a:ext cx="160407" cy="153748"/>
            </a:xfrm>
            <a:custGeom>
              <a:rect b="b" l="l" r="r" t="t"/>
              <a:pathLst>
                <a:path extrusionOk="0" h="2909" w="3035">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42"/>
          <p:cNvSpPr txBox="1"/>
          <p:nvPr>
            <p:ph idx="1" type="subTitle"/>
          </p:nvPr>
        </p:nvSpPr>
        <p:spPr>
          <a:xfrm>
            <a:off x="2319325" y="4158575"/>
            <a:ext cx="4509300" cy="317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solidFill>
                  <a:schemeClr val="lt1"/>
                </a:solidFill>
              </a:rPr>
              <a:t>Technologies &amp; Algorithms</a:t>
            </a:r>
            <a:endParaRPr>
              <a:solidFill>
                <a:schemeClr val="lt1"/>
              </a:solidFill>
            </a:endParaRPr>
          </a:p>
        </p:txBody>
      </p:sp>
      <p:sp>
        <p:nvSpPr>
          <p:cNvPr id="540" name="Google Shape;540;p42"/>
          <p:cNvSpPr txBox="1"/>
          <p:nvPr>
            <p:ph type="title"/>
          </p:nvPr>
        </p:nvSpPr>
        <p:spPr>
          <a:xfrm>
            <a:off x="1896250" y="2807350"/>
            <a:ext cx="5347200" cy="11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03. </a:t>
            </a:r>
            <a:r>
              <a:rPr lang="en" sz="3600"/>
              <a:t>Technical</a:t>
            </a:r>
            <a:r>
              <a:rPr lang="en" sz="3600"/>
              <a:t> Approach</a:t>
            </a:r>
            <a:endParaRPr sz="3600"/>
          </a:p>
        </p:txBody>
      </p:sp>
      <p:pic>
        <p:nvPicPr>
          <p:cNvPr id="541" name="Google Shape;541;p42"/>
          <p:cNvPicPr preferRelativeResize="0"/>
          <p:nvPr/>
        </p:nvPicPr>
        <p:blipFill rotWithShape="1">
          <a:blip r:embed="rId3">
            <a:alphaModFix/>
          </a:blip>
          <a:srcRect b="27239" l="0" r="0" t="27239"/>
          <a:stretch/>
        </p:blipFill>
        <p:spPr>
          <a:xfrm>
            <a:off x="720000" y="539400"/>
            <a:ext cx="7704003" cy="2190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3"/>
          <p:cNvSpPr txBox="1"/>
          <p:nvPr>
            <p:ph idx="2" type="subTitle"/>
          </p:nvPr>
        </p:nvSpPr>
        <p:spPr>
          <a:xfrm>
            <a:off x="2894425" y="2329321"/>
            <a:ext cx="1639200" cy="10845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TypeScript</a:t>
            </a:r>
            <a:endParaRPr/>
          </a:p>
          <a:p>
            <a:pPr indent="-317500" lvl="0" marL="457200" rtl="0" algn="l">
              <a:spcBef>
                <a:spcPts val="0"/>
              </a:spcBef>
              <a:spcAft>
                <a:spcPts val="0"/>
              </a:spcAft>
              <a:buSzPts val="1400"/>
              <a:buChar char="●"/>
            </a:pPr>
            <a:r>
              <a:rPr lang="en"/>
              <a:t>Python</a:t>
            </a:r>
            <a:endParaRPr/>
          </a:p>
          <a:p>
            <a:pPr indent="-317500" lvl="0" marL="457200" rtl="0" algn="l">
              <a:spcBef>
                <a:spcPts val="0"/>
              </a:spcBef>
              <a:spcAft>
                <a:spcPts val="0"/>
              </a:spcAft>
              <a:buSzPts val="1400"/>
              <a:buChar char="●"/>
            </a:pPr>
            <a:r>
              <a:rPr lang="en"/>
              <a:t>NoSQL</a:t>
            </a:r>
            <a:endParaRPr/>
          </a:p>
        </p:txBody>
      </p:sp>
      <p:sp>
        <p:nvSpPr>
          <p:cNvPr id="547" name="Google Shape;547;p43"/>
          <p:cNvSpPr txBox="1"/>
          <p:nvPr>
            <p:ph idx="4" type="subTitle"/>
          </p:nvPr>
        </p:nvSpPr>
        <p:spPr>
          <a:xfrm>
            <a:off x="4835275" y="2435200"/>
            <a:ext cx="1639200" cy="1217700"/>
          </a:xfrm>
          <a:prstGeom prst="rect">
            <a:avLst/>
          </a:prstGeom>
        </p:spPr>
        <p:txBody>
          <a:bodyPr anchorCtr="0" anchor="ctr" bIns="91425" lIns="91425" spcFirstLastPara="1" rIns="182875" wrap="square" tIns="91425">
            <a:noAutofit/>
          </a:bodyPr>
          <a:lstStyle/>
          <a:p>
            <a:pPr indent="-317500" lvl="0" marL="457200" rtl="0" algn="l">
              <a:spcBef>
                <a:spcPts val="0"/>
              </a:spcBef>
              <a:spcAft>
                <a:spcPts val="0"/>
              </a:spcAft>
              <a:buSzPts val="1400"/>
              <a:buChar char="●"/>
            </a:pPr>
            <a:r>
              <a:rPr lang="en"/>
              <a:t>ReactJS</a:t>
            </a:r>
            <a:endParaRPr/>
          </a:p>
          <a:p>
            <a:pPr indent="-317500" lvl="0" marL="457200" rtl="0" algn="l">
              <a:spcBef>
                <a:spcPts val="0"/>
              </a:spcBef>
              <a:spcAft>
                <a:spcPts val="0"/>
              </a:spcAft>
              <a:buSzPts val="1400"/>
              <a:buChar char="●"/>
            </a:pPr>
            <a:r>
              <a:rPr lang="en"/>
              <a:t>Node JS</a:t>
            </a:r>
            <a:endParaRPr/>
          </a:p>
          <a:p>
            <a:pPr indent="-317500" lvl="0" marL="457200" rtl="0" algn="l">
              <a:spcBef>
                <a:spcPts val="0"/>
              </a:spcBef>
              <a:spcAft>
                <a:spcPts val="0"/>
              </a:spcAft>
              <a:buSzPts val="1400"/>
              <a:buChar char="●"/>
            </a:pPr>
            <a:r>
              <a:rPr lang="en"/>
              <a:t>Flask</a:t>
            </a:r>
            <a:endParaRPr/>
          </a:p>
          <a:p>
            <a:pPr indent="-317500" lvl="0" marL="457200" rtl="0" algn="l">
              <a:spcBef>
                <a:spcPts val="0"/>
              </a:spcBef>
              <a:spcAft>
                <a:spcPts val="0"/>
              </a:spcAft>
              <a:buSzPts val="1400"/>
              <a:buChar char="●"/>
            </a:pPr>
            <a:r>
              <a:rPr lang="en"/>
              <a:t>Pytorch</a:t>
            </a:r>
            <a:endParaRPr/>
          </a:p>
        </p:txBody>
      </p:sp>
      <p:sp>
        <p:nvSpPr>
          <p:cNvPr id="548" name="Google Shape;548;p43"/>
          <p:cNvSpPr txBox="1"/>
          <p:nvPr>
            <p:ph idx="1" type="subTitle"/>
          </p:nvPr>
        </p:nvSpPr>
        <p:spPr>
          <a:xfrm>
            <a:off x="2894422" y="1917431"/>
            <a:ext cx="1634400" cy="4119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Languages</a:t>
            </a:r>
            <a:endParaRPr/>
          </a:p>
        </p:txBody>
      </p:sp>
      <p:sp>
        <p:nvSpPr>
          <p:cNvPr id="549" name="Google Shape;549;p43"/>
          <p:cNvSpPr txBox="1"/>
          <p:nvPr>
            <p:ph idx="3" type="subTitle"/>
          </p:nvPr>
        </p:nvSpPr>
        <p:spPr>
          <a:xfrm>
            <a:off x="4835275" y="1917425"/>
            <a:ext cx="1945500" cy="4119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Frameworks</a:t>
            </a:r>
            <a:endParaRPr/>
          </a:p>
        </p:txBody>
      </p:sp>
      <p:sp>
        <p:nvSpPr>
          <p:cNvPr id="550" name="Google Shape;550;p43"/>
          <p:cNvSpPr txBox="1"/>
          <p:nvPr>
            <p:ph idx="9" type="subTitle"/>
          </p:nvPr>
        </p:nvSpPr>
        <p:spPr>
          <a:xfrm>
            <a:off x="6780647" y="1917431"/>
            <a:ext cx="1639200" cy="4119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Tools</a:t>
            </a:r>
            <a:endParaRPr/>
          </a:p>
        </p:txBody>
      </p:sp>
      <p:sp>
        <p:nvSpPr>
          <p:cNvPr id="551" name="Google Shape;551;p43"/>
          <p:cNvSpPr txBox="1"/>
          <p:nvPr>
            <p:ph type="title"/>
          </p:nvPr>
        </p:nvSpPr>
        <p:spPr>
          <a:xfrm>
            <a:off x="2894500" y="542381"/>
            <a:ext cx="552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Technologies</a:t>
            </a:r>
            <a:endParaRPr/>
          </a:p>
        </p:txBody>
      </p:sp>
      <p:pic>
        <p:nvPicPr>
          <p:cNvPr id="552" name="Google Shape;552;p43"/>
          <p:cNvPicPr preferRelativeResize="0"/>
          <p:nvPr/>
        </p:nvPicPr>
        <p:blipFill rotWithShape="1">
          <a:blip r:embed="rId3">
            <a:alphaModFix/>
          </a:blip>
          <a:srcRect b="0" l="11936" r="13363" t="0"/>
          <a:stretch/>
        </p:blipFill>
        <p:spPr>
          <a:xfrm>
            <a:off x="720075" y="540150"/>
            <a:ext cx="2022701" cy="4056750"/>
          </a:xfrm>
          <a:prstGeom prst="rect">
            <a:avLst/>
          </a:prstGeom>
          <a:noFill/>
          <a:ln>
            <a:noFill/>
          </a:ln>
        </p:spPr>
      </p:pic>
      <p:grpSp>
        <p:nvGrpSpPr>
          <p:cNvPr id="553" name="Google Shape;553;p43"/>
          <p:cNvGrpSpPr/>
          <p:nvPr/>
        </p:nvGrpSpPr>
        <p:grpSpPr>
          <a:xfrm>
            <a:off x="5466620" y="1533614"/>
            <a:ext cx="376507" cy="374790"/>
            <a:chOff x="4787534" y="1515552"/>
            <a:chExt cx="376507" cy="374790"/>
          </a:xfrm>
        </p:grpSpPr>
        <p:sp>
          <p:nvSpPr>
            <p:cNvPr id="554" name="Google Shape;554;p43"/>
            <p:cNvSpPr/>
            <p:nvPr/>
          </p:nvSpPr>
          <p:spPr>
            <a:xfrm>
              <a:off x="4787534" y="1690837"/>
              <a:ext cx="376507" cy="199505"/>
            </a:xfrm>
            <a:custGeom>
              <a:rect b="b" l="l" r="r" t="t"/>
              <a:pathLst>
                <a:path extrusionOk="0" h="5692" w="10742">
                  <a:moveTo>
                    <a:pt x="1049" y="0"/>
                  </a:moveTo>
                  <a:lnTo>
                    <a:pt x="1049" y="1334"/>
                  </a:lnTo>
                  <a:cubicBezTo>
                    <a:pt x="930" y="1334"/>
                    <a:pt x="811" y="1334"/>
                    <a:pt x="715" y="1286"/>
                  </a:cubicBezTo>
                  <a:cubicBezTo>
                    <a:pt x="549" y="1191"/>
                    <a:pt x="572" y="977"/>
                    <a:pt x="572" y="810"/>
                  </a:cubicBezTo>
                  <a:cubicBezTo>
                    <a:pt x="584" y="631"/>
                    <a:pt x="447" y="542"/>
                    <a:pt x="307" y="542"/>
                  </a:cubicBezTo>
                  <a:cubicBezTo>
                    <a:pt x="168" y="542"/>
                    <a:pt x="25" y="631"/>
                    <a:pt x="25" y="810"/>
                  </a:cubicBezTo>
                  <a:cubicBezTo>
                    <a:pt x="1" y="1167"/>
                    <a:pt x="96" y="1572"/>
                    <a:pt x="453" y="1762"/>
                  </a:cubicBezTo>
                  <a:cubicBezTo>
                    <a:pt x="599" y="1835"/>
                    <a:pt x="744" y="1866"/>
                    <a:pt x="901" y="1866"/>
                  </a:cubicBezTo>
                  <a:cubicBezTo>
                    <a:pt x="949" y="1866"/>
                    <a:pt x="998" y="1863"/>
                    <a:pt x="1049" y="1858"/>
                  </a:cubicBezTo>
                  <a:lnTo>
                    <a:pt x="1049" y="3620"/>
                  </a:lnTo>
                  <a:cubicBezTo>
                    <a:pt x="1049" y="4763"/>
                    <a:pt x="2001" y="5692"/>
                    <a:pt x="3168" y="5692"/>
                  </a:cubicBezTo>
                  <a:lnTo>
                    <a:pt x="7622" y="5692"/>
                  </a:lnTo>
                  <a:cubicBezTo>
                    <a:pt x="8788" y="5692"/>
                    <a:pt x="9670" y="4763"/>
                    <a:pt x="9670" y="3620"/>
                  </a:cubicBezTo>
                  <a:lnTo>
                    <a:pt x="9670" y="1858"/>
                  </a:lnTo>
                  <a:cubicBezTo>
                    <a:pt x="9720" y="1863"/>
                    <a:pt x="9771" y="1866"/>
                    <a:pt x="9821" y="1866"/>
                  </a:cubicBezTo>
                  <a:cubicBezTo>
                    <a:pt x="9985" y="1866"/>
                    <a:pt x="10149" y="1835"/>
                    <a:pt x="10313" y="1762"/>
                  </a:cubicBezTo>
                  <a:cubicBezTo>
                    <a:pt x="10646" y="1572"/>
                    <a:pt x="10741" y="1167"/>
                    <a:pt x="10741" y="810"/>
                  </a:cubicBezTo>
                  <a:cubicBezTo>
                    <a:pt x="10729" y="631"/>
                    <a:pt x="10586" y="542"/>
                    <a:pt x="10449" y="542"/>
                  </a:cubicBezTo>
                  <a:cubicBezTo>
                    <a:pt x="10313" y="542"/>
                    <a:pt x="10182" y="631"/>
                    <a:pt x="10193" y="810"/>
                  </a:cubicBezTo>
                  <a:cubicBezTo>
                    <a:pt x="10193" y="977"/>
                    <a:pt x="10193" y="1191"/>
                    <a:pt x="10027" y="1286"/>
                  </a:cubicBezTo>
                  <a:cubicBezTo>
                    <a:pt x="9932" y="1334"/>
                    <a:pt x="9812" y="1334"/>
                    <a:pt x="9670" y="1334"/>
                  </a:cubicBezTo>
                  <a:lnTo>
                    <a:pt x="96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3"/>
            <p:cNvSpPr/>
            <p:nvPr/>
          </p:nvSpPr>
          <p:spPr>
            <a:xfrm>
              <a:off x="4824266" y="1619054"/>
              <a:ext cx="302201" cy="55940"/>
            </a:xfrm>
            <a:custGeom>
              <a:rect b="b" l="l" r="r" t="t"/>
              <a:pathLst>
                <a:path extrusionOk="0" h="1596" w="8622">
                  <a:moveTo>
                    <a:pt x="3859" y="0"/>
                  </a:moveTo>
                  <a:lnTo>
                    <a:pt x="3859" y="595"/>
                  </a:lnTo>
                  <a:cubicBezTo>
                    <a:pt x="3763" y="667"/>
                    <a:pt x="3716" y="786"/>
                    <a:pt x="3692" y="905"/>
                  </a:cubicBezTo>
                  <a:lnTo>
                    <a:pt x="1" y="905"/>
                  </a:lnTo>
                  <a:lnTo>
                    <a:pt x="1" y="1596"/>
                  </a:lnTo>
                  <a:lnTo>
                    <a:pt x="8622" y="1596"/>
                  </a:lnTo>
                  <a:lnTo>
                    <a:pt x="8622" y="905"/>
                  </a:lnTo>
                  <a:lnTo>
                    <a:pt x="4930" y="905"/>
                  </a:lnTo>
                  <a:cubicBezTo>
                    <a:pt x="4906" y="786"/>
                    <a:pt x="4859" y="667"/>
                    <a:pt x="4764" y="595"/>
                  </a:cubicBezTo>
                  <a:lnTo>
                    <a:pt x="47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3"/>
            <p:cNvSpPr/>
            <p:nvPr/>
          </p:nvSpPr>
          <p:spPr>
            <a:xfrm>
              <a:off x="4862681" y="1524735"/>
              <a:ext cx="40097" cy="111038"/>
            </a:xfrm>
            <a:custGeom>
              <a:rect b="b" l="l" r="r" t="t"/>
              <a:pathLst>
                <a:path extrusionOk="0" h="3168" w="1144">
                  <a:moveTo>
                    <a:pt x="683" y="0"/>
                  </a:moveTo>
                  <a:cubicBezTo>
                    <a:pt x="611" y="0"/>
                    <a:pt x="538" y="28"/>
                    <a:pt x="476" y="95"/>
                  </a:cubicBezTo>
                  <a:cubicBezTo>
                    <a:pt x="143" y="429"/>
                    <a:pt x="0" y="834"/>
                    <a:pt x="143" y="1262"/>
                  </a:cubicBezTo>
                  <a:cubicBezTo>
                    <a:pt x="286" y="1739"/>
                    <a:pt x="738" y="2239"/>
                    <a:pt x="429" y="2715"/>
                  </a:cubicBezTo>
                  <a:cubicBezTo>
                    <a:pt x="290" y="2923"/>
                    <a:pt x="479" y="3168"/>
                    <a:pt x="665" y="3168"/>
                  </a:cubicBezTo>
                  <a:cubicBezTo>
                    <a:pt x="735" y="3168"/>
                    <a:pt x="805" y="3133"/>
                    <a:pt x="858" y="3048"/>
                  </a:cubicBezTo>
                  <a:cubicBezTo>
                    <a:pt x="1119" y="2667"/>
                    <a:pt x="1143" y="2286"/>
                    <a:pt x="977" y="1858"/>
                  </a:cubicBezTo>
                  <a:cubicBezTo>
                    <a:pt x="810" y="1334"/>
                    <a:pt x="429" y="929"/>
                    <a:pt x="905" y="429"/>
                  </a:cubicBezTo>
                  <a:cubicBezTo>
                    <a:pt x="1082" y="234"/>
                    <a:pt x="891" y="0"/>
                    <a:pt x="6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3"/>
            <p:cNvSpPr/>
            <p:nvPr/>
          </p:nvSpPr>
          <p:spPr>
            <a:xfrm>
              <a:off x="4914415" y="1515552"/>
              <a:ext cx="33438" cy="117382"/>
            </a:xfrm>
            <a:custGeom>
              <a:rect b="b" l="l" r="r" t="t"/>
              <a:pathLst>
                <a:path extrusionOk="0" h="3349" w="954">
                  <a:moveTo>
                    <a:pt x="550" y="0"/>
                  </a:moveTo>
                  <a:cubicBezTo>
                    <a:pt x="481" y="0"/>
                    <a:pt x="413" y="29"/>
                    <a:pt x="358" y="95"/>
                  </a:cubicBezTo>
                  <a:cubicBezTo>
                    <a:pt x="96" y="453"/>
                    <a:pt x="1" y="834"/>
                    <a:pt x="96" y="1262"/>
                  </a:cubicBezTo>
                  <a:cubicBezTo>
                    <a:pt x="215" y="1834"/>
                    <a:pt x="548" y="2334"/>
                    <a:pt x="191" y="2906"/>
                  </a:cubicBezTo>
                  <a:cubicBezTo>
                    <a:pt x="70" y="3114"/>
                    <a:pt x="252" y="3348"/>
                    <a:pt x="434" y="3348"/>
                  </a:cubicBezTo>
                  <a:cubicBezTo>
                    <a:pt x="501" y="3348"/>
                    <a:pt x="568" y="3316"/>
                    <a:pt x="620" y="3239"/>
                  </a:cubicBezTo>
                  <a:cubicBezTo>
                    <a:pt x="882" y="2834"/>
                    <a:pt x="953" y="2429"/>
                    <a:pt x="858" y="1953"/>
                  </a:cubicBezTo>
                  <a:cubicBezTo>
                    <a:pt x="763" y="1429"/>
                    <a:pt x="406" y="929"/>
                    <a:pt x="787" y="453"/>
                  </a:cubicBezTo>
                  <a:cubicBezTo>
                    <a:pt x="946" y="240"/>
                    <a:pt x="749" y="0"/>
                    <a:pt x="5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43"/>
          <p:cNvGrpSpPr/>
          <p:nvPr/>
        </p:nvGrpSpPr>
        <p:grpSpPr>
          <a:xfrm>
            <a:off x="7410355" y="1544457"/>
            <a:ext cx="379837" cy="353129"/>
            <a:chOff x="5603042" y="2129032"/>
            <a:chExt cx="379837" cy="353129"/>
          </a:xfrm>
        </p:grpSpPr>
        <p:sp>
          <p:nvSpPr>
            <p:cNvPr id="559" name="Google Shape;559;p43"/>
            <p:cNvSpPr/>
            <p:nvPr/>
          </p:nvSpPr>
          <p:spPr>
            <a:xfrm>
              <a:off x="5648958" y="2173265"/>
              <a:ext cx="83489" cy="81842"/>
            </a:xfrm>
            <a:custGeom>
              <a:rect b="b" l="l" r="r" t="t"/>
              <a:pathLst>
                <a:path extrusionOk="0" h="2335" w="2382">
                  <a:moveTo>
                    <a:pt x="643" y="1"/>
                  </a:moveTo>
                  <a:cubicBezTo>
                    <a:pt x="358" y="120"/>
                    <a:pt x="143" y="334"/>
                    <a:pt x="0" y="620"/>
                  </a:cubicBezTo>
                  <a:cubicBezTo>
                    <a:pt x="310" y="1168"/>
                    <a:pt x="691" y="1739"/>
                    <a:pt x="1144" y="2335"/>
                  </a:cubicBezTo>
                  <a:cubicBezTo>
                    <a:pt x="1215" y="1644"/>
                    <a:pt x="1739" y="1096"/>
                    <a:pt x="2382" y="1001"/>
                  </a:cubicBezTo>
                  <a:cubicBezTo>
                    <a:pt x="1787" y="596"/>
                    <a:pt x="1191" y="263"/>
                    <a:pt x="6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3"/>
            <p:cNvSpPr/>
            <p:nvPr/>
          </p:nvSpPr>
          <p:spPr>
            <a:xfrm>
              <a:off x="5695714" y="2214168"/>
              <a:ext cx="89342" cy="90184"/>
            </a:xfrm>
            <a:custGeom>
              <a:rect b="b" l="l" r="r" t="t"/>
              <a:pathLst>
                <a:path extrusionOk="0" h="2573" w="2549">
                  <a:moveTo>
                    <a:pt x="1119" y="1"/>
                  </a:moveTo>
                  <a:cubicBezTo>
                    <a:pt x="476" y="96"/>
                    <a:pt x="0" y="620"/>
                    <a:pt x="0" y="1287"/>
                  </a:cubicBezTo>
                  <a:cubicBezTo>
                    <a:pt x="0" y="1311"/>
                    <a:pt x="0" y="1358"/>
                    <a:pt x="0" y="1382"/>
                  </a:cubicBezTo>
                  <a:cubicBezTo>
                    <a:pt x="0" y="1382"/>
                    <a:pt x="0" y="1382"/>
                    <a:pt x="0" y="1406"/>
                  </a:cubicBezTo>
                  <a:cubicBezTo>
                    <a:pt x="24" y="1430"/>
                    <a:pt x="48" y="1453"/>
                    <a:pt x="48" y="1453"/>
                  </a:cubicBezTo>
                  <a:cubicBezTo>
                    <a:pt x="333" y="1811"/>
                    <a:pt x="643" y="2192"/>
                    <a:pt x="976" y="2549"/>
                  </a:cubicBezTo>
                  <a:cubicBezTo>
                    <a:pt x="1072" y="2549"/>
                    <a:pt x="1167" y="2573"/>
                    <a:pt x="1262" y="2573"/>
                  </a:cubicBezTo>
                  <a:lnTo>
                    <a:pt x="1262" y="2549"/>
                  </a:lnTo>
                  <a:cubicBezTo>
                    <a:pt x="1262" y="1811"/>
                    <a:pt x="1834" y="1191"/>
                    <a:pt x="2548" y="1096"/>
                  </a:cubicBezTo>
                  <a:cubicBezTo>
                    <a:pt x="2548" y="1049"/>
                    <a:pt x="2548" y="977"/>
                    <a:pt x="2524" y="930"/>
                  </a:cubicBezTo>
                  <a:cubicBezTo>
                    <a:pt x="2120" y="596"/>
                    <a:pt x="1715" y="287"/>
                    <a:pt x="13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3"/>
            <p:cNvSpPr/>
            <p:nvPr/>
          </p:nvSpPr>
          <p:spPr>
            <a:xfrm>
              <a:off x="5746607" y="2258401"/>
              <a:ext cx="90184" cy="91025"/>
            </a:xfrm>
            <a:custGeom>
              <a:rect b="b" l="l" r="r" t="t"/>
              <a:pathLst>
                <a:path extrusionOk="0" h="2597" w="2573">
                  <a:moveTo>
                    <a:pt x="1215" y="1"/>
                  </a:moveTo>
                  <a:cubicBezTo>
                    <a:pt x="1191" y="25"/>
                    <a:pt x="1144" y="25"/>
                    <a:pt x="1120" y="25"/>
                  </a:cubicBezTo>
                  <a:cubicBezTo>
                    <a:pt x="501" y="96"/>
                    <a:pt x="1" y="644"/>
                    <a:pt x="1" y="1287"/>
                  </a:cubicBezTo>
                  <a:cubicBezTo>
                    <a:pt x="1" y="1287"/>
                    <a:pt x="1" y="1311"/>
                    <a:pt x="1" y="1311"/>
                  </a:cubicBezTo>
                  <a:cubicBezTo>
                    <a:pt x="1" y="1335"/>
                    <a:pt x="1" y="1358"/>
                    <a:pt x="1" y="1382"/>
                  </a:cubicBezTo>
                  <a:cubicBezTo>
                    <a:pt x="1" y="1430"/>
                    <a:pt x="1" y="1454"/>
                    <a:pt x="25" y="1477"/>
                  </a:cubicBezTo>
                  <a:cubicBezTo>
                    <a:pt x="48" y="1644"/>
                    <a:pt x="96" y="1787"/>
                    <a:pt x="167" y="1906"/>
                  </a:cubicBezTo>
                  <a:cubicBezTo>
                    <a:pt x="358" y="2097"/>
                    <a:pt x="548" y="2287"/>
                    <a:pt x="739" y="2454"/>
                  </a:cubicBezTo>
                  <a:cubicBezTo>
                    <a:pt x="906" y="2549"/>
                    <a:pt x="1096" y="2597"/>
                    <a:pt x="1287" y="2597"/>
                  </a:cubicBezTo>
                  <a:cubicBezTo>
                    <a:pt x="1358" y="1906"/>
                    <a:pt x="1906" y="1358"/>
                    <a:pt x="2573" y="1287"/>
                  </a:cubicBezTo>
                  <a:cubicBezTo>
                    <a:pt x="2573" y="1192"/>
                    <a:pt x="2573" y="1120"/>
                    <a:pt x="2549" y="1025"/>
                  </a:cubicBezTo>
                  <a:cubicBezTo>
                    <a:pt x="2192" y="668"/>
                    <a:pt x="1858" y="334"/>
                    <a:pt x="1501" y="25"/>
                  </a:cubicBezTo>
                  <a:cubicBezTo>
                    <a:pt x="1430" y="25"/>
                    <a:pt x="1358" y="1"/>
                    <a:pt x="13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3"/>
            <p:cNvSpPr/>
            <p:nvPr/>
          </p:nvSpPr>
          <p:spPr>
            <a:xfrm>
              <a:off x="5797535" y="2309329"/>
              <a:ext cx="90184" cy="90184"/>
            </a:xfrm>
            <a:custGeom>
              <a:rect b="b" l="l" r="r" t="t"/>
              <a:pathLst>
                <a:path extrusionOk="0" h="2573" w="2573">
                  <a:moveTo>
                    <a:pt x="1286" y="1"/>
                  </a:moveTo>
                  <a:cubicBezTo>
                    <a:pt x="1263" y="1"/>
                    <a:pt x="1239" y="24"/>
                    <a:pt x="1215" y="24"/>
                  </a:cubicBezTo>
                  <a:lnTo>
                    <a:pt x="1120" y="24"/>
                  </a:lnTo>
                  <a:cubicBezTo>
                    <a:pt x="548" y="96"/>
                    <a:pt x="96" y="548"/>
                    <a:pt x="24" y="1120"/>
                  </a:cubicBezTo>
                  <a:cubicBezTo>
                    <a:pt x="24" y="1144"/>
                    <a:pt x="0" y="1191"/>
                    <a:pt x="0" y="1215"/>
                  </a:cubicBezTo>
                  <a:cubicBezTo>
                    <a:pt x="0" y="1239"/>
                    <a:pt x="0" y="1263"/>
                    <a:pt x="0" y="1310"/>
                  </a:cubicBezTo>
                  <a:cubicBezTo>
                    <a:pt x="0" y="1429"/>
                    <a:pt x="24" y="1549"/>
                    <a:pt x="48" y="1668"/>
                  </a:cubicBezTo>
                  <a:cubicBezTo>
                    <a:pt x="453" y="1977"/>
                    <a:pt x="858" y="2287"/>
                    <a:pt x="1286" y="2573"/>
                  </a:cubicBezTo>
                  <a:cubicBezTo>
                    <a:pt x="1358" y="1906"/>
                    <a:pt x="1906" y="1382"/>
                    <a:pt x="2572" y="1287"/>
                  </a:cubicBezTo>
                  <a:cubicBezTo>
                    <a:pt x="2572" y="1287"/>
                    <a:pt x="2572" y="1287"/>
                    <a:pt x="2572" y="1263"/>
                  </a:cubicBezTo>
                  <a:cubicBezTo>
                    <a:pt x="2263" y="834"/>
                    <a:pt x="1906" y="429"/>
                    <a:pt x="1548" y="24"/>
                  </a:cubicBezTo>
                  <a:cubicBezTo>
                    <a:pt x="1453" y="24"/>
                    <a:pt x="1382" y="1"/>
                    <a:pt x="12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3"/>
            <p:cNvSpPr/>
            <p:nvPr/>
          </p:nvSpPr>
          <p:spPr>
            <a:xfrm>
              <a:off x="5848462" y="2361098"/>
              <a:ext cx="85978" cy="81001"/>
            </a:xfrm>
            <a:custGeom>
              <a:rect b="b" l="l" r="r" t="t"/>
              <a:pathLst>
                <a:path extrusionOk="0" h="2311" w="2453">
                  <a:moveTo>
                    <a:pt x="1119" y="0"/>
                  </a:moveTo>
                  <a:cubicBezTo>
                    <a:pt x="548" y="95"/>
                    <a:pt x="95" y="524"/>
                    <a:pt x="24" y="1096"/>
                  </a:cubicBezTo>
                  <a:cubicBezTo>
                    <a:pt x="24" y="1119"/>
                    <a:pt x="24" y="1167"/>
                    <a:pt x="0" y="1191"/>
                  </a:cubicBezTo>
                  <a:cubicBezTo>
                    <a:pt x="0" y="1191"/>
                    <a:pt x="0" y="1215"/>
                    <a:pt x="0" y="1215"/>
                  </a:cubicBezTo>
                  <a:cubicBezTo>
                    <a:pt x="24" y="1238"/>
                    <a:pt x="72" y="1262"/>
                    <a:pt x="95" y="1262"/>
                  </a:cubicBezTo>
                  <a:cubicBezTo>
                    <a:pt x="715" y="1691"/>
                    <a:pt x="1381" y="2048"/>
                    <a:pt x="2048" y="2310"/>
                  </a:cubicBezTo>
                  <a:cubicBezTo>
                    <a:pt x="2215" y="2191"/>
                    <a:pt x="2358" y="2048"/>
                    <a:pt x="2453" y="1858"/>
                  </a:cubicBezTo>
                  <a:cubicBezTo>
                    <a:pt x="2120" y="1215"/>
                    <a:pt x="1739" y="619"/>
                    <a:pt x="1286" y="24"/>
                  </a:cubicBezTo>
                  <a:cubicBezTo>
                    <a:pt x="1286" y="0"/>
                    <a:pt x="1286" y="0"/>
                    <a:pt x="12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3"/>
            <p:cNvSpPr/>
            <p:nvPr/>
          </p:nvSpPr>
          <p:spPr>
            <a:xfrm>
              <a:off x="5612225" y="2129032"/>
              <a:ext cx="370654" cy="334763"/>
            </a:xfrm>
            <a:custGeom>
              <a:rect b="b" l="l" r="r" t="t"/>
              <a:pathLst>
                <a:path extrusionOk="0" h="9551" w="10575">
                  <a:moveTo>
                    <a:pt x="453" y="1"/>
                  </a:moveTo>
                  <a:cubicBezTo>
                    <a:pt x="263" y="1"/>
                    <a:pt x="120" y="25"/>
                    <a:pt x="1" y="72"/>
                  </a:cubicBezTo>
                  <a:cubicBezTo>
                    <a:pt x="191" y="120"/>
                    <a:pt x="358" y="310"/>
                    <a:pt x="477" y="644"/>
                  </a:cubicBezTo>
                  <a:cubicBezTo>
                    <a:pt x="834" y="715"/>
                    <a:pt x="1263" y="858"/>
                    <a:pt x="1691" y="1072"/>
                  </a:cubicBezTo>
                  <a:cubicBezTo>
                    <a:pt x="1739" y="1072"/>
                    <a:pt x="1787" y="1096"/>
                    <a:pt x="1810" y="1120"/>
                  </a:cubicBezTo>
                  <a:cubicBezTo>
                    <a:pt x="1858" y="1144"/>
                    <a:pt x="1906" y="1168"/>
                    <a:pt x="1953" y="1191"/>
                  </a:cubicBezTo>
                  <a:cubicBezTo>
                    <a:pt x="2406" y="1406"/>
                    <a:pt x="2906" y="1692"/>
                    <a:pt x="3430" y="2049"/>
                  </a:cubicBezTo>
                  <a:cubicBezTo>
                    <a:pt x="3478" y="2073"/>
                    <a:pt x="3501" y="2096"/>
                    <a:pt x="3549" y="2120"/>
                  </a:cubicBezTo>
                  <a:cubicBezTo>
                    <a:pt x="3597" y="2144"/>
                    <a:pt x="3620" y="2168"/>
                    <a:pt x="3668" y="2192"/>
                  </a:cubicBezTo>
                  <a:cubicBezTo>
                    <a:pt x="3692" y="2215"/>
                    <a:pt x="3716" y="2239"/>
                    <a:pt x="3739" y="2239"/>
                  </a:cubicBezTo>
                  <a:cubicBezTo>
                    <a:pt x="3787" y="2287"/>
                    <a:pt x="3859" y="2311"/>
                    <a:pt x="3906" y="2358"/>
                  </a:cubicBezTo>
                  <a:cubicBezTo>
                    <a:pt x="3978" y="2406"/>
                    <a:pt x="4049" y="2454"/>
                    <a:pt x="4120" y="2501"/>
                  </a:cubicBezTo>
                  <a:cubicBezTo>
                    <a:pt x="4311" y="2644"/>
                    <a:pt x="4502" y="2811"/>
                    <a:pt x="4716" y="2954"/>
                  </a:cubicBezTo>
                  <a:cubicBezTo>
                    <a:pt x="4787" y="3025"/>
                    <a:pt x="4835" y="3073"/>
                    <a:pt x="4906" y="3120"/>
                  </a:cubicBezTo>
                  <a:cubicBezTo>
                    <a:pt x="4954" y="3168"/>
                    <a:pt x="5002" y="3216"/>
                    <a:pt x="5049" y="3239"/>
                  </a:cubicBezTo>
                  <a:cubicBezTo>
                    <a:pt x="5168" y="3335"/>
                    <a:pt x="5287" y="3454"/>
                    <a:pt x="5406" y="3549"/>
                  </a:cubicBezTo>
                  <a:cubicBezTo>
                    <a:pt x="5454" y="3597"/>
                    <a:pt x="5526" y="3644"/>
                    <a:pt x="5573" y="3692"/>
                  </a:cubicBezTo>
                  <a:cubicBezTo>
                    <a:pt x="5645" y="3763"/>
                    <a:pt x="5716" y="3835"/>
                    <a:pt x="5811" y="3906"/>
                  </a:cubicBezTo>
                  <a:cubicBezTo>
                    <a:pt x="5930" y="4002"/>
                    <a:pt x="6049" y="4121"/>
                    <a:pt x="6169" y="4240"/>
                  </a:cubicBezTo>
                  <a:cubicBezTo>
                    <a:pt x="6240" y="4311"/>
                    <a:pt x="6335" y="4383"/>
                    <a:pt x="6407" y="4478"/>
                  </a:cubicBezTo>
                  <a:cubicBezTo>
                    <a:pt x="6454" y="4525"/>
                    <a:pt x="6502" y="4573"/>
                    <a:pt x="6550" y="4621"/>
                  </a:cubicBezTo>
                  <a:cubicBezTo>
                    <a:pt x="6669" y="4740"/>
                    <a:pt x="6812" y="4883"/>
                    <a:pt x="6931" y="5026"/>
                  </a:cubicBezTo>
                  <a:cubicBezTo>
                    <a:pt x="6978" y="5073"/>
                    <a:pt x="7002" y="5097"/>
                    <a:pt x="7050" y="5145"/>
                  </a:cubicBezTo>
                  <a:cubicBezTo>
                    <a:pt x="7097" y="5216"/>
                    <a:pt x="7145" y="5264"/>
                    <a:pt x="7193" y="5311"/>
                  </a:cubicBezTo>
                  <a:cubicBezTo>
                    <a:pt x="7407" y="5549"/>
                    <a:pt x="7597" y="5788"/>
                    <a:pt x="7788" y="6026"/>
                  </a:cubicBezTo>
                  <a:cubicBezTo>
                    <a:pt x="7836" y="6073"/>
                    <a:pt x="7883" y="6145"/>
                    <a:pt x="7931" y="6192"/>
                  </a:cubicBezTo>
                  <a:cubicBezTo>
                    <a:pt x="7978" y="6240"/>
                    <a:pt x="8002" y="6288"/>
                    <a:pt x="8050" y="6335"/>
                  </a:cubicBezTo>
                  <a:cubicBezTo>
                    <a:pt x="8074" y="6383"/>
                    <a:pt x="8098" y="6407"/>
                    <a:pt x="8121" y="6431"/>
                  </a:cubicBezTo>
                  <a:cubicBezTo>
                    <a:pt x="8145" y="6454"/>
                    <a:pt x="8169" y="6502"/>
                    <a:pt x="8193" y="6526"/>
                  </a:cubicBezTo>
                  <a:cubicBezTo>
                    <a:pt x="8217" y="6573"/>
                    <a:pt x="8240" y="6597"/>
                    <a:pt x="8264" y="6621"/>
                  </a:cubicBezTo>
                  <a:cubicBezTo>
                    <a:pt x="8645" y="7145"/>
                    <a:pt x="8979" y="7693"/>
                    <a:pt x="9264" y="8240"/>
                  </a:cubicBezTo>
                  <a:cubicBezTo>
                    <a:pt x="9288" y="8288"/>
                    <a:pt x="9312" y="8312"/>
                    <a:pt x="9336" y="8360"/>
                  </a:cubicBezTo>
                  <a:cubicBezTo>
                    <a:pt x="9360" y="8407"/>
                    <a:pt x="9360" y="8431"/>
                    <a:pt x="9383" y="8479"/>
                  </a:cubicBezTo>
                  <a:cubicBezTo>
                    <a:pt x="9526" y="8741"/>
                    <a:pt x="9645" y="9026"/>
                    <a:pt x="9765" y="9288"/>
                  </a:cubicBezTo>
                  <a:cubicBezTo>
                    <a:pt x="9812" y="9312"/>
                    <a:pt x="9836" y="9336"/>
                    <a:pt x="9884" y="9336"/>
                  </a:cubicBezTo>
                  <a:cubicBezTo>
                    <a:pt x="10122" y="9407"/>
                    <a:pt x="10288" y="9479"/>
                    <a:pt x="10408" y="9550"/>
                  </a:cubicBezTo>
                  <a:cubicBezTo>
                    <a:pt x="10574" y="6859"/>
                    <a:pt x="7907"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3"/>
            <p:cNvSpPr/>
            <p:nvPr/>
          </p:nvSpPr>
          <p:spPr>
            <a:xfrm>
              <a:off x="5603042" y="2138215"/>
              <a:ext cx="374825" cy="343946"/>
            </a:xfrm>
            <a:custGeom>
              <a:rect b="b" l="l" r="r" t="t"/>
              <a:pathLst>
                <a:path extrusionOk="0" h="9813" w="10694">
                  <a:moveTo>
                    <a:pt x="215" y="1"/>
                  </a:moveTo>
                  <a:cubicBezTo>
                    <a:pt x="167" y="1"/>
                    <a:pt x="120" y="24"/>
                    <a:pt x="96" y="72"/>
                  </a:cubicBezTo>
                  <a:cubicBezTo>
                    <a:pt x="72" y="96"/>
                    <a:pt x="48" y="144"/>
                    <a:pt x="48" y="167"/>
                  </a:cubicBezTo>
                  <a:cubicBezTo>
                    <a:pt x="24" y="215"/>
                    <a:pt x="24" y="239"/>
                    <a:pt x="24" y="286"/>
                  </a:cubicBezTo>
                  <a:cubicBezTo>
                    <a:pt x="1" y="382"/>
                    <a:pt x="1" y="501"/>
                    <a:pt x="1" y="644"/>
                  </a:cubicBezTo>
                  <a:cubicBezTo>
                    <a:pt x="191" y="7645"/>
                    <a:pt x="6573" y="9812"/>
                    <a:pt x="9550" y="9812"/>
                  </a:cubicBezTo>
                  <a:cubicBezTo>
                    <a:pt x="9741" y="9812"/>
                    <a:pt x="9931" y="9788"/>
                    <a:pt x="10098" y="9765"/>
                  </a:cubicBezTo>
                  <a:lnTo>
                    <a:pt x="10217" y="9765"/>
                  </a:lnTo>
                  <a:cubicBezTo>
                    <a:pt x="10265" y="9741"/>
                    <a:pt x="10288" y="9741"/>
                    <a:pt x="10312" y="9741"/>
                  </a:cubicBezTo>
                  <a:cubicBezTo>
                    <a:pt x="10479" y="9717"/>
                    <a:pt x="10574" y="9669"/>
                    <a:pt x="10646" y="9622"/>
                  </a:cubicBezTo>
                  <a:cubicBezTo>
                    <a:pt x="10670" y="9598"/>
                    <a:pt x="10693" y="9550"/>
                    <a:pt x="10646" y="9503"/>
                  </a:cubicBezTo>
                  <a:cubicBezTo>
                    <a:pt x="10598" y="9431"/>
                    <a:pt x="10408" y="9336"/>
                    <a:pt x="10122" y="9264"/>
                  </a:cubicBezTo>
                  <a:cubicBezTo>
                    <a:pt x="10098" y="9264"/>
                    <a:pt x="10098" y="9264"/>
                    <a:pt x="10098" y="9241"/>
                  </a:cubicBezTo>
                  <a:cubicBezTo>
                    <a:pt x="10074" y="9241"/>
                    <a:pt x="10027" y="9241"/>
                    <a:pt x="10003" y="9217"/>
                  </a:cubicBezTo>
                  <a:cubicBezTo>
                    <a:pt x="9955" y="9217"/>
                    <a:pt x="9931" y="9193"/>
                    <a:pt x="9884" y="9193"/>
                  </a:cubicBezTo>
                  <a:cubicBezTo>
                    <a:pt x="9622" y="9098"/>
                    <a:pt x="9336" y="9002"/>
                    <a:pt x="9074" y="8883"/>
                  </a:cubicBezTo>
                  <a:cubicBezTo>
                    <a:pt x="9050" y="8860"/>
                    <a:pt x="9003" y="8860"/>
                    <a:pt x="8979" y="8836"/>
                  </a:cubicBezTo>
                  <a:cubicBezTo>
                    <a:pt x="8931" y="8836"/>
                    <a:pt x="8907" y="8812"/>
                    <a:pt x="8860" y="8788"/>
                  </a:cubicBezTo>
                  <a:cubicBezTo>
                    <a:pt x="8240" y="8526"/>
                    <a:pt x="7621" y="8169"/>
                    <a:pt x="7026" y="7788"/>
                  </a:cubicBezTo>
                  <a:cubicBezTo>
                    <a:pt x="6978" y="7764"/>
                    <a:pt x="6954" y="7740"/>
                    <a:pt x="6931" y="7740"/>
                  </a:cubicBezTo>
                  <a:cubicBezTo>
                    <a:pt x="6883" y="7717"/>
                    <a:pt x="6859" y="7693"/>
                    <a:pt x="6835" y="7669"/>
                  </a:cubicBezTo>
                  <a:cubicBezTo>
                    <a:pt x="6812" y="7669"/>
                    <a:pt x="6812" y="7645"/>
                    <a:pt x="6812" y="7645"/>
                  </a:cubicBezTo>
                  <a:cubicBezTo>
                    <a:pt x="6740" y="7621"/>
                    <a:pt x="6692" y="7574"/>
                    <a:pt x="6645" y="7550"/>
                  </a:cubicBezTo>
                  <a:cubicBezTo>
                    <a:pt x="6573" y="7502"/>
                    <a:pt x="6526" y="7455"/>
                    <a:pt x="6454" y="7407"/>
                  </a:cubicBezTo>
                  <a:cubicBezTo>
                    <a:pt x="6216" y="7240"/>
                    <a:pt x="6002" y="7074"/>
                    <a:pt x="5788" y="6907"/>
                  </a:cubicBezTo>
                  <a:cubicBezTo>
                    <a:pt x="5716" y="6859"/>
                    <a:pt x="5645" y="6812"/>
                    <a:pt x="5597" y="6764"/>
                  </a:cubicBezTo>
                  <a:cubicBezTo>
                    <a:pt x="5549" y="6716"/>
                    <a:pt x="5502" y="6692"/>
                    <a:pt x="5454" y="6645"/>
                  </a:cubicBezTo>
                  <a:cubicBezTo>
                    <a:pt x="5216" y="6454"/>
                    <a:pt x="4978" y="6264"/>
                    <a:pt x="4740" y="6050"/>
                  </a:cubicBezTo>
                  <a:cubicBezTo>
                    <a:pt x="4525" y="5859"/>
                    <a:pt x="4311" y="5645"/>
                    <a:pt x="4097" y="5454"/>
                  </a:cubicBezTo>
                  <a:cubicBezTo>
                    <a:pt x="3906" y="5264"/>
                    <a:pt x="3716" y="5073"/>
                    <a:pt x="3549" y="4859"/>
                  </a:cubicBezTo>
                  <a:cubicBezTo>
                    <a:pt x="3501" y="4835"/>
                    <a:pt x="3454" y="4787"/>
                    <a:pt x="3406" y="4740"/>
                  </a:cubicBezTo>
                  <a:cubicBezTo>
                    <a:pt x="3358" y="4668"/>
                    <a:pt x="3287" y="4597"/>
                    <a:pt x="3239" y="4525"/>
                  </a:cubicBezTo>
                  <a:cubicBezTo>
                    <a:pt x="3073" y="4359"/>
                    <a:pt x="2906" y="4168"/>
                    <a:pt x="2763" y="4001"/>
                  </a:cubicBezTo>
                  <a:cubicBezTo>
                    <a:pt x="2692" y="3930"/>
                    <a:pt x="2644" y="3859"/>
                    <a:pt x="2596" y="3787"/>
                  </a:cubicBezTo>
                  <a:cubicBezTo>
                    <a:pt x="2549" y="3740"/>
                    <a:pt x="2525" y="3692"/>
                    <a:pt x="2477" y="3644"/>
                  </a:cubicBezTo>
                  <a:cubicBezTo>
                    <a:pt x="2454" y="3620"/>
                    <a:pt x="2430" y="3573"/>
                    <a:pt x="2406" y="3549"/>
                  </a:cubicBezTo>
                  <a:cubicBezTo>
                    <a:pt x="2382" y="3525"/>
                    <a:pt x="2358" y="3501"/>
                    <a:pt x="2334" y="3454"/>
                  </a:cubicBezTo>
                  <a:cubicBezTo>
                    <a:pt x="1906" y="2906"/>
                    <a:pt x="1525" y="2358"/>
                    <a:pt x="1239" y="1834"/>
                  </a:cubicBezTo>
                  <a:cubicBezTo>
                    <a:pt x="1215" y="1811"/>
                    <a:pt x="1191" y="1763"/>
                    <a:pt x="1168" y="1739"/>
                  </a:cubicBezTo>
                  <a:cubicBezTo>
                    <a:pt x="1144" y="1691"/>
                    <a:pt x="1120" y="1668"/>
                    <a:pt x="1120" y="1620"/>
                  </a:cubicBezTo>
                  <a:cubicBezTo>
                    <a:pt x="906" y="1239"/>
                    <a:pt x="739" y="882"/>
                    <a:pt x="596" y="548"/>
                  </a:cubicBezTo>
                  <a:cubicBezTo>
                    <a:pt x="596" y="525"/>
                    <a:pt x="596" y="525"/>
                    <a:pt x="596" y="501"/>
                  </a:cubicBezTo>
                  <a:cubicBezTo>
                    <a:pt x="596" y="477"/>
                    <a:pt x="572" y="453"/>
                    <a:pt x="572" y="429"/>
                  </a:cubicBezTo>
                  <a:cubicBezTo>
                    <a:pt x="548" y="406"/>
                    <a:pt x="525" y="358"/>
                    <a:pt x="525" y="334"/>
                  </a:cubicBezTo>
                  <a:cubicBezTo>
                    <a:pt x="405" y="96"/>
                    <a:pt x="310" y="1"/>
                    <a:pt x="2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43"/>
          <p:cNvGrpSpPr/>
          <p:nvPr/>
        </p:nvGrpSpPr>
        <p:grpSpPr>
          <a:xfrm>
            <a:off x="3519099" y="1518048"/>
            <a:ext cx="389861" cy="369813"/>
            <a:chOff x="3163212" y="3330160"/>
            <a:chExt cx="389861" cy="369813"/>
          </a:xfrm>
        </p:grpSpPr>
        <p:sp>
          <p:nvSpPr>
            <p:cNvPr id="567" name="Google Shape;567;p43"/>
            <p:cNvSpPr/>
            <p:nvPr/>
          </p:nvSpPr>
          <p:spPr>
            <a:xfrm>
              <a:off x="3163212" y="3430333"/>
              <a:ext cx="227930" cy="269640"/>
            </a:xfrm>
            <a:custGeom>
              <a:rect b="b" l="l" r="r" t="t"/>
              <a:pathLst>
                <a:path extrusionOk="0" h="7693" w="6503">
                  <a:moveTo>
                    <a:pt x="1835" y="0"/>
                  </a:moveTo>
                  <a:lnTo>
                    <a:pt x="1835" y="1024"/>
                  </a:lnTo>
                  <a:lnTo>
                    <a:pt x="572" y="2286"/>
                  </a:lnTo>
                  <a:cubicBezTo>
                    <a:pt x="72" y="2787"/>
                    <a:pt x="1" y="3382"/>
                    <a:pt x="358" y="3715"/>
                  </a:cubicBezTo>
                  <a:cubicBezTo>
                    <a:pt x="512" y="3869"/>
                    <a:pt x="710" y="3948"/>
                    <a:pt x="923" y="3948"/>
                  </a:cubicBezTo>
                  <a:cubicBezTo>
                    <a:pt x="1206" y="3948"/>
                    <a:pt x="1516" y="3810"/>
                    <a:pt x="1787" y="3525"/>
                  </a:cubicBezTo>
                  <a:lnTo>
                    <a:pt x="1835" y="3477"/>
                  </a:lnTo>
                  <a:lnTo>
                    <a:pt x="1835" y="5073"/>
                  </a:lnTo>
                  <a:cubicBezTo>
                    <a:pt x="1835" y="6549"/>
                    <a:pt x="3025" y="7692"/>
                    <a:pt x="4359" y="7692"/>
                  </a:cubicBezTo>
                  <a:lnTo>
                    <a:pt x="4407" y="7692"/>
                  </a:lnTo>
                  <a:cubicBezTo>
                    <a:pt x="5407" y="7692"/>
                    <a:pt x="6193" y="7026"/>
                    <a:pt x="6502" y="6073"/>
                  </a:cubicBezTo>
                  <a:cubicBezTo>
                    <a:pt x="5216" y="5906"/>
                    <a:pt x="4502" y="4501"/>
                    <a:pt x="4502" y="3168"/>
                  </a:cubicBezTo>
                  <a:lnTo>
                    <a:pt x="45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3"/>
            <p:cNvSpPr/>
            <p:nvPr/>
          </p:nvSpPr>
          <p:spPr>
            <a:xfrm>
              <a:off x="3227493" y="3386906"/>
              <a:ext cx="93513" cy="30949"/>
            </a:xfrm>
            <a:custGeom>
              <a:rect b="b" l="l" r="r" t="t"/>
              <a:pathLst>
                <a:path extrusionOk="0" h="883" w="2668">
                  <a:moveTo>
                    <a:pt x="405" y="1"/>
                  </a:moveTo>
                  <a:cubicBezTo>
                    <a:pt x="167" y="1"/>
                    <a:pt x="1" y="168"/>
                    <a:pt x="1" y="382"/>
                  </a:cubicBezTo>
                  <a:lnTo>
                    <a:pt x="1" y="501"/>
                  </a:lnTo>
                  <a:cubicBezTo>
                    <a:pt x="1" y="715"/>
                    <a:pt x="167" y="882"/>
                    <a:pt x="405" y="882"/>
                  </a:cubicBezTo>
                  <a:lnTo>
                    <a:pt x="2668" y="882"/>
                  </a:lnTo>
                  <a:lnTo>
                    <a:pt x="266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3"/>
            <p:cNvSpPr/>
            <p:nvPr/>
          </p:nvSpPr>
          <p:spPr>
            <a:xfrm>
              <a:off x="3327666" y="3330160"/>
              <a:ext cx="156113" cy="31755"/>
            </a:xfrm>
            <a:custGeom>
              <a:rect b="b" l="l" r="r" t="t"/>
              <a:pathLst>
                <a:path extrusionOk="0" h="906" w="4454">
                  <a:moveTo>
                    <a:pt x="405" y="1"/>
                  </a:moveTo>
                  <a:cubicBezTo>
                    <a:pt x="167" y="1"/>
                    <a:pt x="0" y="191"/>
                    <a:pt x="0" y="405"/>
                  </a:cubicBezTo>
                  <a:lnTo>
                    <a:pt x="0" y="501"/>
                  </a:lnTo>
                  <a:cubicBezTo>
                    <a:pt x="0" y="715"/>
                    <a:pt x="167" y="906"/>
                    <a:pt x="405" y="906"/>
                  </a:cubicBezTo>
                  <a:lnTo>
                    <a:pt x="4073" y="906"/>
                  </a:lnTo>
                  <a:cubicBezTo>
                    <a:pt x="4287" y="906"/>
                    <a:pt x="4454" y="715"/>
                    <a:pt x="4454" y="501"/>
                  </a:cubicBezTo>
                  <a:lnTo>
                    <a:pt x="4454" y="405"/>
                  </a:lnTo>
                  <a:cubicBezTo>
                    <a:pt x="4454" y="191"/>
                    <a:pt x="4287" y="1"/>
                    <a:pt x="40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3"/>
            <p:cNvSpPr/>
            <p:nvPr/>
          </p:nvSpPr>
          <p:spPr>
            <a:xfrm>
              <a:off x="3327666" y="3374393"/>
              <a:ext cx="225407" cy="262980"/>
            </a:xfrm>
            <a:custGeom>
              <a:rect b="b" l="l" r="r" t="t"/>
              <a:pathLst>
                <a:path extrusionOk="0" h="7503" w="6431">
                  <a:moveTo>
                    <a:pt x="0" y="1"/>
                  </a:moveTo>
                  <a:lnTo>
                    <a:pt x="0" y="4764"/>
                  </a:lnTo>
                  <a:cubicBezTo>
                    <a:pt x="0" y="6026"/>
                    <a:pt x="643" y="7359"/>
                    <a:pt x="1858" y="7478"/>
                  </a:cubicBezTo>
                  <a:cubicBezTo>
                    <a:pt x="1929" y="7478"/>
                    <a:pt x="1977" y="7502"/>
                    <a:pt x="2048" y="7502"/>
                  </a:cubicBezTo>
                  <a:lnTo>
                    <a:pt x="2096" y="7502"/>
                  </a:lnTo>
                  <a:cubicBezTo>
                    <a:pt x="3406" y="7502"/>
                    <a:pt x="4644" y="6169"/>
                    <a:pt x="4644" y="4764"/>
                  </a:cubicBezTo>
                  <a:lnTo>
                    <a:pt x="4644" y="3216"/>
                  </a:lnTo>
                  <a:cubicBezTo>
                    <a:pt x="4716" y="3263"/>
                    <a:pt x="4763" y="3311"/>
                    <a:pt x="4811" y="3359"/>
                  </a:cubicBezTo>
                  <a:cubicBezTo>
                    <a:pt x="5058" y="3544"/>
                    <a:pt x="5311" y="3633"/>
                    <a:pt x="5537" y="3633"/>
                  </a:cubicBezTo>
                  <a:cubicBezTo>
                    <a:pt x="5748" y="3633"/>
                    <a:pt x="5935" y="3555"/>
                    <a:pt x="6073" y="3406"/>
                  </a:cubicBezTo>
                  <a:lnTo>
                    <a:pt x="6097" y="3406"/>
                  </a:lnTo>
                  <a:cubicBezTo>
                    <a:pt x="6430" y="3049"/>
                    <a:pt x="6383" y="2477"/>
                    <a:pt x="5883" y="1977"/>
                  </a:cubicBezTo>
                  <a:lnTo>
                    <a:pt x="4835" y="906"/>
                  </a:lnTo>
                  <a:lnTo>
                    <a:pt x="4644" y="739"/>
                  </a:lnTo>
                  <a:lnTo>
                    <a:pt x="46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43"/>
          <p:cNvSpPr txBox="1"/>
          <p:nvPr>
            <p:ph idx="4" type="subTitle"/>
          </p:nvPr>
        </p:nvSpPr>
        <p:spPr>
          <a:xfrm>
            <a:off x="6776125" y="2378326"/>
            <a:ext cx="1639200" cy="1437300"/>
          </a:xfrm>
          <a:prstGeom prst="rect">
            <a:avLst/>
          </a:prstGeom>
        </p:spPr>
        <p:txBody>
          <a:bodyPr anchorCtr="0" anchor="ctr" bIns="91425" lIns="91425" spcFirstLastPara="1" rIns="182875" wrap="square" tIns="91425">
            <a:noAutofit/>
          </a:bodyPr>
          <a:lstStyle/>
          <a:p>
            <a:pPr indent="-317500" lvl="0" marL="457200" rtl="0" algn="l">
              <a:spcBef>
                <a:spcPts val="0"/>
              </a:spcBef>
              <a:spcAft>
                <a:spcPts val="0"/>
              </a:spcAft>
              <a:buSzPts val="1400"/>
              <a:buChar char="●"/>
            </a:pPr>
            <a:r>
              <a:rPr lang="en"/>
              <a:t>Github</a:t>
            </a:r>
            <a:endParaRPr/>
          </a:p>
          <a:p>
            <a:pPr indent="-317500" lvl="0" marL="457200" rtl="0" algn="l">
              <a:spcBef>
                <a:spcPts val="0"/>
              </a:spcBef>
              <a:spcAft>
                <a:spcPts val="0"/>
              </a:spcAft>
              <a:buSzPts val="1400"/>
              <a:buChar char="●"/>
            </a:pPr>
            <a:r>
              <a:rPr lang="en"/>
              <a:t>MongoDB</a:t>
            </a:r>
            <a:endParaRPr/>
          </a:p>
          <a:p>
            <a:pPr indent="-317500" lvl="0" marL="457200" rtl="0" algn="l">
              <a:spcBef>
                <a:spcPts val="0"/>
              </a:spcBef>
              <a:spcAft>
                <a:spcPts val="0"/>
              </a:spcAft>
              <a:buSzPts val="1400"/>
              <a:buChar char="●"/>
            </a:pPr>
            <a:r>
              <a:rPr lang="en"/>
              <a:t>Trello</a:t>
            </a:r>
            <a:endParaRPr/>
          </a:p>
          <a:p>
            <a:pPr indent="-317500" lvl="0" marL="457200" rtl="0" algn="l">
              <a:spcBef>
                <a:spcPts val="0"/>
              </a:spcBef>
              <a:spcAft>
                <a:spcPts val="0"/>
              </a:spcAft>
              <a:buSzPts val="1400"/>
              <a:buChar char="●"/>
            </a:pPr>
            <a:r>
              <a:rPr lang="en"/>
              <a:t>Azure</a:t>
            </a:r>
            <a:endParaRPr/>
          </a:p>
          <a:p>
            <a:pPr indent="-317500" lvl="0" marL="457200" rtl="0" algn="l">
              <a:spcBef>
                <a:spcPts val="0"/>
              </a:spcBef>
              <a:spcAft>
                <a:spcPts val="0"/>
              </a:spcAft>
              <a:buSzPts val="1400"/>
              <a:buChar char="●"/>
            </a:pPr>
            <a:r>
              <a:rPr lang="en"/>
              <a:t>Slack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4"/>
          <p:cNvSpPr txBox="1"/>
          <p:nvPr>
            <p:ph idx="1" type="body"/>
          </p:nvPr>
        </p:nvSpPr>
        <p:spPr>
          <a:xfrm>
            <a:off x="3889275" y="1277800"/>
            <a:ext cx="4534800" cy="33192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a:t>TypeScript is subset of Javascript with static typing, that makes the code easy to debug. It is useful in this project, as it code </a:t>
            </a:r>
            <a:r>
              <a:rPr lang="en"/>
              <a:t>reliable</a:t>
            </a:r>
            <a:r>
              <a:rPr lang="en"/>
              <a:t> and good for large scale projects and it’s used for developing client side as well the server side of the application</a:t>
            </a:r>
            <a:endParaRPr/>
          </a:p>
          <a:p>
            <a:pPr indent="-304800" lvl="0" marL="457200" rtl="0" algn="l">
              <a:spcBef>
                <a:spcPts val="0"/>
              </a:spcBef>
              <a:spcAft>
                <a:spcPts val="0"/>
              </a:spcAft>
              <a:buSzPts val="1200"/>
              <a:buChar char="★"/>
            </a:pPr>
            <a:r>
              <a:rPr lang="en"/>
              <a:t>Python is high level programming </a:t>
            </a:r>
            <a:r>
              <a:rPr lang="en"/>
              <a:t>language and its known for its readability and for this project is it used for developing machine learning models and models API.</a:t>
            </a:r>
            <a:endParaRPr/>
          </a:p>
          <a:p>
            <a:pPr indent="-304800" lvl="0" marL="457200" rtl="0" algn="l">
              <a:spcBef>
                <a:spcPts val="0"/>
              </a:spcBef>
              <a:spcAft>
                <a:spcPts val="0"/>
              </a:spcAft>
              <a:buSzPts val="1200"/>
              <a:buChar char="★"/>
            </a:pPr>
            <a:r>
              <a:rPr lang="en"/>
              <a:t>NoSQL is a database, where data storing is flexible. Schema less format like key value store. This is efficient in storing user profiles, past orders and many.</a:t>
            </a:r>
            <a:endParaRPr/>
          </a:p>
        </p:txBody>
      </p:sp>
      <p:sp>
        <p:nvSpPr>
          <p:cNvPr id="577" name="Google Shape;577;p44"/>
          <p:cNvSpPr txBox="1"/>
          <p:nvPr>
            <p:ph type="title"/>
          </p:nvPr>
        </p:nvSpPr>
        <p:spPr>
          <a:xfrm>
            <a:off x="3889275" y="540000"/>
            <a:ext cx="4534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Languages</a:t>
            </a:r>
            <a:endParaRPr/>
          </a:p>
        </p:txBody>
      </p:sp>
      <p:pic>
        <p:nvPicPr>
          <p:cNvPr id="578" name="Google Shape;578;p44"/>
          <p:cNvPicPr preferRelativeResize="0"/>
          <p:nvPr/>
        </p:nvPicPr>
        <p:blipFill>
          <a:blip r:embed="rId3">
            <a:alphaModFix/>
          </a:blip>
          <a:stretch>
            <a:fillRect/>
          </a:stretch>
        </p:blipFill>
        <p:spPr>
          <a:xfrm>
            <a:off x="1070875" y="1277800"/>
            <a:ext cx="925149" cy="925149"/>
          </a:xfrm>
          <a:prstGeom prst="rect">
            <a:avLst/>
          </a:prstGeom>
          <a:noFill/>
          <a:ln>
            <a:noFill/>
          </a:ln>
        </p:spPr>
      </p:pic>
      <p:pic>
        <p:nvPicPr>
          <p:cNvPr id="579" name="Google Shape;579;p44"/>
          <p:cNvPicPr preferRelativeResize="0"/>
          <p:nvPr/>
        </p:nvPicPr>
        <p:blipFill>
          <a:blip r:embed="rId4">
            <a:alphaModFix/>
          </a:blip>
          <a:stretch>
            <a:fillRect/>
          </a:stretch>
        </p:blipFill>
        <p:spPr>
          <a:xfrm>
            <a:off x="1003200" y="2345675"/>
            <a:ext cx="1060500" cy="106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5"/>
          <p:cNvSpPr txBox="1"/>
          <p:nvPr>
            <p:ph idx="1" type="body"/>
          </p:nvPr>
        </p:nvSpPr>
        <p:spPr>
          <a:xfrm>
            <a:off x="3889275" y="1277800"/>
            <a:ext cx="4534800" cy="33192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a:t>ReactJS its a Javascript library which is used for building UI and for single page applications.</a:t>
            </a:r>
            <a:endParaRPr/>
          </a:p>
          <a:p>
            <a:pPr indent="-304800" lvl="0" marL="457200" rtl="0" algn="l">
              <a:spcBef>
                <a:spcPts val="0"/>
              </a:spcBef>
              <a:spcAft>
                <a:spcPts val="0"/>
              </a:spcAft>
              <a:buSzPts val="1200"/>
              <a:buChar char="★"/>
            </a:pPr>
            <a:r>
              <a:rPr lang="en"/>
              <a:t>NodeJS is a Javascript runtime which allows to build scalable applications and for this project it is used for handling APIs requests and </a:t>
            </a:r>
            <a:r>
              <a:rPr lang="en"/>
              <a:t>managing</a:t>
            </a:r>
            <a:r>
              <a:rPr lang="en"/>
              <a:t> connection between client and server side.</a:t>
            </a:r>
            <a:endParaRPr/>
          </a:p>
          <a:p>
            <a:pPr indent="-304800" lvl="0" marL="457200" rtl="0" algn="l">
              <a:spcBef>
                <a:spcPts val="0"/>
              </a:spcBef>
              <a:spcAft>
                <a:spcPts val="0"/>
              </a:spcAft>
              <a:buSzPts val="1200"/>
              <a:buChar char="★"/>
            </a:pPr>
            <a:r>
              <a:rPr lang="en"/>
              <a:t>Flask is lightweight python framework and for this project is it used for building Machine learning API.</a:t>
            </a:r>
            <a:endParaRPr/>
          </a:p>
          <a:p>
            <a:pPr indent="-304800" lvl="0" marL="457200" rtl="0" algn="l">
              <a:spcBef>
                <a:spcPts val="0"/>
              </a:spcBef>
              <a:spcAft>
                <a:spcPts val="0"/>
              </a:spcAft>
              <a:buSzPts val="1200"/>
              <a:buChar char="★"/>
            </a:pPr>
            <a:r>
              <a:rPr lang="en"/>
              <a:t>Pytorch is deep learning </a:t>
            </a:r>
            <a:r>
              <a:rPr lang="en"/>
              <a:t>library</a:t>
            </a:r>
            <a:r>
              <a:rPr lang="en"/>
              <a:t> and it is used for building deep learning models for </a:t>
            </a:r>
            <a:r>
              <a:rPr lang="en"/>
              <a:t>this project.</a:t>
            </a:r>
            <a:endParaRPr/>
          </a:p>
        </p:txBody>
      </p:sp>
      <p:sp>
        <p:nvSpPr>
          <p:cNvPr id="585" name="Google Shape;585;p45"/>
          <p:cNvSpPr txBox="1"/>
          <p:nvPr>
            <p:ph type="title"/>
          </p:nvPr>
        </p:nvSpPr>
        <p:spPr>
          <a:xfrm>
            <a:off x="3889275" y="540000"/>
            <a:ext cx="4534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Frameworks</a:t>
            </a:r>
            <a:endParaRPr/>
          </a:p>
        </p:txBody>
      </p:sp>
      <p:pic>
        <p:nvPicPr>
          <p:cNvPr id="586" name="Google Shape;586;p45"/>
          <p:cNvPicPr preferRelativeResize="0"/>
          <p:nvPr/>
        </p:nvPicPr>
        <p:blipFill>
          <a:blip r:embed="rId3">
            <a:alphaModFix/>
          </a:blip>
          <a:stretch>
            <a:fillRect/>
          </a:stretch>
        </p:blipFill>
        <p:spPr>
          <a:xfrm>
            <a:off x="413450" y="838850"/>
            <a:ext cx="1306650" cy="1306650"/>
          </a:xfrm>
          <a:prstGeom prst="rect">
            <a:avLst/>
          </a:prstGeom>
          <a:noFill/>
          <a:ln>
            <a:noFill/>
          </a:ln>
        </p:spPr>
      </p:pic>
      <p:pic>
        <p:nvPicPr>
          <p:cNvPr id="587" name="Google Shape;587;p45"/>
          <p:cNvPicPr preferRelativeResize="0"/>
          <p:nvPr/>
        </p:nvPicPr>
        <p:blipFill>
          <a:blip r:embed="rId4">
            <a:alphaModFix/>
          </a:blip>
          <a:stretch>
            <a:fillRect/>
          </a:stretch>
        </p:blipFill>
        <p:spPr>
          <a:xfrm>
            <a:off x="2163375" y="964112"/>
            <a:ext cx="1056125" cy="1056125"/>
          </a:xfrm>
          <a:prstGeom prst="rect">
            <a:avLst/>
          </a:prstGeom>
          <a:noFill/>
          <a:ln>
            <a:noFill/>
          </a:ln>
        </p:spPr>
      </p:pic>
      <p:pic>
        <p:nvPicPr>
          <p:cNvPr id="588" name="Google Shape;588;p45"/>
          <p:cNvPicPr preferRelativeResize="0"/>
          <p:nvPr/>
        </p:nvPicPr>
        <p:blipFill>
          <a:blip r:embed="rId5">
            <a:alphaModFix/>
          </a:blip>
          <a:stretch>
            <a:fillRect/>
          </a:stretch>
        </p:blipFill>
        <p:spPr>
          <a:xfrm>
            <a:off x="451700" y="2819975"/>
            <a:ext cx="1230150" cy="1230150"/>
          </a:xfrm>
          <a:prstGeom prst="rect">
            <a:avLst/>
          </a:prstGeom>
          <a:noFill/>
          <a:ln>
            <a:noFill/>
          </a:ln>
        </p:spPr>
      </p:pic>
      <p:pic>
        <p:nvPicPr>
          <p:cNvPr id="589" name="Google Shape;589;p45"/>
          <p:cNvPicPr preferRelativeResize="0"/>
          <p:nvPr/>
        </p:nvPicPr>
        <p:blipFill>
          <a:blip r:embed="rId6">
            <a:alphaModFix/>
          </a:blip>
          <a:stretch>
            <a:fillRect/>
          </a:stretch>
        </p:blipFill>
        <p:spPr>
          <a:xfrm>
            <a:off x="2163375" y="2819975"/>
            <a:ext cx="1385251" cy="13852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6"/>
          <p:cNvSpPr txBox="1"/>
          <p:nvPr>
            <p:ph idx="1" type="body"/>
          </p:nvPr>
        </p:nvSpPr>
        <p:spPr>
          <a:xfrm>
            <a:off x="3889275" y="1277800"/>
            <a:ext cx="4534800" cy="33192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a:t>Github is a platform used for version control and collaboration. In this project it is used for tracking the code and manage the code base.</a:t>
            </a:r>
            <a:endParaRPr/>
          </a:p>
          <a:p>
            <a:pPr indent="-304800" lvl="0" marL="457200" rtl="0" algn="l">
              <a:spcBef>
                <a:spcPts val="0"/>
              </a:spcBef>
              <a:spcAft>
                <a:spcPts val="0"/>
              </a:spcAft>
              <a:buSzPts val="1200"/>
              <a:buChar char="★"/>
            </a:pPr>
            <a:r>
              <a:rPr lang="en"/>
              <a:t>MongoDB its a NOSql data and its used for storing the data.</a:t>
            </a:r>
            <a:endParaRPr/>
          </a:p>
          <a:p>
            <a:pPr indent="-304800" lvl="0" marL="457200" rtl="0" algn="l">
              <a:spcBef>
                <a:spcPts val="0"/>
              </a:spcBef>
              <a:spcAft>
                <a:spcPts val="0"/>
              </a:spcAft>
              <a:buSzPts val="1200"/>
              <a:buChar char="★"/>
            </a:pPr>
            <a:r>
              <a:rPr lang="en"/>
              <a:t>Trello is project management tool using boards and cards and for this project it is used for track progress and managing tasks.</a:t>
            </a:r>
            <a:endParaRPr/>
          </a:p>
          <a:p>
            <a:pPr indent="-304800" lvl="0" marL="457200" rtl="0" algn="l">
              <a:spcBef>
                <a:spcPts val="0"/>
              </a:spcBef>
              <a:spcAft>
                <a:spcPts val="0"/>
              </a:spcAft>
              <a:buSzPts val="1200"/>
              <a:buChar char="★"/>
            </a:pPr>
            <a:r>
              <a:rPr lang="en"/>
              <a:t>Azure is a cloud computing platform where the website services are hosted.</a:t>
            </a:r>
            <a:endParaRPr/>
          </a:p>
          <a:p>
            <a:pPr indent="-304800" lvl="0" marL="457200" rtl="0" algn="l">
              <a:spcBef>
                <a:spcPts val="0"/>
              </a:spcBef>
              <a:spcAft>
                <a:spcPts val="0"/>
              </a:spcAft>
              <a:buSzPts val="1200"/>
              <a:buChar char="★"/>
            </a:pPr>
            <a:r>
              <a:rPr lang="en"/>
              <a:t>Slack is a </a:t>
            </a:r>
            <a:r>
              <a:rPr lang="en"/>
              <a:t>communicable</a:t>
            </a:r>
            <a:r>
              <a:rPr lang="en"/>
              <a:t> tools which is designed for teams and for this project, it is used for communication among team members.</a:t>
            </a:r>
            <a:endParaRPr/>
          </a:p>
        </p:txBody>
      </p:sp>
      <p:sp>
        <p:nvSpPr>
          <p:cNvPr id="595" name="Google Shape;595;p46"/>
          <p:cNvSpPr txBox="1"/>
          <p:nvPr>
            <p:ph type="title"/>
          </p:nvPr>
        </p:nvSpPr>
        <p:spPr>
          <a:xfrm>
            <a:off x="3889275" y="540000"/>
            <a:ext cx="4534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Tools</a:t>
            </a:r>
            <a:endParaRPr/>
          </a:p>
        </p:txBody>
      </p:sp>
      <p:pic>
        <p:nvPicPr>
          <p:cNvPr id="596" name="Google Shape;596;p46"/>
          <p:cNvPicPr preferRelativeResize="0"/>
          <p:nvPr/>
        </p:nvPicPr>
        <p:blipFill>
          <a:blip r:embed="rId3">
            <a:alphaModFix/>
          </a:blip>
          <a:stretch>
            <a:fillRect/>
          </a:stretch>
        </p:blipFill>
        <p:spPr>
          <a:xfrm>
            <a:off x="490800" y="1003200"/>
            <a:ext cx="1125400" cy="1125400"/>
          </a:xfrm>
          <a:prstGeom prst="rect">
            <a:avLst/>
          </a:prstGeom>
          <a:noFill/>
          <a:ln>
            <a:noFill/>
          </a:ln>
        </p:spPr>
      </p:pic>
      <p:pic>
        <p:nvPicPr>
          <p:cNvPr id="597" name="Google Shape;597;p46"/>
          <p:cNvPicPr preferRelativeResize="0"/>
          <p:nvPr/>
        </p:nvPicPr>
        <p:blipFill>
          <a:blip r:embed="rId4">
            <a:alphaModFix/>
          </a:blip>
          <a:stretch>
            <a:fillRect/>
          </a:stretch>
        </p:blipFill>
        <p:spPr>
          <a:xfrm>
            <a:off x="2057025" y="1003200"/>
            <a:ext cx="1234525" cy="1234525"/>
          </a:xfrm>
          <a:prstGeom prst="rect">
            <a:avLst/>
          </a:prstGeom>
          <a:noFill/>
          <a:ln>
            <a:noFill/>
          </a:ln>
        </p:spPr>
      </p:pic>
      <p:pic>
        <p:nvPicPr>
          <p:cNvPr id="598" name="Google Shape;598;p46"/>
          <p:cNvPicPr preferRelativeResize="0"/>
          <p:nvPr/>
        </p:nvPicPr>
        <p:blipFill>
          <a:blip r:embed="rId5">
            <a:alphaModFix/>
          </a:blip>
          <a:stretch>
            <a:fillRect/>
          </a:stretch>
        </p:blipFill>
        <p:spPr>
          <a:xfrm>
            <a:off x="632975" y="2399800"/>
            <a:ext cx="983226" cy="983226"/>
          </a:xfrm>
          <a:prstGeom prst="rect">
            <a:avLst/>
          </a:prstGeom>
          <a:noFill/>
          <a:ln>
            <a:noFill/>
          </a:ln>
        </p:spPr>
      </p:pic>
      <p:pic>
        <p:nvPicPr>
          <p:cNvPr id="599" name="Google Shape;599;p46"/>
          <p:cNvPicPr preferRelativeResize="0"/>
          <p:nvPr/>
        </p:nvPicPr>
        <p:blipFill>
          <a:blip r:embed="rId6">
            <a:alphaModFix/>
          </a:blip>
          <a:stretch>
            <a:fillRect/>
          </a:stretch>
        </p:blipFill>
        <p:spPr>
          <a:xfrm>
            <a:off x="2182675" y="2399800"/>
            <a:ext cx="983226" cy="983226"/>
          </a:xfrm>
          <a:prstGeom prst="rect">
            <a:avLst/>
          </a:prstGeom>
          <a:noFill/>
          <a:ln>
            <a:noFill/>
          </a:ln>
        </p:spPr>
      </p:pic>
      <p:pic>
        <p:nvPicPr>
          <p:cNvPr id="600" name="Google Shape;600;p46"/>
          <p:cNvPicPr preferRelativeResize="0"/>
          <p:nvPr/>
        </p:nvPicPr>
        <p:blipFill>
          <a:blip r:embed="rId7">
            <a:alphaModFix/>
          </a:blip>
          <a:stretch>
            <a:fillRect/>
          </a:stretch>
        </p:blipFill>
        <p:spPr>
          <a:xfrm>
            <a:off x="1457300" y="3562500"/>
            <a:ext cx="1034500" cy="1034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7"/>
          <p:cNvSpPr txBox="1"/>
          <p:nvPr>
            <p:ph type="title"/>
          </p:nvPr>
        </p:nvSpPr>
        <p:spPr>
          <a:xfrm>
            <a:off x="725350" y="542250"/>
            <a:ext cx="7704000" cy="572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t>Algorithms</a:t>
            </a:r>
            <a:endParaRPr/>
          </a:p>
        </p:txBody>
      </p:sp>
      <p:sp>
        <p:nvSpPr>
          <p:cNvPr id="606" name="Google Shape;606;p47"/>
          <p:cNvSpPr txBox="1"/>
          <p:nvPr>
            <p:ph idx="2" type="title"/>
          </p:nvPr>
        </p:nvSpPr>
        <p:spPr>
          <a:xfrm>
            <a:off x="720000" y="2272658"/>
            <a:ext cx="23364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Neural Collaborative Filtering (NCF)</a:t>
            </a:r>
            <a:endParaRPr sz="1400"/>
          </a:p>
        </p:txBody>
      </p:sp>
      <p:sp>
        <p:nvSpPr>
          <p:cNvPr id="607" name="Google Shape;607;p47"/>
          <p:cNvSpPr txBox="1"/>
          <p:nvPr>
            <p:ph idx="1" type="subTitle"/>
          </p:nvPr>
        </p:nvSpPr>
        <p:spPr>
          <a:xfrm>
            <a:off x="720000" y="2710753"/>
            <a:ext cx="2336400" cy="20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Algorithms is just combining the traditional </a:t>
            </a:r>
            <a:r>
              <a:rPr lang="en"/>
              <a:t>collaboration</a:t>
            </a:r>
            <a:r>
              <a:rPr lang="en"/>
              <a:t> approach with neural networks. NCF captures the complex patterns with users needs and how they interact based on that, it recommends the dishes.</a:t>
            </a:r>
            <a:endParaRPr/>
          </a:p>
        </p:txBody>
      </p:sp>
      <p:sp>
        <p:nvSpPr>
          <p:cNvPr id="608" name="Google Shape;608;p47"/>
          <p:cNvSpPr txBox="1"/>
          <p:nvPr>
            <p:ph idx="3" type="title"/>
          </p:nvPr>
        </p:nvSpPr>
        <p:spPr>
          <a:xfrm>
            <a:off x="3403800" y="2272658"/>
            <a:ext cx="23364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Deep Reinforcement Learning (DRL</a:t>
            </a:r>
            <a:endParaRPr sz="1400"/>
          </a:p>
        </p:txBody>
      </p:sp>
      <p:sp>
        <p:nvSpPr>
          <p:cNvPr id="609" name="Google Shape;609;p47"/>
          <p:cNvSpPr txBox="1"/>
          <p:nvPr>
            <p:ph idx="5" type="title"/>
          </p:nvPr>
        </p:nvSpPr>
        <p:spPr>
          <a:xfrm>
            <a:off x="6087600" y="2272658"/>
            <a:ext cx="23364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AutoEncoders</a:t>
            </a:r>
            <a:endParaRPr sz="1400"/>
          </a:p>
        </p:txBody>
      </p:sp>
      <p:sp>
        <p:nvSpPr>
          <p:cNvPr id="610" name="Google Shape;610;p47"/>
          <p:cNvSpPr txBox="1"/>
          <p:nvPr>
            <p:ph idx="6" type="subTitle"/>
          </p:nvPr>
        </p:nvSpPr>
        <p:spPr>
          <a:xfrm>
            <a:off x="6087600" y="2710753"/>
            <a:ext cx="2336400" cy="17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Algorithm is used unsupervised for unsupervised learning approach and it is used for understanding the dishes content based on their ingredients.</a:t>
            </a:r>
            <a:endParaRPr/>
          </a:p>
        </p:txBody>
      </p:sp>
      <p:grpSp>
        <p:nvGrpSpPr>
          <p:cNvPr id="611" name="Google Shape;611;p47"/>
          <p:cNvGrpSpPr/>
          <p:nvPr/>
        </p:nvGrpSpPr>
        <p:grpSpPr>
          <a:xfrm>
            <a:off x="720072" y="540000"/>
            <a:ext cx="7704093" cy="577207"/>
            <a:chOff x="3667800" y="1583575"/>
            <a:chExt cx="4756200" cy="577207"/>
          </a:xfrm>
        </p:grpSpPr>
        <p:cxnSp>
          <p:nvCxnSpPr>
            <p:cNvPr id="612" name="Google Shape;612;p47"/>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613" name="Google Shape;613;p47"/>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
        <p:nvSpPr>
          <p:cNvPr id="614" name="Google Shape;614;p47"/>
          <p:cNvSpPr/>
          <p:nvPr/>
        </p:nvSpPr>
        <p:spPr>
          <a:xfrm>
            <a:off x="1468515" y="1444276"/>
            <a:ext cx="835938" cy="79572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7"/>
          <p:cNvSpPr/>
          <p:nvPr/>
        </p:nvSpPr>
        <p:spPr>
          <a:xfrm>
            <a:off x="4155240" y="1444276"/>
            <a:ext cx="835938" cy="79572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7"/>
          <p:cNvSpPr/>
          <p:nvPr/>
        </p:nvSpPr>
        <p:spPr>
          <a:xfrm>
            <a:off x="6837827" y="1444264"/>
            <a:ext cx="835938" cy="79572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7"/>
          <p:cNvSpPr/>
          <p:nvPr/>
        </p:nvSpPr>
        <p:spPr>
          <a:xfrm>
            <a:off x="7067565" y="1724356"/>
            <a:ext cx="376472" cy="341212"/>
          </a:xfrm>
          <a:custGeom>
            <a:rect b="b" l="l" r="r" t="t"/>
            <a:pathLst>
              <a:path extrusionOk="0" h="9735" w="10741">
                <a:moveTo>
                  <a:pt x="3859" y="2358"/>
                </a:moveTo>
                <a:cubicBezTo>
                  <a:pt x="4049" y="2596"/>
                  <a:pt x="4311" y="2905"/>
                  <a:pt x="4525" y="3239"/>
                </a:cubicBezTo>
                <a:cubicBezTo>
                  <a:pt x="4192" y="4072"/>
                  <a:pt x="4121" y="4787"/>
                  <a:pt x="4311" y="5382"/>
                </a:cubicBezTo>
                <a:cubicBezTo>
                  <a:pt x="4478" y="5930"/>
                  <a:pt x="4859" y="6335"/>
                  <a:pt x="5454" y="6621"/>
                </a:cubicBezTo>
                <a:cubicBezTo>
                  <a:pt x="5216" y="6930"/>
                  <a:pt x="4787" y="7168"/>
                  <a:pt x="4168" y="7287"/>
                </a:cubicBezTo>
                <a:cubicBezTo>
                  <a:pt x="3978" y="7335"/>
                  <a:pt x="3811" y="7359"/>
                  <a:pt x="3644" y="7383"/>
                </a:cubicBezTo>
                <a:cubicBezTo>
                  <a:pt x="3620" y="6573"/>
                  <a:pt x="3668" y="5763"/>
                  <a:pt x="3906" y="4954"/>
                </a:cubicBezTo>
                <a:cubicBezTo>
                  <a:pt x="3964" y="4735"/>
                  <a:pt x="3783" y="4588"/>
                  <a:pt x="3611" y="4588"/>
                </a:cubicBezTo>
                <a:cubicBezTo>
                  <a:pt x="3501" y="4588"/>
                  <a:pt x="3396" y="4648"/>
                  <a:pt x="3358" y="4787"/>
                </a:cubicBezTo>
                <a:cubicBezTo>
                  <a:pt x="3120" y="5668"/>
                  <a:pt x="3073" y="6549"/>
                  <a:pt x="3073" y="7430"/>
                </a:cubicBezTo>
                <a:lnTo>
                  <a:pt x="3001" y="7430"/>
                </a:lnTo>
                <a:cubicBezTo>
                  <a:pt x="2477" y="7430"/>
                  <a:pt x="1549" y="7311"/>
                  <a:pt x="1310" y="6573"/>
                </a:cubicBezTo>
                <a:cubicBezTo>
                  <a:pt x="906" y="5358"/>
                  <a:pt x="2311" y="3596"/>
                  <a:pt x="3859" y="2358"/>
                </a:cubicBezTo>
                <a:close/>
                <a:moveTo>
                  <a:pt x="6764" y="0"/>
                </a:moveTo>
                <a:lnTo>
                  <a:pt x="6502" y="262"/>
                </a:lnTo>
                <a:cubicBezTo>
                  <a:pt x="6478" y="310"/>
                  <a:pt x="5811" y="1024"/>
                  <a:pt x="5192" y="2001"/>
                </a:cubicBezTo>
                <a:cubicBezTo>
                  <a:pt x="5121" y="2120"/>
                  <a:pt x="5049" y="2263"/>
                  <a:pt x="4978" y="2382"/>
                </a:cubicBezTo>
                <a:cubicBezTo>
                  <a:pt x="4573" y="1858"/>
                  <a:pt x="4240" y="1500"/>
                  <a:pt x="4240" y="1477"/>
                </a:cubicBezTo>
                <a:lnTo>
                  <a:pt x="3978" y="1191"/>
                </a:lnTo>
                <a:lnTo>
                  <a:pt x="3668" y="1429"/>
                </a:lnTo>
                <a:cubicBezTo>
                  <a:pt x="1239" y="3215"/>
                  <a:pt x="1" y="5335"/>
                  <a:pt x="501" y="6835"/>
                </a:cubicBezTo>
                <a:cubicBezTo>
                  <a:pt x="787" y="7764"/>
                  <a:pt x="1715" y="8288"/>
                  <a:pt x="3001" y="8288"/>
                </a:cubicBezTo>
                <a:lnTo>
                  <a:pt x="3120" y="8288"/>
                </a:lnTo>
                <a:cubicBezTo>
                  <a:pt x="3144" y="8669"/>
                  <a:pt x="3168" y="9073"/>
                  <a:pt x="3192" y="9454"/>
                </a:cubicBezTo>
                <a:cubicBezTo>
                  <a:pt x="3204" y="9639"/>
                  <a:pt x="3363" y="9735"/>
                  <a:pt x="3510" y="9735"/>
                </a:cubicBezTo>
                <a:cubicBezTo>
                  <a:pt x="3647" y="9735"/>
                  <a:pt x="3775" y="9651"/>
                  <a:pt x="3763" y="9478"/>
                </a:cubicBezTo>
                <a:cubicBezTo>
                  <a:pt x="3740" y="9050"/>
                  <a:pt x="3692" y="8645"/>
                  <a:pt x="3668" y="8240"/>
                </a:cubicBezTo>
                <a:cubicBezTo>
                  <a:pt x="3882" y="8216"/>
                  <a:pt x="4121" y="8192"/>
                  <a:pt x="4359" y="8145"/>
                </a:cubicBezTo>
                <a:cubicBezTo>
                  <a:pt x="5311" y="7930"/>
                  <a:pt x="5954" y="7525"/>
                  <a:pt x="6288" y="6906"/>
                </a:cubicBezTo>
                <a:cubicBezTo>
                  <a:pt x="6335" y="6906"/>
                  <a:pt x="6359" y="6930"/>
                  <a:pt x="6383" y="6930"/>
                </a:cubicBezTo>
                <a:cubicBezTo>
                  <a:pt x="6573" y="6978"/>
                  <a:pt x="6740" y="7002"/>
                  <a:pt x="6931" y="7025"/>
                </a:cubicBezTo>
                <a:cubicBezTo>
                  <a:pt x="6931" y="6882"/>
                  <a:pt x="6954" y="6740"/>
                  <a:pt x="6954" y="6597"/>
                </a:cubicBezTo>
                <a:cubicBezTo>
                  <a:pt x="6954" y="6454"/>
                  <a:pt x="6954" y="6311"/>
                  <a:pt x="6954" y="6168"/>
                </a:cubicBezTo>
                <a:cubicBezTo>
                  <a:pt x="6954" y="5382"/>
                  <a:pt x="6859" y="4596"/>
                  <a:pt x="6740" y="3810"/>
                </a:cubicBezTo>
                <a:cubicBezTo>
                  <a:pt x="6716" y="3644"/>
                  <a:pt x="6812" y="3548"/>
                  <a:pt x="6931" y="3548"/>
                </a:cubicBezTo>
                <a:cubicBezTo>
                  <a:pt x="6907" y="3596"/>
                  <a:pt x="6883" y="3668"/>
                  <a:pt x="6907" y="3739"/>
                </a:cubicBezTo>
                <a:cubicBezTo>
                  <a:pt x="7145" y="4549"/>
                  <a:pt x="7193" y="5382"/>
                  <a:pt x="7169" y="6192"/>
                </a:cubicBezTo>
                <a:cubicBezTo>
                  <a:pt x="7169" y="6335"/>
                  <a:pt x="7169" y="6478"/>
                  <a:pt x="7169" y="6621"/>
                </a:cubicBezTo>
                <a:cubicBezTo>
                  <a:pt x="7169" y="6763"/>
                  <a:pt x="7145" y="6906"/>
                  <a:pt x="7145" y="7049"/>
                </a:cubicBezTo>
                <a:cubicBezTo>
                  <a:pt x="7121" y="7454"/>
                  <a:pt x="7074" y="7859"/>
                  <a:pt x="7050" y="8264"/>
                </a:cubicBezTo>
                <a:cubicBezTo>
                  <a:pt x="7050" y="8407"/>
                  <a:pt x="7121" y="8478"/>
                  <a:pt x="7216" y="8502"/>
                </a:cubicBezTo>
                <a:cubicBezTo>
                  <a:pt x="7253" y="8517"/>
                  <a:pt x="7291" y="8525"/>
                  <a:pt x="7330" y="8525"/>
                </a:cubicBezTo>
                <a:cubicBezTo>
                  <a:pt x="7467" y="8525"/>
                  <a:pt x="7603" y="8426"/>
                  <a:pt x="7621" y="8240"/>
                </a:cubicBezTo>
                <a:cubicBezTo>
                  <a:pt x="7645" y="7859"/>
                  <a:pt x="7669" y="7478"/>
                  <a:pt x="7693" y="7073"/>
                </a:cubicBezTo>
                <a:cubicBezTo>
                  <a:pt x="7717" y="7073"/>
                  <a:pt x="7717" y="7097"/>
                  <a:pt x="7740" y="7097"/>
                </a:cubicBezTo>
                <a:cubicBezTo>
                  <a:pt x="9026" y="7097"/>
                  <a:pt x="9955" y="6549"/>
                  <a:pt x="10241" y="5644"/>
                </a:cubicBezTo>
                <a:cubicBezTo>
                  <a:pt x="10741" y="4144"/>
                  <a:pt x="9503" y="2024"/>
                  <a:pt x="7074" y="214"/>
                </a:cubicBezTo>
                <a:lnTo>
                  <a:pt x="67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7"/>
          <p:cNvSpPr/>
          <p:nvPr/>
        </p:nvSpPr>
        <p:spPr>
          <a:xfrm>
            <a:off x="1725825" y="1689975"/>
            <a:ext cx="324761" cy="341224"/>
          </a:xfrm>
          <a:custGeom>
            <a:rect b="b" l="l" r="r" t="t"/>
            <a:pathLst>
              <a:path extrusionOk="0" h="10788" w="9265">
                <a:moveTo>
                  <a:pt x="4407" y="2262"/>
                </a:moveTo>
                <a:lnTo>
                  <a:pt x="4407" y="2262"/>
                </a:lnTo>
                <a:cubicBezTo>
                  <a:pt x="4240" y="2643"/>
                  <a:pt x="4121" y="3072"/>
                  <a:pt x="4049" y="3477"/>
                </a:cubicBezTo>
                <a:cubicBezTo>
                  <a:pt x="4049" y="3501"/>
                  <a:pt x="4049" y="3524"/>
                  <a:pt x="4049" y="3548"/>
                </a:cubicBezTo>
                <a:cubicBezTo>
                  <a:pt x="3954" y="3501"/>
                  <a:pt x="3835" y="3453"/>
                  <a:pt x="3716" y="3382"/>
                </a:cubicBezTo>
                <a:cubicBezTo>
                  <a:pt x="3668" y="3352"/>
                  <a:pt x="3620" y="3339"/>
                  <a:pt x="3575" y="3339"/>
                </a:cubicBezTo>
                <a:cubicBezTo>
                  <a:pt x="3332" y="3339"/>
                  <a:pt x="3169" y="3721"/>
                  <a:pt x="3430" y="3882"/>
                </a:cubicBezTo>
                <a:cubicBezTo>
                  <a:pt x="3759" y="4066"/>
                  <a:pt x="4096" y="4170"/>
                  <a:pt x="4436" y="4170"/>
                </a:cubicBezTo>
                <a:cubicBezTo>
                  <a:pt x="4710" y="4170"/>
                  <a:pt x="4987" y="4102"/>
                  <a:pt x="5264" y="3953"/>
                </a:cubicBezTo>
                <a:cubicBezTo>
                  <a:pt x="5551" y="3830"/>
                  <a:pt x="5379" y="3443"/>
                  <a:pt x="5114" y="3443"/>
                </a:cubicBezTo>
                <a:cubicBezTo>
                  <a:pt x="5071" y="3443"/>
                  <a:pt x="5025" y="3454"/>
                  <a:pt x="4978" y="3477"/>
                </a:cubicBezTo>
                <a:cubicBezTo>
                  <a:pt x="4931" y="3501"/>
                  <a:pt x="4859" y="3524"/>
                  <a:pt x="4811" y="3548"/>
                </a:cubicBezTo>
                <a:cubicBezTo>
                  <a:pt x="4883" y="3120"/>
                  <a:pt x="5026" y="2715"/>
                  <a:pt x="5192" y="2334"/>
                </a:cubicBezTo>
                <a:cubicBezTo>
                  <a:pt x="5383" y="2381"/>
                  <a:pt x="5574" y="2429"/>
                  <a:pt x="5764" y="2524"/>
                </a:cubicBezTo>
                <a:cubicBezTo>
                  <a:pt x="5788" y="2524"/>
                  <a:pt x="5835" y="2548"/>
                  <a:pt x="5859" y="2548"/>
                </a:cubicBezTo>
                <a:cubicBezTo>
                  <a:pt x="5883" y="2572"/>
                  <a:pt x="5931" y="2572"/>
                  <a:pt x="5955" y="2596"/>
                </a:cubicBezTo>
                <a:cubicBezTo>
                  <a:pt x="5955" y="2667"/>
                  <a:pt x="5955" y="2739"/>
                  <a:pt x="5978" y="2834"/>
                </a:cubicBezTo>
                <a:cubicBezTo>
                  <a:pt x="6097" y="3263"/>
                  <a:pt x="6621" y="3739"/>
                  <a:pt x="7550" y="3977"/>
                </a:cubicBezTo>
                <a:cubicBezTo>
                  <a:pt x="7574" y="4025"/>
                  <a:pt x="7598" y="4072"/>
                  <a:pt x="7598" y="4096"/>
                </a:cubicBezTo>
                <a:cubicBezTo>
                  <a:pt x="7622" y="4120"/>
                  <a:pt x="7645" y="4167"/>
                  <a:pt x="7669" y="4191"/>
                </a:cubicBezTo>
                <a:cubicBezTo>
                  <a:pt x="8003" y="4787"/>
                  <a:pt x="8169" y="5453"/>
                  <a:pt x="8169" y="6168"/>
                </a:cubicBezTo>
                <a:cubicBezTo>
                  <a:pt x="8169" y="8311"/>
                  <a:pt x="6502" y="10050"/>
                  <a:pt x="4454" y="10050"/>
                </a:cubicBezTo>
                <a:cubicBezTo>
                  <a:pt x="2406" y="10050"/>
                  <a:pt x="739" y="8311"/>
                  <a:pt x="739" y="6168"/>
                </a:cubicBezTo>
                <a:cubicBezTo>
                  <a:pt x="739" y="4025"/>
                  <a:pt x="2382" y="2286"/>
                  <a:pt x="4407" y="2262"/>
                </a:cubicBezTo>
                <a:close/>
                <a:moveTo>
                  <a:pt x="6173" y="1"/>
                </a:moveTo>
                <a:cubicBezTo>
                  <a:pt x="6092" y="1"/>
                  <a:pt x="6007" y="29"/>
                  <a:pt x="5931" y="95"/>
                </a:cubicBezTo>
                <a:cubicBezTo>
                  <a:pt x="5454" y="524"/>
                  <a:pt x="5073" y="1000"/>
                  <a:pt x="4764" y="1524"/>
                </a:cubicBezTo>
                <a:lnTo>
                  <a:pt x="4454" y="1524"/>
                </a:lnTo>
                <a:cubicBezTo>
                  <a:pt x="2001" y="1524"/>
                  <a:pt x="1" y="3596"/>
                  <a:pt x="1" y="6168"/>
                </a:cubicBezTo>
                <a:cubicBezTo>
                  <a:pt x="1" y="8716"/>
                  <a:pt x="2001" y="10788"/>
                  <a:pt x="4454" y="10788"/>
                </a:cubicBezTo>
                <a:cubicBezTo>
                  <a:pt x="6907" y="10788"/>
                  <a:pt x="8908" y="8716"/>
                  <a:pt x="8908" y="6168"/>
                </a:cubicBezTo>
                <a:cubicBezTo>
                  <a:pt x="8908" y="5501"/>
                  <a:pt x="8788" y="4906"/>
                  <a:pt x="8550" y="4334"/>
                </a:cubicBezTo>
                <a:cubicBezTo>
                  <a:pt x="8550" y="4310"/>
                  <a:pt x="8527" y="4263"/>
                  <a:pt x="8503" y="4239"/>
                </a:cubicBezTo>
                <a:cubicBezTo>
                  <a:pt x="8503" y="4215"/>
                  <a:pt x="8479" y="4167"/>
                  <a:pt x="8479" y="4144"/>
                </a:cubicBezTo>
                <a:lnTo>
                  <a:pt x="8479" y="4144"/>
                </a:lnTo>
                <a:cubicBezTo>
                  <a:pt x="8669" y="4167"/>
                  <a:pt x="8860" y="4167"/>
                  <a:pt x="9074" y="4167"/>
                </a:cubicBezTo>
                <a:lnTo>
                  <a:pt x="9265" y="4167"/>
                </a:lnTo>
                <a:cubicBezTo>
                  <a:pt x="9169" y="3644"/>
                  <a:pt x="8693" y="1262"/>
                  <a:pt x="7479" y="1262"/>
                </a:cubicBezTo>
                <a:cubicBezTo>
                  <a:pt x="7288" y="1262"/>
                  <a:pt x="7050" y="1334"/>
                  <a:pt x="6812" y="1476"/>
                </a:cubicBezTo>
                <a:cubicBezTo>
                  <a:pt x="6574" y="1619"/>
                  <a:pt x="6407" y="1762"/>
                  <a:pt x="6264" y="1929"/>
                </a:cubicBezTo>
                <a:cubicBezTo>
                  <a:pt x="6216" y="1905"/>
                  <a:pt x="6193" y="1881"/>
                  <a:pt x="6169" y="1881"/>
                </a:cubicBezTo>
                <a:cubicBezTo>
                  <a:pt x="6145" y="1857"/>
                  <a:pt x="6097" y="1857"/>
                  <a:pt x="6074" y="1834"/>
                </a:cubicBezTo>
                <a:cubicBezTo>
                  <a:pt x="5907" y="1762"/>
                  <a:pt x="5740" y="1715"/>
                  <a:pt x="5550" y="1667"/>
                </a:cubicBezTo>
                <a:cubicBezTo>
                  <a:pt x="5812" y="1286"/>
                  <a:pt x="6097" y="929"/>
                  <a:pt x="6455" y="619"/>
                </a:cubicBezTo>
                <a:cubicBezTo>
                  <a:pt x="6735" y="376"/>
                  <a:pt x="6472" y="1"/>
                  <a:pt x="61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47"/>
          <p:cNvGrpSpPr/>
          <p:nvPr/>
        </p:nvGrpSpPr>
        <p:grpSpPr>
          <a:xfrm>
            <a:off x="4409138" y="1748304"/>
            <a:ext cx="375631" cy="293333"/>
            <a:chOff x="4790899" y="3961691"/>
            <a:chExt cx="375631" cy="293333"/>
          </a:xfrm>
        </p:grpSpPr>
        <p:sp>
          <p:nvSpPr>
            <p:cNvPr id="620" name="Google Shape;620;p47"/>
            <p:cNvSpPr/>
            <p:nvPr/>
          </p:nvSpPr>
          <p:spPr>
            <a:xfrm>
              <a:off x="4790899" y="3961691"/>
              <a:ext cx="375631" cy="293333"/>
            </a:xfrm>
            <a:custGeom>
              <a:rect b="b" l="l" r="r" t="t"/>
              <a:pathLst>
                <a:path extrusionOk="0" h="8369" w="10717">
                  <a:moveTo>
                    <a:pt x="8478" y="2225"/>
                  </a:moveTo>
                  <a:cubicBezTo>
                    <a:pt x="8526" y="2225"/>
                    <a:pt x="8573" y="2249"/>
                    <a:pt x="8621" y="2296"/>
                  </a:cubicBezTo>
                  <a:cubicBezTo>
                    <a:pt x="8716" y="2391"/>
                    <a:pt x="8716" y="2534"/>
                    <a:pt x="8621" y="2653"/>
                  </a:cubicBezTo>
                  <a:cubicBezTo>
                    <a:pt x="8561" y="2701"/>
                    <a:pt x="8496" y="2725"/>
                    <a:pt x="8430" y="2725"/>
                  </a:cubicBezTo>
                  <a:cubicBezTo>
                    <a:pt x="8365" y="2725"/>
                    <a:pt x="8299" y="2701"/>
                    <a:pt x="8240" y="2653"/>
                  </a:cubicBezTo>
                  <a:cubicBezTo>
                    <a:pt x="8192" y="2582"/>
                    <a:pt x="8169" y="2511"/>
                    <a:pt x="8192" y="2415"/>
                  </a:cubicBezTo>
                  <a:lnTo>
                    <a:pt x="8192" y="2415"/>
                  </a:lnTo>
                  <a:cubicBezTo>
                    <a:pt x="8216" y="2463"/>
                    <a:pt x="8240" y="2511"/>
                    <a:pt x="8288" y="2534"/>
                  </a:cubicBezTo>
                  <a:cubicBezTo>
                    <a:pt x="8322" y="2574"/>
                    <a:pt x="8363" y="2591"/>
                    <a:pt x="8403" y="2591"/>
                  </a:cubicBezTo>
                  <a:cubicBezTo>
                    <a:pt x="8531" y="2591"/>
                    <a:pt x="8652" y="2423"/>
                    <a:pt x="8526" y="2296"/>
                  </a:cubicBezTo>
                  <a:cubicBezTo>
                    <a:pt x="8502" y="2272"/>
                    <a:pt x="8478" y="2249"/>
                    <a:pt x="8478" y="2225"/>
                  </a:cubicBezTo>
                  <a:close/>
                  <a:moveTo>
                    <a:pt x="3763" y="2701"/>
                  </a:moveTo>
                  <a:lnTo>
                    <a:pt x="3763" y="2701"/>
                  </a:lnTo>
                  <a:cubicBezTo>
                    <a:pt x="3858" y="2773"/>
                    <a:pt x="3930" y="2868"/>
                    <a:pt x="3930" y="2987"/>
                  </a:cubicBezTo>
                  <a:cubicBezTo>
                    <a:pt x="3930" y="3177"/>
                    <a:pt x="3787" y="3320"/>
                    <a:pt x="3596" y="3320"/>
                  </a:cubicBezTo>
                  <a:cubicBezTo>
                    <a:pt x="3429" y="3320"/>
                    <a:pt x="3287" y="3177"/>
                    <a:pt x="3287" y="2987"/>
                  </a:cubicBezTo>
                  <a:cubicBezTo>
                    <a:pt x="3287" y="2892"/>
                    <a:pt x="3334" y="2796"/>
                    <a:pt x="3406" y="2749"/>
                  </a:cubicBezTo>
                  <a:cubicBezTo>
                    <a:pt x="3429" y="2796"/>
                    <a:pt x="3429" y="2868"/>
                    <a:pt x="3453" y="2915"/>
                  </a:cubicBezTo>
                  <a:cubicBezTo>
                    <a:pt x="3483" y="3003"/>
                    <a:pt x="3556" y="3043"/>
                    <a:pt x="3627" y="3043"/>
                  </a:cubicBezTo>
                  <a:cubicBezTo>
                    <a:pt x="3730" y="3043"/>
                    <a:pt x="3829" y="2961"/>
                    <a:pt x="3787" y="2820"/>
                  </a:cubicBezTo>
                  <a:cubicBezTo>
                    <a:pt x="3787" y="2796"/>
                    <a:pt x="3763" y="2749"/>
                    <a:pt x="3763" y="2701"/>
                  </a:cubicBezTo>
                  <a:close/>
                  <a:moveTo>
                    <a:pt x="4620" y="1820"/>
                  </a:moveTo>
                  <a:cubicBezTo>
                    <a:pt x="4668" y="1820"/>
                    <a:pt x="4739" y="1868"/>
                    <a:pt x="4787" y="1891"/>
                  </a:cubicBezTo>
                  <a:lnTo>
                    <a:pt x="6621" y="3820"/>
                  </a:lnTo>
                  <a:cubicBezTo>
                    <a:pt x="6644" y="3844"/>
                    <a:pt x="6692" y="3939"/>
                    <a:pt x="6692" y="3987"/>
                  </a:cubicBezTo>
                  <a:lnTo>
                    <a:pt x="6692" y="7845"/>
                  </a:lnTo>
                  <a:lnTo>
                    <a:pt x="524" y="7845"/>
                  </a:lnTo>
                  <a:lnTo>
                    <a:pt x="524" y="3987"/>
                  </a:lnTo>
                  <a:cubicBezTo>
                    <a:pt x="524" y="3939"/>
                    <a:pt x="572" y="3844"/>
                    <a:pt x="595" y="3820"/>
                  </a:cubicBezTo>
                  <a:lnTo>
                    <a:pt x="2429" y="1891"/>
                  </a:lnTo>
                  <a:cubicBezTo>
                    <a:pt x="2453" y="1868"/>
                    <a:pt x="2548" y="1820"/>
                    <a:pt x="2572" y="1820"/>
                  </a:cubicBezTo>
                  <a:lnTo>
                    <a:pt x="3358" y="1820"/>
                  </a:lnTo>
                  <a:cubicBezTo>
                    <a:pt x="3334" y="1939"/>
                    <a:pt x="3334" y="2082"/>
                    <a:pt x="3334" y="2201"/>
                  </a:cubicBezTo>
                  <a:cubicBezTo>
                    <a:pt x="3001" y="2320"/>
                    <a:pt x="2763" y="2630"/>
                    <a:pt x="2763" y="2987"/>
                  </a:cubicBezTo>
                  <a:cubicBezTo>
                    <a:pt x="2763" y="3463"/>
                    <a:pt x="3144" y="3844"/>
                    <a:pt x="3596" y="3844"/>
                  </a:cubicBezTo>
                  <a:cubicBezTo>
                    <a:pt x="4072" y="3844"/>
                    <a:pt x="4453" y="3463"/>
                    <a:pt x="4453" y="2987"/>
                  </a:cubicBezTo>
                  <a:cubicBezTo>
                    <a:pt x="4453" y="2558"/>
                    <a:pt x="4120" y="2201"/>
                    <a:pt x="3691" y="2153"/>
                  </a:cubicBezTo>
                  <a:cubicBezTo>
                    <a:pt x="3691" y="2034"/>
                    <a:pt x="3691" y="1939"/>
                    <a:pt x="3715" y="1820"/>
                  </a:cubicBezTo>
                  <a:close/>
                  <a:moveTo>
                    <a:pt x="5181" y="1"/>
                  </a:moveTo>
                  <a:cubicBezTo>
                    <a:pt x="5114" y="1"/>
                    <a:pt x="5046" y="4"/>
                    <a:pt x="4977" y="10"/>
                  </a:cubicBezTo>
                  <a:cubicBezTo>
                    <a:pt x="4191" y="81"/>
                    <a:pt x="3691" y="629"/>
                    <a:pt x="3477" y="1296"/>
                  </a:cubicBezTo>
                  <a:lnTo>
                    <a:pt x="2572" y="1296"/>
                  </a:lnTo>
                  <a:cubicBezTo>
                    <a:pt x="2405" y="1296"/>
                    <a:pt x="2167" y="1391"/>
                    <a:pt x="2048" y="1534"/>
                  </a:cubicBezTo>
                  <a:lnTo>
                    <a:pt x="214" y="3439"/>
                  </a:lnTo>
                  <a:cubicBezTo>
                    <a:pt x="95" y="3582"/>
                    <a:pt x="0" y="3820"/>
                    <a:pt x="0" y="3987"/>
                  </a:cubicBezTo>
                  <a:lnTo>
                    <a:pt x="0" y="8059"/>
                  </a:lnTo>
                  <a:cubicBezTo>
                    <a:pt x="0" y="8250"/>
                    <a:pt x="143" y="8369"/>
                    <a:pt x="310" y="8369"/>
                  </a:cubicBezTo>
                  <a:lnTo>
                    <a:pt x="6906" y="8369"/>
                  </a:lnTo>
                  <a:cubicBezTo>
                    <a:pt x="7073" y="8369"/>
                    <a:pt x="7216" y="8250"/>
                    <a:pt x="7216" y="8059"/>
                  </a:cubicBezTo>
                  <a:lnTo>
                    <a:pt x="7216" y="3987"/>
                  </a:lnTo>
                  <a:cubicBezTo>
                    <a:pt x="7216" y="3820"/>
                    <a:pt x="7121" y="3582"/>
                    <a:pt x="7002" y="3439"/>
                  </a:cubicBezTo>
                  <a:lnTo>
                    <a:pt x="5168" y="1534"/>
                  </a:lnTo>
                  <a:cubicBezTo>
                    <a:pt x="5049" y="1391"/>
                    <a:pt x="4811" y="1296"/>
                    <a:pt x="4620" y="1296"/>
                  </a:cubicBezTo>
                  <a:lnTo>
                    <a:pt x="3882" y="1296"/>
                  </a:lnTo>
                  <a:cubicBezTo>
                    <a:pt x="4133" y="761"/>
                    <a:pt x="4642" y="390"/>
                    <a:pt x="5270" y="390"/>
                  </a:cubicBezTo>
                  <a:cubicBezTo>
                    <a:pt x="5536" y="390"/>
                    <a:pt x="5823" y="457"/>
                    <a:pt x="6120" y="605"/>
                  </a:cubicBezTo>
                  <a:cubicBezTo>
                    <a:pt x="6811" y="939"/>
                    <a:pt x="7383" y="1534"/>
                    <a:pt x="7907" y="2130"/>
                  </a:cubicBezTo>
                  <a:lnTo>
                    <a:pt x="7359" y="2653"/>
                  </a:lnTo>
                  <a:lnTo>
                    <a:pt x="9454" y="4749"/>
                  </a:lnTo>
                  <a:lnTo>
                    <a:pt x="10717" y="3487"/>
                  </a:lnTo>
                  <a:lnTo>
                    <a:pt x="8621" y="1415"/>
                  </a:lnTo>
                  <a:lnTo>
                    <a:pt x="8169" y="1868"/>
                  </a:lnTo>
                  <a:cubicBezTo>
                    <a:pt x="7356" y="988"/>
                    <a:pt x="6394" y="1"/>
                    <a:pt x="51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7"/>
            <p:cNvSpPr/>
            <p:nvPr/>
          </p:nvSpPr>
          <p:spPr>
            <a:xfrm>
              <a:off x="4820095" y="4128144"/>
              <a:ext cx="194528" cy="99332"/>
            </a:xfrm>
            <a:custGeom>
              <a:rect b="b" l="l" r="r" t="t"/>
              <a:pathLst>
                <a:path extrusionOk="0" h="2834" w="5550">
                  <a:moveTo>
                    <a:pt x="4121" y="0"/>
                  </a:moveTo>
                  <a:cubicBezTo>
                    <a:pt x="3835" y="0"/>
                    <a:pt x="3597" y="191"/>
                    <a:pt x="3525" y="453"/>
                  </a:cubicBezTo>
                  <a:cubicBezTo>
                    <a:pt x="3478" y="405"/>
                    <a:pt x="3382" y="381"/>
                    <a:pt x="3311" y="381"/>
                  </a:cubicBezTo>
                  <a:cubicBezTo>
                    <a:pt x="3168" y="381"/>
                    <a:pt x="3049" y="453"/>
                    <a:pt x="2977" y="548"/>
                  </a:cubicBezTo>
                  <a:cubicBezTo>
                    <a:pt x="2882" y="453"/>
                    <a:pt x="2668" y="381"/>
                    <a:pt x="2454" y="381"/>
                  </a:cubicBezTo>
                  <a:cubicBezTo>
                    <a:pt x="2192" y="381"/>
                    <a:pt x="1977" y="453"/>
                    <a:pt x="1882" y="572"/>
                  </a:cubicBezTo>
                  <a:cubicBezTo>
                    <a:pt x="1834" y="548"/>
                    <a:pt x="1787" y="524"/>
                    <a:pt x="1715" y="524"/>
                  </a:cubicBezTo>
                  <a:cubicBezTo>
                    <a:pt x="1668" y="524"/>
                    <a:pt x="1620" y="548"/>
                    <a:pt x="1572" y="572"/>
                  </a:cubicBezTo>
                  <a:cubicBezTo>
                    <a:pt x="1549" y="429"/>
                    <a:pt x="1430" y="310"/>
                    <a:pt x="1287" y="310"/>
                  </a:cubicBezTo>
                  <a:cubicBezTo>
                    <a:pt x="1168" y="310"/>
                    <a:pt x="1048" y="381"/>
                    <a:pt x="1001" y="476"/>
                  </a:cubicBezTo>
                  <a:cubicBezTo>
                    <a:pt x="953" y="476"/>
                    <a:pt x="906" y="453"/>
                    <a:pt x="834" y="453"/>
                  </a:cubicBezTo>
                  <a:cubicBezTo>
                    <a:pt x="644" y="453"/>
                    <a:pt x="501" y="548"/>
                    <a:pt x="382" y="691"/>
                  </a:cubicBezTo>
                  <a:cubicBezTo>
                    <a:pt x="358" y="619"/>
                    <a:pt x="286" y="595"/>
                    <a:pt x="215" y="595"/>
                  </a:cubicBezTo>
                  <a:cubicBezTo>
                    <a:pt x="96" y="595"/>
                    <a:pt x="1" y="667"/>
                    <a:pt x="1" y="786"/>
                  </a:cubicBezTo>
                  <a:lnTo>
                    <a:pt x="1" y="2620"/>
                  </a:lnTo>
                  <a:cubicBezTo>
                    <a:pt x="1" y="2739"/>
                    <a:pt x="96" y="2834"/>
                    <a:pt x="191" y="2834"/>
                  </a:cubicBezTo>
                  <a:lnTo>
                    <a:pt x="5359" y="2834"/>
                  </a:lnTo>
                  <a:cubicBezTo>
                    <a:pt x="5454" y="2834"/>
                    <a:pt x="5549" y="2739"/>
                    <a:pt x="5549" y="2620"/>
                  </a:cubicBezTo>
                  <a:lnTo>
                    <a:pt x="5549" y="786"/>
                  </a:lnTo>
                  <a:cubicBezTo>
                    <a:pt x="5549" y="786"/>
                    <a:pt x="5549" y="762"/>
                    <a:pt x="5549" y="762"/>
                  </a:cubicBezTo>
                  <a:cubicBezTo>
                    <a:pt x="5549" y="476"/>
                    <a:pt x="5311" y="238"/>
                    <a:pt x="5025" y="238"/>
                  </a:cubicBezTo>
                  <a:cubicBezTo>
                    <a:pt x="4954" y="238"/>
                    <a:pt x="4883" y="262"/>
                    <a:pt x="4811" y="286"/>
                  </a:cubicBezTo>
                  <a:cubicBezTo>
                    <a:pt x="4740" y="214"/>
                    <a:pt x="4668" y="167"/>
                    <a:pt x="4549" y="167"/>
                  </a:cubicBezTo>
                  <a:lnTo>
                    <a:pt x="4525" y="167"/>
                  </a:lnTo>
                  <a:cubicBezTo>
                    <a:pt x="4406" y="72"/>
                    <a:pt x="4263" y="0"/>
                    <a:pt x="41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47"/>
          <p:cNvSpPr txBox="1"/>
          <p:nvPr>
            <p:ph idx="1" type="subTitle"/>
          </p:nvPr>
        </p:nvSpPr>
        <p:spPr>
          <a:xfrm>
            <a:off x="3403800" y="2684503"/>
            <a:ext cx="2336400" cy="20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Algorithm is just a combination of reinforcement learning with neural network. This helps the this </a:t>
            </a:r>
            <a:r>
              <a:rPr lang="en"/>
              <a:t>system</a:t>
            </a:r>
            <a:r>
              <a:rPr lang="en"/>
              <a:t> in dynamic pricing by learning it through trail and error.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pic>
        <p:nvPicPr>
          <p:cNvPr id="627" name="Google Shape;627;p48"/>
          <p:cNvPicPr preferRelativeResize="0"/>
          <p:nvPr/>
        </p:nvPicPr>
        <p:blipFill rotWithShape="1">
          <a:blip r:embed="rId3">
            <a:alphaModFix/>
          </a:blip>
          <a:srcRect b="10561" l="0" r="0" t="10561"/>
          <a:stretch/>
        </p:blipFill>
        <p:spPr>
          <a:xfrm flipH="1">
            <a:off x="720000" y="540000"/>
            <a:ext cx="7715250" cy="4056900"/>
          </a:xfrm>
          <a:prstGeom prst="rect">
            <a:avLst/>
          </a:prstGeom>
          <a:noFill/>
          <a:ln>
            <a:noFill/>
          </a:ln>
        </p:spPr>
      </p:pic>
      <p:sp>
        <p:nvSpPr>
          <p:cNvPr id="628" name="Google Shape;628;p48"/>
          <p:cNvSpPr txBox="1"/>
          <p:nvPr>
            <p:ph type="title"/>
          </p:nvPr>
        </p:nvSpPr>
        <p:spPr>
          <a:xfrm>
            <a:off x="4475196" y="3245996"/>
            <a:ext cx="3852000" cy="3486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0" lang="en" sz="1800">
                <a:solidFill>
                  <a:srgbClr val="F2F2F2"/>
                </a:solidFill>
                <a:latin typeface="Anaheim"/>
                <a:ea typeface="Anaheim"/>
                <a:cs typeface="Anaheim"/>
                <a:sym typeface="Anaheim"/>
              </a:rPr>
              <a:t>Project Schedule (Cadence), Team Working Agreement, Retrospective</a:t>
            </a:r>
            <a:endParaRPr b="0" sz="1800">
              <a:solidFill>
                <a:srgbClr val="F2F2F2"/>
              </a:solidFill>
            </a:endParaRPr>
          </a:p>
        </p:txBody>
      </p:sp>
      <p:sp>
        <p:nvSpPr>
          <p:cNvPr id="629" name="Google Shape;629;p48"/>
          <p:cNvSpPr txBox="1"/>
          <p:nvPr>
            <p:ph idx="1" type="subTitle"/>
          </p:nvPr>
        </p:nvSpPr>
        <p:spPr>
          <a:xfrm>
            <a:off x="4433550" y="1729646"/>
            <a:ext cx="3905100" cy="14457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solidFill>
                  <a:schemeClr val="lt1"/>
                </a:solidFill>
              </a:rPr>
              <a:t>Team Process and Retrospective</a:t>
            </a:r>
            <a:endParaRPr>
              <a:solidFill>
                <a:schemeClr val="lt1"/>
              </a:solidFill>
            </a:endParaRPr>
          </a:p>
        </p:txBody>
      </p:sp>
      <p:grpSp>
        <p:nvGrpSpPr>
          <p:cNvPr id="630" name="Google Shape;630;p48"/>
          <p:cNvGrpSpPr/>
          <p:nvPr/>
        </p:nvGrpSpPr>
        <p:grpSpPr>
          <a:xfrm>
            <a:off x="4433554" y="1370872"/>
            <a:ext cx="3889378" cy="2420023"/>
            <a:chOff x="4153325" y="1039015"/>
            <a:chExt cx="3889378" cy="2420023"/>
          </a:xfrm>
        </p:grpSpPr>
        <p:cxnSp>
          <p:nvCxnSpPr>
            <p:cNvPr id="631" name="Google Shape;631;p48"/>
            <p:cNvCxnSpPr/>
            <p:nvPr/>
          </p:nvCxnSpPr>
          <p:spPr>
            <a:xfrm>
              <a:off x="4154099" y="3459038"/>
              <a:ext cx="3856200" cy="0"/>
            </a:xfrm>
            <a:prstGeom prst="straightConnector1">
              <a:avLst/>
            </a:prstGeom>
            <a:noFill/>
            <a:ln cap="flat" cmpd="sng" w="38100">
              <a:solidFill>
                <a:schemeClr val="lt1"/>
              </a:solidFill>
              <a:prstDash val="solid"/>
              <a:round/>
              <a:headEnd len="med" w="med" type="none"/>
              <a:tailEnd len="med" w="med" type="none"/>
            </a:ln>
          </p:spPr>
        </p:cxnSp>
        <p:grpSp>
          <p:nvGrpSpPr>
            <p:cNvPr id="632" name="Google Shape;632;p48"/>
            <p:cNvGrpSpPr/>
            <p:nvPr/>
          </p:nvGrpSpPr>
          <p:grpSpPr>
            <a:xfrm>
              <a:off x="4153325" y="1039015"/>
              <a:ext cx="3889378" cy="283322"/>
              <a:chOff x="4153325" y="1168827"/>
              <a:chExt cx="3889378" cy="283322"/>
            </a:xfrm>
          </p:grpSpPr>
          <p:cxnSp>
            <p:nvCxnSpPr>
              <p:cNvPr id="633" name="Google Shape;633;p48"/>
              <p:cNvCxnSpPr/>
              <p:nvPr/>
            </p:nvCxnSpPr>
            <p:spPr>
              <a:xfrm>
                <a:off x="4154099" y="1452149"/>
                <a:ext cx="3856200" cy="0"/>
              </a:xfrm>
              <a:prstGeom prst="straightConnector1">
                <a:avLst/>
              </a:prstGeom>
              <a:noFill/>
              <a:ln cap="flat" cmpd="sng" w="38100">
                <a:solidFill>
                  <a:schemeClr val="lt1"/>
                </a:solidFill>
                <a:prstDash val="solid"/>
                <a:round/>
                <a:headEnd len="med" w="med" type="none"/>
                <a:tailEnd len="med" w="med" type="none"/>
              </a:ln>
            </p:spPr>
          </p:cxnSp>
          <p:grpSp>
            <p:nvGrpSpPr>
              <p:cNvPr id="634" name="Google Shape;634;p48"/>
              <p:cNvGrpSpPr/>
              <p:nvPr/>
            </p:nvGrpSpPr>
            <p:grpSpPr>
              <a:xfrm>
                <a:off x="4153325" y="1168827"/>
                <a:ext cx="3889378" cy="198997"/>
                <a:chOff x="4534325" y="1013201"/>
                <a:chExt cx="3889378" cy="198997"/>
              </a:xfrm>
            </p:grpSpPr>
            <p:sp>
              <p:nvSpPr>
                <p:cNvPr id="635" name="Google Shape;635;p48"/>
                <p:cNvSpPr/>
                <p:nvPr/>
              </p:nvSpPr>
              <p:spPr>
                <a:xfrm>
                  <a:off x="453432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8"/>
                <p:cNvSpPr/>
                <p:nvPr/>
              </p:nvSpPr>
              <p:spPr>
                <a:xfrm>
                  <a:off x="486890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8"/>
                <p:cNvSpPr/>
                <p:nvPr/>
              </p:nvSpPr>
              <p:spPr>
                <a:xfrm>
                  <a:off x="520347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8"/>
                <p:cNvSpPr/>
                <p:nvPr/>
              </p:nvSpPr>
              <p:spPr>
                <a:xfrm>
                  <a:off x="553805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8"/>
                <p:cNvSpPr/>
                <p:nvPr/>
              </p:nvSpPr>
              <p:spPr>
                <a:xfrm>
                  <a:off x="587262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8"/>
                <p:cNvSpPr/>
                <p:nvPr/>
              </p:nvSpPr>
              <p:spPr>
                <a:xfrm>
                  <a:off x="620720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8"/>
                <p:cNvSpPr/>
                <p:nvPr/>
              </p:nvSpPr>
              <p:spPr>
                <a:xfrm>
                  <a:off x="654177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8"/>
                <p:cNvSpPr/>
                <p:nvPr/>
              </p:nvSpPr>
              <p:spPr>
                <a:xfrm>
                  <a:off x="687635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8"/>
                <p:cNvSpPr/>
                <p:nvPr/>
              </p:nvSpPr>
              <p:spPr>
                <a:xfrm>
                  <a:off x="721092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8"/>
                <p:cNvSpPr/>
                <p:nvPr/>
              </p:nvSpPr>
              <p:spPr>
                <a:xfrm>
                  <a:off x="754550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8"/>
                <p:cNvSpPr/>
                <p:nvPr/>
              </p:nvSpPr>
              <p:spPr>
                <a:xfrm>
                  <a:off x="788007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8"/>
                <p:cNvSpPr/>
                <p:nvPr/>
              </p:nvSpPr>
              <p:spPr>
                <a:xfrm>
                  <a:off x="821465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1"/>
          <p:cNvSpPr/>
          <p:nvPr/>
        </p:nvSpPr>
        <p:spPr>
          <a:xfrm>
            <a:off x="6965021" y="703425"/>
            <a:ext cx="835938" cy="79572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4516913" y="2731300"/>
            <a:ext cx="835938" cy="79572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a:off x="6959813" y="2731300"/>
            <a:ext cx="835938" cy="79572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4522121" y="703425"/>
            <a:ext cx="835938" cy="79572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txBox="1"/>
          <p:nvPr>
            <p:ph idx="1" type="subTitle"/>
          </p:nvPr>
        </p:nvSpPr>
        <p:spPr>
          <a:xfrm>
            <a:off x="3907493" y="2032690"/>
            <a:ext cx="2065200" cy="4848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sz="1000"/>
              <a:t>Team Member Roles and Responsibilities</a:t>
            </a:r>
            <a:endParaRPr sz="1000"/>
          </a:p>
          <a:p>
            <a:pPr indent="-292100" lvl="0" marL="457200" rtl="0" algn="l">
              <a:spcBef>
                <a:spcPts val="0"/>
              </a:spcBef>
              <a:spcAft>
                <a:spcPts val="0"/>
              </a:spcAft>
              <a:buSzPts val="1000"/>
              <a:buChar char="●"/>
            </a:pPr>
            <a:r>
              <a:rPr lang="en" sz="1000"/>
              <a:t>Problem Statement</a:t>
            </a:r>
            <a:endParaRPr sz="1000"/>
          </a:p>
        </p:txBody>
      </p:sp>
      <p:sp>
        <p:nvSpPr>
          <p:cNvPr id="368" name="Google Shape;368;p31"/>
          <p:cNvSpPr txBox="1"/>
          <p:nvPr>
            <p:ph idx="5" type="subTitle"/>
          </p:nvPr>
        </p:nvSpPr>
        <p:spPr>
          <a:xfrm>
            <a:off x="6350393" y="2028615"/>
            <a:ext cx="2065200" cy="4848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sz="1000"/>
              <a:t>Project Description</a:t>
            </a:r>
            <a:endParaRPr sz="1000"/>
          </a:p>
          <a:p>
            <a:pPr indent="-292100" lvl="0" marL="457200" rtl="0" algn="l">
              <a:spcBef>
                <a:spcPts val="0"/>
              </a:spcBef>
              <a:spcAft>
                <a:spcPts val="0"/>
              </a:spcAft>
              <a:buSzPts val="1000"/>
              <a:buChar char="●"/>
            </a:pPr>
            <a:r>
              <a:rPr lang="en" sz="1000"/>
              <a:t>Personas </a:t>
            </a:r>
            <a:endParaRPr sz="1000"/>
          </a:p>
        </p:txBody>
      </p:sp>
      <p:sp>
        <p:nvSpPr>
          <p:cNvPr id="369" name="Google Shape;369;p31"/>
          <p:cNvSpPr txBox="1"/>
          <p:nvPr>
            <p:ph idx="8" type="subTitle"/>
          </p:nvPr>
        </p:nvSpPr>
        <p:spPr>
          <a:xfrm>
            <a:off x="3907493" y="4026118"/>
            <a:ext cx="2065200" cy="4848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sz="1000"/>
              <a:t>Technologies</a:t>
            </a:r>
            <a:endParaRPr sz="1000"/>
          </a:p>
          <a:p>
            <a:pPr indent="-292100" lvl="0" marL="457200" rtl="0" algn="l">
              <a:spcBef>
                <a:spcPts val="0"/>
              </a:spcBef>
              <a:spcAft>
                <a:spcPts val="0"/>
              </a:spcAft>
              <a:buSzPts val="1000"/>
              <a:buChar char="●"/>
            </a:pPr>
            <a:r>
              <a:rPr lang="en" sz="1000"/>
              <a:t>Algorithms</a:t>
            </a:r>
            <a:endParaRPr sz="1000"/>
          </a:p>
        </p:txBody>
      </p:sp>
      <p:sp>
        <p:nvSpPr>
          <p:cNvPr id="370" name="Google Shape;370;p31"/>
          <p:cNvSpPr txBox="1"/>
          <p:nvPr>
            <p:ph idx="14" type="subTitle"/>
          </p:nvPr>
        </p:nvSpPr>
        <p:spPr>
          <a:xfrm>
            <a:off x="6350393" y="4022043"/>
            <a:ext cx="2065200" cy="4848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sz="1000"/>
              <a:t>Project Schedule (Cadence)</a:t>
            </a:r>
            <a:endParaRPr sz="1000"/>
          </a:p>
          <a:p>
            <a:pPr indent="-292100" lvl="0" marL="457200" rtl="0" algn="l">
              <a:spcBef>
                <a:spcPts val="0"/>
              </a:spcBef>
              <a:spcAft>
                <a:spcPts val="0"/>
              </a:spcAft>
              <a:buSzPts val="1000"/>
              <a:buChar char="●"/>
            </a:pPr>
            <a:r>
              <a:rPr lang="en" sz="1000"/>
              <a:t>Team Working Agreement</a:t>
            </a:r>
            <a:endParaRPr sz="1000"/>
          </a:p>
          <a:p>
            <a:pPr indent="-292100" lvl="0" marL="457200" rtl="0" algn="l">
              <a:spcBef>
                <a:spcPts val="0"/>
              </a:spcBef>
              <a:spcAft>
                <a:spcPts val="0"/>
              </a:spcAft>
              <a:buSzPts val="1000"/>
              <a:buChar char="●"/>
            </a:pPr>
            <a:r>
              <a:rPr lang="en" sz="1000"/>
              <a:t>Retrospective</a:t>
            </a:r>
            <a:endParaRPr sz="1000"/>
          </a:p>
        </p:txBody>
      </p:sp>
      <p:pic>
        <p:nvPicPr>
          <p:cNvPr id="371" name="Google Shape;371;p31"/>
          <p:cNvPicPr preferRelativeResize="0"/>
          <p:nvPr/>
        </p:nvPicPr>
        <p:blipFill rotWithShape="1">
          <a:blip r:embed="rId3">
            <a:alphaModFix/>
          </a:blip>
          <a:srcRect b="0" l="40474" r="-741" t="0"/>
          <a:stretch/>
        </p:blipFill>
        <p:spPr>
          <a:xfrm>
            <a:off x="720000" y="1771847"/>
            <a:ext cx="2899799" cy="2706549"/>
          </a:xfrm>
          <a:prstGeom prst="rect">
            <a:avLst/>
          </a:prstGeom>
          <a:noFill/>
          <a:ln>
            <a:noFill/>
          </a:ln>
        </p:spPr>
      </p:pic>
      <p:grpSp>
        <p:nvGrpSpPr>
          <p:cNvPr id="372" name="Google Shape;372;p31"/>
          <p:cNvGrpSpPr/>
          <p:nvPr/>
        </p:nvGrpSpPr>
        <p:grpSpPr>
          <a:xfrm>
            <a:off x="720043" y="722997"/>
            <a:ext cx="2899855" cy="914275"/>
            <a:chOff x="3667800" y="2193175"/>
            <a:chExt cx="4756200" cy="914275"/>
          </a:xfrm>
        </p:grpSpPr>
        <p:cxnSp>
          <p:nvCxnSpPr>
            <p:cNvPr id="373" name="Google Shape;373;p31"/>
            <p:cNvCxnSpPr/>
            <p:nvPr/>
          </p:nvCxnSpPr>
          <p:spPr>
            <a:xfrm>
              <a:off x="3667800" y="21931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374" name="Google Shape;374;p31"/>
            <p:cNvCxnSpPr/>
            <p:nvPr/>
          </p:nvCxnSpPr>
          <p:spPr>
            <a:xfrm>
              <a:off x="3667800" y="3107450"/>
              <a:ext cx="4756200" cy="0"/>
            </a:xfrm>
            <a:prstGeom prst="straightConnector1">
              <a:avLst/>
            </a:prstGeom>
            <a:noFill/>
            <a:ln cap="flat" cmpd="sng" w="38100">
              <a:solidFill>
                <a:schemeClr val="lt2"/>
              </a:solidFill>
              <a:prstDash val="solid"/>
              <a:round/>
              <a:headEnd len="med" w="med" type="none"/>
              <a:tailEnd len="med" w="med" type="none"/>
            </a:ln>
          </p:spPr>
        </p:cxnSp>
      </p:grpSp>
      <p:sp>
        <p:nvSpPr>
          <p:cNvPr id="375" name="Google Shape;375;p31"/>
          <p:cNvSpPr txBox="1"/>
          <p:nvPr>
            <p:ph idx="15" type="title"/>
          </p:nvPr>
        </p:nvSpPr>
        <p:spPr>
          <a:xfrm>
            <a:off x="720000" y="734371"/>
            <a:ext cx="2899800" cy="9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76" name="Google Shape;376;p31"/>
          <p:cNvSpPr txBox="1"/>
          <p:nvPr>
            <p:ph type="title"/>
          </p:nvPr>
        </p:nvSpPr>
        <p:spPr>
          <a:xfrm>
            <a:off x="3907493" y="1578615"/>
            <a:ext cx="2065200" cy="3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Project Foundation</a:t>
            </a:r>
            <a:endParaRPr sz="1500"/>
          </a:p>
        </p:txBody>
      </p:sp>
      <p:sp>
        <p:nvSpPr>
          <p:cNvPr id="377" name="Google Shape;377;p31"/>
          <p:cNvSpPr txBox="1"/>
          <p:nvPr>
            <p:ph idx="2" type="title"/>
          </p:nvPr>
        </p:nvSpPr>
        <p:spPr>
          <a:xfrm>
            <a:off x="4599561" y="935771"/>
            <a:ext cx="666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01</a:t>
            </a:r>
            <a:endParaRPr>
              <a:solidFill>
                <a:schemeClr val="lt1"/>
              </a:solidFill>
            </a:endParaRPr>
          </a:p>
        </p:txBody>
      </p:sp>
      <p:sp>
        <p:nvSpPr>
          <p:cNvPr id="378" name="Google Shape;378;p31"/>
          <p:cNvSpPr txBox="1"/>
          <p:nvPr>
            <p:ph idx="4" type="title"/>
          </p:nvPr>
        </p:nvSpPr>
        <p:spPr>
          <a:xfrm>
            <a:off x="7050143" y="935771"/>
            <a:ext cx="666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02</a:t>
            </a:r>
            <a:endParaRPr>
              <a:solidFill>
                <a:schemeClr val="lt1"/>
              </a:solidFill>
            </a:endParaRPr>
          </a:p>
        </p:txBody>
      </p:sp>
      <p:sp>
        <p:nvSpPr>
          <p:cNvPr id="379" name="Google Shape;379;p31"/>
          <p:cNvSpPr txBox="1"/>
          <p:nvPr>
            <p:ph idx="7" type="title"/>
          </p:nvPr>
        </p:nvSpPr>
        <p:spPr>
          <a:xfrm>
            <a:off x="4607243" y="2922761"/>
            <a:ext cx="666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03</a:t>
            </a:r>
            <a:endParaRPr>
              <a:solidFill>
                <a:schemeClr val="lt1"/>
              </a:solidFill>
            </a:endParaRPr>
          </a:p>
        </p:txBody>
      </p:sp>
      <p:sp>
        <p:nvSpPr>
          <p:cNvPr id="380" name="Google Shape;380;p31"/>
          <p:cNvSpPr txBox="1"/>
          <p:nvPr>
            <p:ph idx="13" type="title"/>
          </p:nvPr>
        </p:nvSpPr>
        <p:spPr>
          <a:xfrm>
            <a:off x="7050143" y="2918686"/>
            <a:ext cx="666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04</a:t>
            </a:r>
            <a:endParaRPr>
              <a:solidFill>
                <a:schemeClr val="lt1"/>
              </a:solidFill>
            </a:endParaRPr>
          </a:p>
        </p:txBody>
      </p:sp>
      <p:sp>
        <p:nvSpPr>
          <p:cNvPr id="381" name="Google Shape;381;p31"/>
          <p:cNvSpPr txBox="1"/>
          <p:nvPr>
            <p:ph idx="3" type="title"/>
          </p:nvPr>
        </p:nvSpPr>
        <p:spPr>
          <a:xfrm>
            <a:off x="6350393" y="1578611"/>
            <a:ext cx="2065200" cy="3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 Product Overview</a:t>
            </a:r>
            <a:endParaRPr sz="1500"/>
          </a:p>
        </p:txBody>
      </p:sp>
      <p:sp>
        <p:nvSpPr>
          <p:cNvPr id="382" name="Google Shape;382;p31"/>
          <p:cNvSpPr txBox="1"/>
          <p:nvPr>
            <p:ph idx="6" type="title"/>
          </p:nvPr>
        </p:nvSpPr>
        <p:spPr>
          <a:xfrm>
            <a:off x="3907493" y="3572193"/>
            <a:ext cx="2065200" cy="3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Technical Approach</a:t>
            </a:r>
            <a:endParaRPr sz="1500"/>
          </a:p>
        </p:txBody>
      </p:sp>
      <p:sp>
        <p:nvSpPr>
          <p:cNvPr id="383" name="Google Shape;383;p31"/>
          <p:cNvSpPr txBox="1"/>
          <p:nvPr>
            <p:ph idx="9" type="title"/>
          </p:nvPr>
        </p:nvSpPr>
        <p:spPr>
          <a:xfrm>
            <a:off x="6350393" y="3568118"/>
            <a:ext cx="2065200" cy="3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Team Process and Retrospective</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9"/>
          <p:cNvSpPr txBox="1"/>
          <p:nvPr>
            <p:ph type="title"/>
          </p:nvPr>
        </p:nvSpPr>
        <p:spPr>
          <a:xfrm>
            <a:off x="720000" y="542381"/>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Schedule (Cadence)</a:t>
            </a:r>
            <a:endParaRPr/>
          </a:p>
        </p:txBody>
      </p:sp>
      <p:sp>
        <p:nvSpPr>
          <p:cNvPr id="652" name="Google Shape;652;p49"/>
          <p:cNvSpPr txBox="1"/>
          <p:nvPr/>
        </p:nvSpPr>
        <p:spPr>
          <a:xfrm>
            <a:off x="720000" y="1763238"/>
            <a:ext cx="1830600" cy="8067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2000">
                <a:solidFill>
                  <a:schemeClr val="dk1"/>
                </a:solidFill>
                <a:latin typeface="Arvo"/>
                <a:ea typeface="Arvo"/>
                <a:cs typeface="Arvo"/>
                <a:sym typeface="Arvo"/>
              </a:rPr>
              <a:t>STANDUPS</a:t>
            </a:r>
            <a:endParaRPr b="1" sz="2000">
              <a:solidFill>
                <a:schemeClr val="dk1"/>
              </a:solidFill>
              <a:latin typeface="Arvo"/>
              <a:ea typeface="Arvo"/>
              <a:cs typeface="Arvo"/>
              <a:sym typeface="Arvo"/>
            </a:endParaRPr>
          </a:p>
        </p:txBody>
      </p:sp>
      <p:sp>
        <p:nvSpPr>
          <p:cNvPr id="653" name="Google Shape;653;p49"/>
          <p:cNvSpPr txBox="1"/>
          <p:nvPr/>
        </p:nvSpPr>
        <p:spPr>
          <a:xfrm>
            <a:off x="720000" y="2449924"/>
            <a:ext cx="1830600" cy="1965300"/>
          </a:xfrm>
          <a:prstGeom prst="rect">
            <a:avLst/>
          </a:prstGeom>
          <a:noFill/>
          <a:ln>
            <a:noFill/>
          </a:ln>
        </p:spPr>
        <p:txBody>
          <a:bodyPr anchorCtr="0" anchor="ctr" bIns="0" lIns="0" spcFirstLastPara="1" rIns="0" wrap="square" tIns="0">
            <a:noAutofit/>
          </a:bodyPr>
          <a:lstStyle/>
          <a:p>
            <a:pPr indent="-317500" lvl="0" marL="457200" rtl="0" algn="l">
              <a:spcBef>
                <a:spcPts val="0"/>
              </a:spcBef>
              <a:spcAft>
                <a:spcPts val="0"/>
              </a:spcAft>
              <a:buClr>
                <a:schemeClr val="dk1"/>
              </a:buClr>
              <a:buSzPts val="1400"/>
              <a:buFont typeface="Anaheim"/>
              <a:buChar char="●"/>
            </a:pPr>
            <a:r>
              <a:rPr lang="en">
                <a:solidFill>
                  <a:schemeClr val="dk1"/>
                </a:solidFill>
                <a:latin typeface="Anaheim"/>
                <a:ea typeface="Anaheim"/>
                <a:cs typeface="Anaheim"/>
                <a:sym typeface="Anaheim"/>
              </a:rPr>
              <a:t>There will be a </a:t>
            </a:r>
            <a:r>
              <a:rPr lang="en">
                <a:solidFill>
                  <a:schemeClr val="dk1"/>
                </a:solidFill>
                <a:latin typeface="Anaheim"/>
                <a:ea typeface="Anaheim"/>
                <a:cs typeface="Anaheim"/>
                <a:sym typeface="Anaheim"/>
              </a:rPr>
              <a:t>daily</a:t>
            </a:r>
            <a:r>
              <a:rPr lang="en">
                <a:solidFill>
                  <a:schemeClr val="dk1"/>
                </a:solidFill>
                <a:latin typeface="Anaheim"/>
                <a:ea typeface="Anaheim"/>
                <a:cs typeface="Anaheim"/>
                <a:sym typeface="Anaheim"/>
              </a:rPr>
              <a:t> standup meeting for 15 min regarding progress.</a:t>
            </a:r>
            <a:endParaRPr>
              <a:solidFill>
                <a:schemeClr val="dk1"/>
              </a:solidFill>
              <a:latin typeface="Anaheim"/>
              <a:ea typeface="Anaheim"/>
              <a:cs typeface="Anaheim"/>
              <a:sym typeface="Anaheim"/>
            </a:endParaRPr>
          </a:p>
          <a:p>
            <a:pPr indent="-317500" lvl="0" marL="457200" rtl="0" algn="l">
              <a:spcBef>
                <a:spcPts val="0"/>
              </a:spcBef>
              <a:spcAft>
                <a:spcPts val="0"/>
              </a:spcAft>
              <a:buClr>
                <a:schemeClr val="dk1"/>
              </a:buClr>
              <a:buSzPts val="1400"/>
              <a:buFont typeface="Anaheim"/>
              <a:buChar char="●"/>
            </a:pPr>
            <a:r>
              <a:rPr lang="en">
                <a:solidFill>
                  <a:schemeClr val="dk1"/>
                </a:solidFill>
                <a:latin typeface="Anaheim"/>
                <a:ea typeface="Anaheim"/>
                <a:cs typeface="Anaheim"/>
                <a:sym typeface="Anaheim"/>
              </a:rPr>
              <a:t> weekly meeting on whole progress regrading the project</a:t>
            </a:r>
            <a:endParaRPr>
              <a:solidFill>
                <a:schemeClr val="dk1"/>
              </a:solidFill>
              <a:latin typeface="Anaheim"/>
              <a:ea typeface="Anaheim"/>
              <a:cs typeface="Anaheim"/>
              <a:sym typeface="Anaheim"/>
            </a:endParaRPr>
          </a:p>
        </p:txBody>
      </p:sp>
      <p:grpSp>
        <p:nvGrpSpPr>
          <p:cNvPr id="654" name="Google Shape;654;p49"/>
          <p:cNvGrpSpPr/>
          <p:nvPr/>
        </p:nvGrpSpPr>
        <p:grpSpPr>
          <a:xfrm>
            <a:off x="720072" y="540000"/>
            <a:ext cx="7704093" cy="577207"/>
            <a:chOff x="3667800" y="1583575"/>
            <a:chExt cx="4756200" cy="577207"/>
          </a:xfrm>
        </p:grpSpPr>
        <p:cxnSp>
          <p:nvCxnSpPr>
            <p:cNvPr id="655" name="Google Shape;655;p49"/>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656" name="Google Shape;656;p49"/>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
        <p:nvSpPr>
          <p:cNvPr id="657" name="Google Shape;657;p49"/>
          <p:cNvSpPr txBox="1"/>
          <p:nvPr/>
        </p:nvSpPr>
        <p:spPr>
          <a:xfrm>
            <a:off x="5606875" y="1867225"/>
            <a:ext cx="2244900" cy="4083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2000">
                <a:solidFill>
                  <a:schemeClr val="dk1"/>
                </a:solidFill>
                <a:latin typeface="Arvo"/>
                <a:ea typeface="Arvo"/>
                <a:cs typeface="Arvo"/>
                <a:sym typeface="Arvo"/>
              </a:rPr>
              <a:t>SPRINT CYCLE</a:t>
            </a:r>
            <a:endParaRPr b="1" sz="2000">
              <a:solidFill>
                <a:schemeClr val="dk1"/>
              </a:solidFill>
              <a:latin typeface="Arvo"/>
              <a:ea typeface="Arvo"/>
              <a:cs typeface="Arvo"/>
              <a:sym typeface="Arvo"/>
            </a:endParaRPr>
          </a:p>
        </p:txBody>
      </p:sp>
      <p:sp>
        <p:nvSpPr>
          <p:cNvPr id="658" name="Google Shape;658;p49"/>
          <p:cNvSpPr txBox="1"/>
          <p:nvPr/>
        </p:nvSpPr>
        <p:spPr>
          <a:xfrm>
            <a:off x="5607000" y="2401050"/>
            <a:ext cx="2244900" cy="1638600"/>
          </a:xfrm>
          <a:prstGeom prst="rect">
            <a:avLst/>
          </a:prstGeom>
          <a:noFill/>
          <a:ln>
            <a:noFill/>
          </a:ln>
        </p:spPr>
        <p:txBody>
          <a:bodyPr anchorCtr="0" anchor="t" bIns="0" lIns="0" spcFirstLastPara="1" rIns="0" wrap="square" tIns="0">
            <a:noAutofit/>
          </a:bodyPr>
          <a:lstStyle/>
          <a:p>
            <a:pPr indent="-317500" lvl="0" marL="457200" rtl="0" algn="l">
              <a:spcBef>
                <a:spcPts val="0"/>
              </a:spcBef>
              <a:spcAft>
                <a:spcPts val="0"/>
              </a:spcAft>
              <a:buClr>
                <a:schemeClr val="dk1"/>
              </a:buClr>
              <a:buSzPts val="1400"/>
              <a:buFont typeface="Anaheim"/>
              <a:buChar char="●"/>
            </a:pPr>
            <a:r>
              <a:rPr lang="en">
                <a:solidFill>
                  <a:schemeClr val="dk1"/>
                </a:solidFill>
                <a:latin typeface="Anaheim"/>
                <a:ea typeface="Anaheim"/>
                <a:cs typeface="Anaheim"/>
                <a:sym typeface="Anaheim"/>
              </a:rPr>
              <a:t>Sprint 1</a:t>
            </a:r>
            <a:endParaRPr>
              <a:solidFill>
                <a:schemeClr val="dk1"/>
              </a:solidFill>
              <a:latin typeface="Anaheim"/>
              <a:ea typeface="Anaheim"/>
              <a:cs typeface="Anaheim"/>
              <a:sym typeface="Anaheim"/>
            </a:endParaRPr>
          </a:p>
          <a:p>
            <a:pPr indent="-317500" lvl="0" marL="457200" rtl="0" algn="l">
              <a:spcBef>
                <a:spcPts val="0"/>
              </a:spcBef>
              <a:spcAft>
                <a:spcPts val="0"/>
              </a:spcAft>
              <a:buClr>
                <a:schemeClr val="dk1"/>
              </a:buClr>
              <a:buSzPts val="1400"/>
              <a:buFont typeface="Anaheim"/>
              <a:buChar char="●"/>
            </a:pPr>
            <a:r>
              <a:rPr lang="en">
                <a:solidFill>
                  <a:schemeClr val="dk1"/>
                </a:solidFill>
                <a:latin typeface="Anaheim"/>
                <a:ea typeface="Anaheim"/>
                <a:cs typeface="Anaheim"/>
                <a:sym typeface="Anaheim"/>
              </a:rPr>
              <a:t>Sprint</a:t>
            </a:r>
            <a:r>
              <a:rPr lang="en">
                <a:solidFill>
                  <a:schemeClr val="dk1"/>
                </a:solidFill>
                <a:latin typeface="Anaheim"/>
                <a:ea typeface="Anaheim"/>
                <a:cs typeface="Anaheim"/>
                <a:sym typeface="Anaheim"/>
              </a:rPr>
              <a:t> 2</a:t>
            </a:r>
            <a:endParaRPr>
              <a:solidFill>
                <a:schemeClr val="dk1"/>
              </a:solidFill>
              <a:latin typeface="Anaheim"/>
              <a:ea typeface="Anaheim"/>
              <a:cs typeface="Anaheim"/>
              <a:sym typeface="Anaheim"/>
            </a:endParaRPr>
          </a:p>
          <a:p>
            <a:pPr indent="-317500" lvl="0" marL="457200" rtl="0" algn="l">
              <a:spcBef>
                <a:spcPts val="0"/>
              </a:spcBef>
              <a:spcAft>
                <a:spcPts val="0"/>
              </a:spcAft>
              <a:buClr>
                <a:schemeClr val="dk1"/>
              </a:buClr>
              <a:buSzPts val="1400"/>
              <a:buFont typeface="Anaheim"/>
              <a:buChar char="●"/>
            </a:pPr>
            <a:r>
              <a:rPr lang="en">
                <a:solidFill>
                  <a:schemeClr val="dk1"/>
                </a:solidFill>
                <a:latin typeface="Anaheim"/>
                <a:ea typeface="Anaheim"/>
                <a:cs typeface="Anaheim"/>
                <a:sym typeface="Anaheim"/>
              </a:rPr>
              <a:t>Sprint 3</a:t>
            </a:r>
            <a:endParaRPr>
              <a:solidFill>
                <a:schemeClr val="dk1"/>
              </a:solidFill>
              <a:latin typeface="Anaheim"/>
              <a:ea typeface="Anaheim"/>
              <a:cs typeface="Anaheim"/>
              <a:sym typeface="Anaheim"/>
            </a:endParaRPr>
          </a:p>
        </p:txBody>
      </p:sp>
      <p:sp>
        <p:nvSpPr>
          <p:cNvPr id="659" name="Google Shape;659;p49"/>
          <p:cNvSpPr/>
          <p:nvPr/>
        </p:nvSpPr>
        <p:spPr>
          <a:xfrm>
            <a:off x="720083" y="2030500"/>
            <a:ext cx="285919" cy="272195"/>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rgbClr val="BB9F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9"/>
          <p:cNvSpPr/>
          <p:nvPr/>
        </p:nvSpPr>
        <p:spPr>
          <a:xfrm>
            <a:off x="5493083" y="1935282"/>
            <a:ext cx="285919" cy="272195"/>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0"/>
          <p:cNvSpPr txBox="1"/>
          <p:nvPr>
            <p:ph type="title"/>
          </p:nvPr>
        </p:nvSpPr>
        <p:spPr>
          <a:xfrm>
            <a:off x="720000" y="542381"/>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Agreement</a:t>
            </a:r>
            <a:endParaRPr/>
          </a:p>
        </p:txBody>
      </p:sp>
      <p:grpSp>
        <p:nvGrpSpPr>
          <p:cNvPr id="666" name="Google Shape;666;p50"/>
          <p:cNvGrpSpPr/>
          <p:nvPr/>
        </p:nvGrpSpPr>
        <p:grpSpPr>
          <a:xfrm>
            <a:off x="720072" y="540000"/>
            <a:ext cx="7704093" cy="577207"/>
            <a:chOff x="3667800" y="1583575"/>
            <a:chExt cx="4756200" cy="577207"/>
          </a:xfrm>
        </p:grpSpPr>
        <p:cxnSp>
          <p:nvCxnSpPr>
            <p:cNvPr id="667" name="Google Shape;667;p50"/>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668" name="Google Shape;668;p50"/>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pic>
        <p:nvPicPr>
          <p:cNvPr id="669" name="Google Shape;669;p50"/>
          <p:cNvPicPr preferRelativeResize="0"/>
          <p:nvPr/>
        </p:nvPicPr>
        <p:blipFill>
          <a:blip r:embed="rId3">
            <a:alphaModFix/>
          </a:blip>
          <a:stretch>
            <a:fillRect/>
          </a:stretch>
        </p:blipFill>
        <p:spPr>
          <a:xfrm>
            <a:off x="4804975" y="1160857"/>
            <a:ext cx="3064759" cy="3721493"/>
          </a:xfrm>
          <a:prstGeom prst="rect">
            <a:avLst/>
          </a:prstGeom>
          <a:noFill/>
          <a:ln>
            <a:noFill/>
          </a:ln>
        </p:spPr>
      </p:pic>
      <p:pic>
        <p:nvPicPr>
          <p:cNvPr id="670" name="Google Shape;670;p50"/>
          <p:cNvPicPr preferRelativeResize="0"/>
          <p:nvPr/>
        </p:nvPicPr>
        <p:blipFill>
          <a:blip r:embed="rId4">
            <a:alphaModFix/>
          </a:blip>
          <a:stretch>
            <a:fillRect/>
          </a:stretch>
        </p:blipFill>
        <p:spPr>
          <a:xfrm>
            <a:off x="1440200" y="1160850"/>
            <a:ext cx="3271375" cy="3721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1"/>
          <p:cNvSpPr txBox="1"/>
          <p:nvPr>
            <p:ph type="title"/>
          </p:nvPr>
        </p:nvSpPr>
        <p:spPr>
          <a:xfrm>
            <a:off x="720000" y="542016"/>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Retrospective</a:t>
            </a:r>
            <a:endParaRPr/>
          </a:p>
        </p:txBody>
      </p:sp>
      <p:grpSp>
        <p:nvGrpSpPr>
          <p:cNvPr id="676" name="Google Shape;676;p51"/>
          <p:cNvGrpSpPr/>
          <p:nvPr/>
        </p:nvGrpSpPr>
        <p:grpSpPr>
          <a:xfrm>
            <a:off x="720072" y="540000"/>
            <a:ext cx="7704093" cy="577207"/>
            <a:chOff x="3667800" y="1583575"/>
            <a:chExt cx="4756200" cy="577207"/>
          </a:xfrm>
        </p:grpSpPr>
        <p:cxnSp>
          <p:nvCxnSpPr>
            <p:cNvPr id="677" name="Google Shape;677;p51"/>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678" name="Google Shape;678;p51"/>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pic>
        <p:nvPicPr>
          <p:cNvPr id="679" name="Google Shape;679;p51"/>
          <p:cNvPicPr preferRelativeResize="0"/>
          <p:nvPr/>
        </p:nvPicPr>
        <p:blipFill>
          <a:blip r:embed="rId3">
            <a:alphaModFix/>
          </a:blip>
          <a:stretch>
            <a:fillRect/>
          </a:stretch>
        </p:blipFill>
        <p:spPr>
          <a:xfrm>
            <a:off x="681150" y="1114725"/>
            <a:ext cx="7704003" cy="36895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2"/>
          <p:cNvSpPr txBox="1"/>
          <p:nvPr>
            <p:ph type="title"/>
          </p:nvPr>
        </p:nvSpPr>
        <p:spPr>
          <a:xfrm>
            <a:off x="720000" y="542473"/>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Wikipage Link</a:t>
            </a:r>
            <a:endParaRPr/>
          </a:p>
        </p:txBody>
      </p:sp>
      <p:grpSp>
        <p:nvGrpSpPr>
          <p:cNvPr id="685" name="Google Shape;685;p52"/>
          <p:cNvGrpSpPr/>
          <p:nvPr/>
        </p:nvGrpSpPr>
        <p:grpSpPr>
          <a:xfrm>
            <a:off x="720072" y="540000"/>
            <a:ext cx="7704093" cy="577207"/>
            <a:chOff x="3667800" y="1583575"/>
            <a:chExt cx="4756200" cy="577207"/>
          </a:xfrm>
        </p:grpSpPr>
        <p:cxnSp>
          <p:nvCxnSpPr>
            <p:cNvPr id="686" name="Google Shape;686;p52"/>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687" name="Google Shape;687;p52"/>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sp>
        <p:nvSpPr>
          <p:cNvPr id="688" name="Google Shape;688;p52"/>
          <p:cNvSpPr txBox="1"/>
          <p:nvPr/>
        </p:nvSpPr>
        <p:spPr>
          <a:xfrm>
            <a:off x="1377250" y="1884450"/>
            <a:ext cx="6236100" cy="667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900" u="sng">
                <a:solidFill>
                  <a:schemeClr val="hlink"/>
                </a:solidFill>
                <a:latin typeface="Avenir"/>
                <a:ea typeface="Avenir"/>
                <a:cs typeface="Avenir"/>
                <a:sym typeface="Avenir"/>
                <a:hlinkClick r:id="rId3"/>
              </a:rPr>
              <a:t>https://github.com/htmw/2024F-pace-super-giants/wiki</a:t>
            </a:r>
            <a:endParaRPr sz="1900">
              <a:latin typeface="Avenir"/>
              <a:ea typeface="Avenir"/>
              <a:cs typeface="Avenir"/>
              <a:sym typeface="Avenir"/>
            </a:endParaRPr>
          </a:p>
          <a:p>
            <a:pPr indent="0" lvl="0" marL="0" rtl="0" algn="l">
              <a:spcBef>
                <a:spcPts val="0"/>
              </a:spcBef>
              <a:spcAft>
                <a:spcPts val="0"/>
              </a:spcAft>
              <a:buNone/>
            </a:pPr>
            <a:r>
              <a:t/>
            </a:r>
            <a:endParaRPr>
              <a:solidFill>
                <a:schemeClr val="dk1"/>
              </a:solidFill>
              <a:latin typeface="Anaheim"/>
              <a:ea typeface="Anaheim"/>
              <a:cs typeface="Anaheim"/>
              <a:sym typeface="Anahei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grpSp>
        <p:nvGrpSpPr>
          <p:cNvPr id="693" name="Google Shape;693;p53"/>
          <p:cNvGrpSpPr/>
          <p:nvPr/>
        </p:nvGrpSpPr>
        <p:grpSpPr>
          <a:xfrm>
            <a:off x="1898375" y="2709757"/>
            <a:ext cx="5347236" cy="806667"/>
            <a:chOff x="3350450" y="3051044"/>
            <a:chExt cx="5347236" cy="806667"/>
          </a:xfrm>
        </p:grpSpPr>
        <p:sp>
          <p:nvSpPr>
            <p:cNvPr id="694" name="Google Shape;694;p53"/>
            <p:cNvSpPr/>
            <p:nvPr/>
          </p:nvSpPr>
          <p:spPr>
            <a:xfrm>
              <a:off x="3350450" y="3051044"/>
              <a:ext cx="5347236" cy="806667"/>
            </a:xfrm>
            <a:custGeom>
              <a:rect b="b" l="l" r="r" t="t"/>
              <a:pathLst>
                <a:path extrusionOk="0" h="8873" w="99179">
                  <a:moveTo>
                    <a:pt x="0" y="0"/>
                  </a:moveTo>
                  <a:lnTo>
                    <a:pt x="2825" y="4436"/>
                  </a:lnTo>
                  <a:lnTo>
                    <a:pt x="0" y="8872"/>
                  </a:lnTo>
                  <a:lnTo>
                    <a:pt x="99178" y="8872"/>
                  </a:lnTo>
                  <a:lnTo>
                    <a:pt x="95537" y="4436"/>
                  </a:lnTo>
                  <a:lnTo>
                    <a:pt x="99178" y="0"/>
                  </a:ln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3"/>
            <p:cNvSpPr/>
            <p:nvPr/>
          </p:nvSpPr>
          <p:spPr>
            <a:xfrm>
              <a:off x="3661604" y="3378554"/>
              <a:ext cx="161517" cy="15374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3"/>
            <p:cNvSpPr/>
            <p:nvPr/>
          </p:nvSpPr>
          <p:spPr>
            <a:xfrm>
              <a:off x="8188568" y="3378554"/>
              <a:ext cx="160407" cy="153748"/>
            </a:xfrm>
            <a:custGeom>
              <a:rect b="b" l="l" r="r" t="t"/>
              <a:pathLst>
                <a:path extrusionOk="0" h="2909" w="3035">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53"/>
          <p:cNvSpPr txBox="1"/>
          <p:nvPr>
            <p:ph type="title"/>
          </p:nvPr>
        </p:nvSpPr>
        <p:spPr>
          <a:xfrm>
            <a:off x="2353036" y="1857868"/>
            <a:ext cx="4446600" cy="161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t>Thank You</a:t>
            </a:r>
            <a:r>
              <a:rPr lang="en"/>
              <a:t> </a:t>
            </a:r>
            <a:r>
              <a:rPr lang="en" sz="3900">
                <a:solidFill>
                  <a:schemeClr val="lt1"/>
                </a:solidFill>
              </a:rPr>
              <a:t>DineWise</a:t>
            </a:r>
            <a:endParaRPr sz="3900">
              <a:solidFill>
                <a:schemeClr val="lt1"/>
              </a:solidFill>
            </a:endParaRPr>
          </a:p>
        </p:txBody>
      </p:sp>
      <p:grpSp>
        <p:nvGrpSpPr>
          <p:cNvPr id="698" name="Google Shape;698;p53"/>
          <p:cNvGrpSpPr/>
          <p:nvPr/>
        </p:nvGrpSpPr>
        <p:grpSpPr>
          <a:xfrm>
            <a:off x="2226451" y="1396570"/>
            <a:ext cx="4658700" cy="2363222"/>
            <a:chOff x="2226451" y="1288103"/>
            <a:chExt cx="4658700" cy="2363222"/>
          </a:xfrm>
        </p:grpSpPr>
        <p:cxnSp>
          <p:nvCxnSpPr>
            <p:cNvPr id="699" name="Google Shape;699;p53"/>
            <p:cNvCxnSpPr/>
            <p:nvPr/>
          </p:nvCxnSpPr>
          <p:spPr>
            <a:xfrm>
              <a:off x="2226451" y="3651325"/>
              <a:ext cx="4658700" cy="0"/>
            </a:xfrm>
            <a:prstGeom prst="straightConnector1">
              <a:avLst/>
            </a:prstGeom>
            <a:noFill/>
            <a:ln cap="flat" cmpd="sng" w="38100">
              <a:solidFill>
                <a:schemeClr val="lt2"/>
              </a:solidFill>
              <a:prstDash val="solid"/>
              <a:round/>
              <a:headEnd len="med" w="med" type="none"/>
              <a:tailEnd len="med" w="med" type="none"/>
            </a:ln>
          </p:spPr>
        </p:cxnSp>
        <p:cxnSp>
          <p:nvCxnSpPr>
            <p:cNvPr id="700" name="Google Shape;700;p53"/>
            <p:cNvCxnSpPr/>
            <p:nvPr/>
          </p:nvCxnSpPr>
          <p:spPr>
            <a:xfrm>
              <a:off x="2226451" y="1571425"/>
              <a:ext cx="4658700" cy="0"/>
            </a:xfrm>
            <a:prstGeom prst="straightConnector1">
              <a:avLst/>
            </a:prstGeom>
            <a:noFill/>
            <a:ln cap="flat" cmpd="sng" w="38100">
              <a:solidFill>
                <a:schemeClr val="lt2"/>
              </a:solidFill>
              <a:prstDash val="solid"/>
              <a:round/>
              <a:headEnd len="med" w="med" type="none"/>
              <a:tailEnd len="med" w="med" type="none"/>
            </a:ln>
          </p:spPr>
        </p:cxnSp>
        <p:grpSp>
          <p:nvGrpSpPr>
            <p:cNvPr id="701" name="Google Shape;701;p53"/>
            <p:cNvGrpSpPr/>
            <p:nvPr/>
          </p:nvGrpSpPr>
          <p:grpSpPr>
            <a:xfrm>
              <a:off x="2963636" y="1288103"/>
              <a:ext cx="3889378" cy="198997"/>
              <a:chOff x="4534325" y="1013201"/>
              <a:chExt cx="3889378" cy="198997"/>
            </a:xfrm>
          </p:grpSpPr>
          <p:sp>
            <p:nvSpPr>
              <p:cNvPr id="702" name="Google Shape;702;p53"/>
              <p:cNvSpPr/>
              <p:nvPr/>
            </p:nvSpPr>
            <p:spPr>
              <a:xfrm>
                <a:off x="453432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3"/>
              <p:cNvSpPr/>
              <p:nvPr/>
            </p:nvSpPr>
            <p:spPr>
              <a:xfrm>
                <a:off x="486890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3"/>
              <p:cNvSpPr/>
              <p:nvPr/>
            </p:nvSpPr>
            <p:spPr>
              <a:xfrm>
                <a:off x="520347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3"/>
              <p:cNvSpPr/>
              <p:nvPr/>
            </p:nvSpPr>
            <p:spPr>
              <a:xfrm>
                <a:off x="553805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3"/>
              <p:cNvSpPr/>
              <p:nvPr/>
            </p:nvSpPr>
            <p:spPr>
              <a:xfrm>
                <a:off x="587262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3"/>
              <p:cNvSpPr/>
              <p:nvPr/>
            </p:nvSpPr>
            <p:spPr>
              <a:xfrm>
                <a:off x="620720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3"/>
              <p:cNvSpPr/>
              <p:nvPr/>
            </p:nvSpPr>
            <p:spPr>
              <a:xfrm>
                <a:off x="654177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3"/>
              <p:cNvSpPr/>
              <p:nvPr/>
            </p:nvSpPr>
            <p:spPr>
              <a:xfrm>
                <a:off x="687635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3"/>
              <p:cNvSpPr/>
              <p:nvPr/>
            </p:nvSpPr>
            <p:spPr>
              <a:xfrm>
                <a:off x="721092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3"/>
              <p:cNvSpPr/>
              <p:nvPr/>
            </p:nvSpPr>
            <p:spPr>
              <a:xfrm>
                <a:off x="754550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3"/>
              <p:cNvSpPr/>
              <p:nvPr/>
            </p:nvSpPr>
            <p:spPr>
              <a:xfrm>
                <a:off x="788007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3"/>
              <p:cNvSpPr/>
              <p:nvPr/>
            </p:nvSpPr>
            <p:spPr>
              <a:xfrm>
                <a:off x="821465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53"/>
            <p:cNvGrpSpPr/>
            <p:nvPr/>
          </p:nvGrpSpPr>
          <p:grpSpPr>
            <a:xfrm>
              <a:off x="2294486" y="1288103"/>
              <a:ext cx="543628" cy="198997"/>
              <a:chOff x="4534325" y="1013201"/>
              <a:chExt cx="543628" cy="198997"/>
            </a:xfrm>
          </p:grpSpPr>
          <p:sp>
            <p:nvSpPr>
              <p:cNvPr id="715" name="Google Shape;715;p53"/>
              <p:cNvSpPr/>
              <p:nvPr/>
            </p:nvSpPr>
            <p:spPr>
              <a:xfrm>
                <a:off x="453432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3"/>
              <p:cNvSpPr/>
              <p:nvPr/>
            </p:nvSpPr>
            <p:spPr>
              <a:xfrm>
                <a:off x="486890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2"/>
          <p:cNvSpPr txBox="1"/>
          <p:nvPr>
            <p:ph type="title"/>
          </p:nvPr>
        </p:nvSpPr>
        <p:spPr>
          <a:xfrm>
            <a:off x="4153325" y="2393689"/>
            <a:ext cx="3856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Project Foundation</a:t>
            </a:r>
            <a:endParaRPr sz="3000"/>
          </a:p>
        </p:txBody>
      </p:sp>
      <p:sp>
        <p:nvSpPr>
          <p:cNvPr id="389" name="Google Shape;389;p32"/>
          <p:cNvSpPr txBox="1"/>
          <p:nvPr>
            <p:ph idx="2" type="title"/>
          </p:nvPr>
        </p:nvSpPr>
        <p:spPr>
          <a:xfrm>
            <a:off x="4153325" y="1551889"/>
            <a:ext cx="3251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90" name="Google Shape;390;p32"/>
          <p:cNvSpPr txBox="1"/>
          <p:nvPr>
            <p:ph idx="1" type="subTitle"/>
          </p:nvPr>
        </p:nvSpPr>
        <p:spPr>
          <a:xfrm>
            <a:off x="4153325" y="3498639"/>
            <a:ext cx="2598300" cy="713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Team Member Roles and Responsibilities</a:t>
            </a:r>
            <a:endParaRPr/>
          </a:p>
          <a:p>
            <a:pPr indent="-317500" lvl="0" marL="457200" rtl="0" algn="l">
              <a:spcBef>
                <a:spcPts val="0"/>
              </a:spcBef>
              <a:spcAft>
                <a:spcPts val="0"/>
              </a:spcAft>
              <a:buSzPts val="1400"/>
              <a:buChar char="●"/>
            </a:pPr>
            <a:r>
              <a:rPr lang="en"/>
              <a:t>Problem Statement</a:t>
            </a:r>
            <a:endParaRPr/>
          </a:p>
        </p:txBody>
      </p:sp>
      <p:pic>
        <p:nvPicPr>
          <p:cNvPr id="391" name="Google Shape;391;p32"/>
          <p:cNvPicPr preferRelativeResize="0"/>
          <p:nvPr/>
        </p:nvPicPr>
        <p:blipFill>
          <a:blip r:embed="rId3">
            <a:alphaModFix/>
          </a:blip>
          <a:stretch>
            <a:fillRect/>
          </a:stretch>
        </p:blipFill>
        <p:spPr>
          <a:xfrm>
            <a:off x="726175" y="543300"/>
            <a:ext cx="2707973" cy="4056900"/>
          </a:xfrm>
          <a:prstGeom prst="rect">
            <a:avLst/>
          </a:prstGeom>
          <a:noFill/>
          <a:ln>
            <a:noFill/>
          </a:ln>
        </p:spPr>
      </p:pic>
      <p:grpSp>
        <p:nvGrpSpPr>
          <p:cNvPr id="392" name="Google Shape;392;p32"/>
          <p:cNvGrpSpPr/>
          <p:nvPr/>
        </p:nvGrpSpPr>
        <p:grpSpPr>
          <a:xfrm>
            <a:off x="4153329" y="1103513"/>
            <a:ext cx="3889378" cy="2241925"/>
            <a:chOff x="4153325" y="1039015"/>
            <a:chExt cx="3889378" cy="2115223"/>
          </a:xfrm>
        </p:grpSpPr>
        <p:cxnSp>
          <p:nvCxnSpPr>
            <p:cNvPr id="393" name="Google Shape;393;p32"/>
            <p:cNvCxnSpPr/>
            <p:nvPr/>
          </p:nvCxnSpPr>
          <p:spPr>
            <a:xfrm>
              <a:off x="4154099" y="3154238"/>
              <a:ext cx="3856200" cy="0"/>
            </a:xfrm>
            <a:prstGeom prst="straightConnector1">
              <a:avLst/>
            </a:prstGeom>
            <a:noFill/>
            <a:ln cap="flat" cmpd="sng" w="38100">
              <a:solidFill>
                <a:schemeClr val="lt2"/>
              </a:solidFill>
              <a:prstDash val="solid"/>
              <a:round/>
              <a:headEnd len="med" w="med" type="none"/>
              <a:tailEnd len="med" w="med" type="none"/>
            </a:ln>
          </p:spPr>
        </p:cxnSp>
        <p:grpSp>
          <p:nvGrpSpPr>
            <p:cNvPr id="394" name="Google Shape;394;p32"/>
            <p:cNvGrpSpPr/>
            <p:nvPr/>
          </p:nvGrpSpPr>
          <p:grpSpPr>
            <a:xfrm>
              <a:off x="4153325" y="1039015"/>
              <a:ext cx="3889378" cy="283322"/>
              <a:chOff x="4153325" y="1168827"/>
              <a:chExt cx="3889378" cy="283322"/>
            </a:xfrm>
          </p:grpSpPr>
          <p:cxnSp>
            <p:nvCxnSpPr>
              <p:cNvPr id="395" name="Google Shape;395;p32"/>
              <p:cNvCxnSpPr/>
              <p:nvPr/>
            </p:nvCxnSpPr>
            <p:spPr>
              <a:xfrm>
                <a:off x="4154099" y="1452149"/>
                <a:ext cx="3856200" cy="0"/>
              </a:xfrm>
              <a:prstGeom prst="straightConnector1">
                <a:avLst/>
              </a:prstGeom>
              <a:noFill/>
              <a:ln cap="flat" cmpd="sng" w="38100">
                <a:solidFill>
                  <a:schemeClr val="lt2"/>
                </a:solidFill>
                <a:prstDash val="solid"/>
                <a:round/>
                <a:headEnd len="med" w="med" type="none"/>
                <a:tailEnd len="med" w="med" type="none"/>
              </a:ln>
            </p:spPr>
          </p:cxnSp>
          <p:grpSp>
            <p:nvGrpSpPr>
              <p:cNvPr id="396" name="Google Shape;396;p32"/>
              <p:cNvGrpSpPr/>
              <p:nvPr/>
            </p:nvGrpSpPr>
            <p:grpSpPr>
              <a:xfrm>
                <a:off x="4153325" y="1168827"/>
                <a:ext cx="3889378" cy="198997"/>
                <a:chOff x="4534325" y="1013201"/>
                <a:chExt cx="3889378" cy="198997"/>
              </a:xfrm>
            </p:grpSpPr>
            <p:sp>
              <p:nvSpPr>
                <p:cNvPr id="397" name="Google Shape;397;p32"/>
                <p:cNvSpPr/>
                <p:nvPr/>
              </p:nvSpPr>
              <p:spPr>
                <a:xfrm>
                  <a:off x="453432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486890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520347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553805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p:nvPr/>
              </p:nvSpPr>
              <p:spPr>
                <a:xfrm>
                  <a:off x="587262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620720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654177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p:nvPr/>
              </p:nvSpPr>
              <p:spPr>
                <a:xfrm>
                  <a:off x="687635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p:nvPr/>
              </p:nvSpPr>
              <p:spPr>
                <a:xfrm>
                  <a:off x="721092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
                <p:cNvSpPr/>
                <p:nvPr/>
              </p:nvSpPr>
              <p:spPr>
                <a:xfrm>
                  <a:off x="754550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788007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p:nvPr/>
              </p:nvSpPr>
              <p:spPr>
                <a:xfrm>
                  <a:off x="821465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grpSp>
        <p:nvGrpSpPr>
          <p:cNvPr id="413" name="Google Shape;413;p33"/>
          <p:cNvGrpSpPr/>
          <p:nvPr/>
        </p:nvGrpSpPr>
        <p:grpSpPr>
          <a:xfrm>
            <a:off x="660975" y="3005475"/>
            <a:ext cx="2454432" cy="512992"/>
            <a:chOff x="5969563" y="3151716"/>
            <a:chExt cx="2454432" cy="512992"/>
          </a:xfrm>
        </p:grpSpPr>
        <p:sp>
          <p:nvSpPr>
            <p:cNvPr id="414" name="Google Shape;414;p33"/>
            <p:cNvSpPr/>
            <p:nvPr/>
          </p:nvSpPr>
          <p:spPr>
            <a:xfrm>
              <a:off x="5969562" y="3151716"/>
              <a:ext cx="2454432" cy="512992"/>
            </a:xfrm>
            <a:custGeom>
              <a:rect b="b" l="l" r="r" t="t"/>
              <a:pathLst>
                <a:path extrusionOk="0" h="8873" w="99179">
                  <a:moveTo>
                    <a:pt x="0" y="0"/>
                  </a:moveTo>
                  <a:lnTo>
                    <a:pt x="2825" y="4436"/>
                  </a:lnTo>
                  <a:lnTo>
                    <a:pt x="0" y="8872"/>
                  </a:lnTo>
                  <a:lnTo>
                    <a:pt x="99178" y="8872"/>
                  </a:lnTo>
                  <a:lnTo>
                    <a:pt x="95537" y="4436"/>
                  </a:lnTo>
                  <a:lnTo>
                    <a:pt x="99178" y="0"/>
                  </a:ln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33"/>
            <p:cNvGrpSpPr/>
            <p:nvPr/>
          </p:nvGrpSpPr>
          <p:grpSpPr>
            <a:xfrm>
              <a:off x="6197070" y="3341075"/>
              <a:ext cx="1999398" cy="153748"/>
              <a:chOff x="6124575" y="3341075"/>
              <a:chExt cx="1999398" cy="153748"/>
            </a:xfrm>
          </p:grpSpPr>
          <p:sp>
            <p:nvSpPr>
              <p:cNvPr id="416" name="Google Shape;416;p33"/>
              <p:cNvSpPr/>
              <p:nvPr/>
            </p:nvSpPr>
            <p:spPr>
              <a:xfrm>
                <a:off x="6124575" y="3341075"/>
                <a:ext cx="161517" cy="15374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a:off x="7963565" y="3341075"/>
                <a:ext cx="160407" cy="153748"/>
              </a:xfrm>
              <a:custGeom>
                <a:rect b="b" l="l" r="r" t="t"/>
                <a:pathLst>
                  <a:path extrusionOk="0" h="2909" w="3035">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8" name="Google Shape;418;p33"/>
          <p:cNvGrpSpPr/>
          <p:nvPr/>
        </p:nvGrpSpPr>
        <p:grpSpPr>
          <a:xfrm>
            <a:off x="3345718" y="3534907"/>
            <a:ext cx="2454432" cy="512992"/>
            <a:chOff x="5969563" y="3151716"/>
            <a:chExt cx="2454432" cy="512992"/>
          </a:xfrm>
        </p:grpSpPr>
        <p:sp>
          <p:nvSpPr>
            <p:cNvPr id="419" name="Google Shape;419;p33"/>
            <p:cNvSpPr/>
            <p:nvPr/>
          </p:nvSpPr>
          <p:spPr>
            <a:xfrm>
              <a:off x="5969562" y="3151716"/>
              <a:ext cx="2454432" cy="512992"/>
            </a:xfrm>
            <a:custGeom>
              <a:rect b="b" l="l" r="r" t="t"/>
              <a:pathLst>
                <a:path extrusionOk="0" h="8873" w="99179">
                  <a:moveTo>
                    <a:pt x="0" y="0"/>
                  </a:moveTo>
                  <a:lnTo>
                    <a:pt x="2825" y="4436"/>
                  </a:lnTo>
                  <a:lnTo>
                    <a:pt x="0" y="8872"/>
                  </a:lnTo>
                  <a:lnTo>
                    <a:pt x="99178" y="8872"/>
                  </a:lnTo>
                  <a:lnTo>
                    <a:pt x="95537" y="4436"/>
                  </a:lnTo>
                  <a:lnTo>
                    <a:pt x="99178" y="0"/>
                  </a:ln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 name="Google Shape;420;p33"/>
            <p:cNvGrpSpPr/>
            <p:nvPr/>
          </p:nvGrpSpPr>
          <p:grpSpPr>
            <a:xfrm>
              <a:off x="6197070" y="3341075"/>
              <a:ext cx="1999398" cy="153748"/>
              <a:chOff x="6124575" y="3341075"/>
              <a:chExt cx="1999398" cy="153748"/>
            </a:xfrm>
          </p:grpSpPr>
          <p:sp>
            <p:nvSpPr>
              <p:cNvPr id="421" name="Google Shape;421;p33"/>
              <p:cNvSpPr/>
              <p:nvPr/>
            </p:nvSpPr>
            <p:spPr>
              <a:xfrm>
                <a:off x="6124575" y="3341075"/>
                <a:ext cx="161517" cy="15374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7963565" y="3341075"/>
                <a:ext cx="160407" cy="153748"/>
              </a:xfrm>
              <a:custGeom>
                <a:rect b="b" l="l" r="r" t="t"/>
                <a:pathLst>
                  <a:path extrusionOk="0" h="2909" w="3035">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3" name="Google Shape;423;p33"/>
          <p:cNvGrpSpPr/>
          <p:nvPr/>
        </p:nvGrpSpPr>
        <p:grpSpPr>
          <a:xfrm>
            <a:off x="6030468" y="3005475"/>
            <a:ext cx="2454432" cy="512992"/>
            <a:chOff x="5969563" y="3151716"/>
            <a:chExt cx="2454432" cy="512992"/>
          </a:xfrm>
        </p:grpSpPr>
        <p:sp>
          <p:nvSpPr>
            <p:cNvPr id="424" name="Google Shape;424;p33"/>
            <p:cNvSpPr/>
            <p:nvPr/>
          </p:nvSpPr>
          <p:spPr>
            <a:xfrm>
              <a:off x="5969562" y="3151716"/>
              <a:ext cx="2454432" cy="512992"/>
            </a:xfrm>
            <a:custGeom>
              <a:rect b="b" l="l" r="r" t="t"/>
              <a:pathLst>
                <a:path extrusionOk="0" h="8873" w="99179">
                  <a:moveTo>
                    <a:pt x="0" y="0"/>
                  </a:moveTo>
                  <a:lnTo>
                    <a:pt x="2825" y="4436"/>
                  </a:lnTo>
                  <a:lnTo>
                    <a:pt x="0" y="8872"/>
                  </a:lnTo>
                  <a:lnTo>
                    <a:pt x="99178" y="8872"/>
                  </a:lnTo>
                  <a:lnTo>
                    <a:pt x="95537" y="4436"/>
                  </a:lnTo>
                  <a:lnTo>
                    <a:pt x="99178" y="0"/>
                  </a:ln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33"/>
            <p:cNvGrpSpPr/>
            <p:nvPr/>
          </p:nvGrpSpPr>
          <p:grpSpPr>
            <a:xfrm>
              <a:off x="6197070" y="3341075"/>
              <a:ext cx="1999398" cy="153748"/>
              <a:chOff x="6124575" y="3341075"/>
              <a:chExt cx="1999398" cy="153748"/>
            </a:xfrm>
          </p:grpSpPr>
          <p:sp>
            <p:nvSpPr>
              <p:cNvPr id="426" name="Google Shape;426;p33"/>
              <p:cNvSpPr/>
              <p:nvPr/>
            </p:nvSpPr>
            <p:spPr>
              <a:xfrm>
                <a:off x="6124575" y="3341075"/>
                <a:ext cx="161517" cy="15374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7963565" y="3341075"/>
                <a:ext cx="160407" cy="153748"/>
              </a:xfrm>
              <a:custGeom>
                <a:rect b="b" l="l" r="r" t="t"/>
                <a:pathLst>
                  <a:path extrusionOk="0" h="2909" w="3035">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8" name="Google Shape;428;p33"/>
          <p:cNvSpPr txBox="1"/>
          <p:nvPr>
            <p:ph type="title"/>
          </p:nvPr>
        </p:nvSpPr>
        <p:spPr>
          <a:xfrm>
            <a:off x="720000" y="542977"/>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429" name="Google Shape;429;p33"/>
          <p:cNvSpPr txBox="1"/>
          <p:nvPr>
            <p:ph idx="2" type="title"/>
          </p:nvPr>
        </p:nvSpPr>
        <p:spPr>
          <a:xfrm>
            <a:off x="1000226" y="2998125"/>
            <a:ext cx="17763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rPr>
              <a:t>Deekshitha Navuluri</a:t>
            </a:r>
            <a:endParaRPr sz="1500">
              <a:solidFill>
                <a:schemeClr val="lt1"/>
              </a:solidFill>
            </a:endParaRPr>
          </a:p>
        </p:txBody>
      </p:sp>
      <p:sp>
        <p:nvSpPr>
          <p:cNvPr id="430" name="Google Shape;430;p33"/>
          <p:cNvSpPr txBox="1"/>
          <p:nvPr>
            <p:ph idx="1" type="subTitle"/>
          </p:nvPr>
        </p:nvSpPr>
        <p:spPr>
          <a:xfrm>
            <a:off x="1000226" y="3584650"/>
            <a:ext cx="17763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Full Stack Developer</a:t>
            </a:r>
            <a:endParaRPr/>
          </a:p>
        </p:txBody>
      </p:sp>
      <p:sp>
        <p:nvSpPr>
          <p:cNvPr id="431" name="Google Shape;431;p33"/>
          <p:cNvSpPr txBox="1"/>
          <p:nvPr>
            <p:ph idx="3" type="title"/>
          </p:nvPr>
        </p:nvSpPr>
        <p:spPr>
          <a:xfrm>
            <a:off x="3684029" y="3529450"/>
            <a:ext cx="17763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rPr>
              <a:t>Panguluri Bhavya</a:t>
            </a:r>
            <a:endParaRPr sz="1500">
              <a:solidFill>
                <a:schemeClr val="lt1"/>
              </a:solidFill>
            </a:endParaRPr>
          </a:p>
        </p:txBody>
      </p:sp>
      <p:sp>
        <p:nvSpPr>
          <p:cNvPr id="432" name="Google Shape;432;p33"/>
          <p:cNvSpPr txBox="1"/>
          <p:nvPr>
            <p:ph idx="4" type="subTitle"/>
          </p:nvPr>
        </p:nvSpPr>
        <p:spPr>
          <a:xfrm>
            <a:off x="3684029" y="4115975"/>
            <a:ext cx="17763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Product Designer / Frontend Developer </a:t>
            </a:r>
            <a:endParaRPr/>
          </a:p>
        </p:txBody>
      </p:sp>
      <p:sp>
        <p:nvSpPr>
          <p:cNvPr id="433" name="Google Shape;433;p33"/>
          <p:cNvSpPr txBox="1"/>
          <p:nvPr>
            <p:ph idx="5" type="title"/>
          </p:nvPr>
        </p:nvSpPr>
        <p:spPr>
          <a:xfrm>
            <a:off x="6518986" y="2998125"/>
            <a:ext cx="17763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rPr>
              <a:t>Phanindhr</a:t>
            </a:r>
            <a:r>
              <a:rPr lang="en" sz="1500">
                <a:solidFill>
                  <a:schemeClr val="lt1"/>
                </a:solidFill>
              </a:rPr>
              <a:t> Thota </a:t>
            </a:r>
            <a:endParaRPr sz="1500">
              <a:solidFill>
                <a:schemeClr val="lt1"/>
              </a:solidFill>
            </a:endParaRPr>
          </a:p>
        </p:txBody>
      </p:sp>
      <p:sp>
        <p:nvSpPr>
          <p:cNvPr id="434" name="Google Shape;434;p33"/>
          <p:cNvSpPr txBox="1"/>
          <p:nvPr>
            <p:ph idx="6" type="subTitle"/>
          </p:nvPr>
        </p:nvSpPr>
        <p:spPr>
          <a:xfrm>
            <a:off x="6366586" y="3584650"/>
            <a:ext cx="17763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Frontend Developer</a:t>
            </a:r>
            <a:endParaRPr/>
          </a:p>
        </p:txBody>
      </p:sp>
      <p:grpSp>
        <p:nvGrpSpPr>
          <p:cNvPr id="435" name="Google Shape;435;p33"/>
          <p:cNvGrpSpPr/>
          <p:nvPr/>
        </p:nvGrpSpPr>
        <p:grpSpPr>
          <a:xfrm>
            <a:off x="720072" y="540000"/>
            <a:ext cx="7704093" cy="577207"/>
            <a:chOff x="3667800" y="1583575"/>
            <a:chExt cx="4756200" cy="577207"/>
          </a:xfrm>
        </p:grpSpPr>
        <p:cxnSp>
          <p:nvCxnSpPr>
            <p:cNvPr id="436" name="Google Shape;436;p33"/>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437" name="Google Shape;437;p33"/>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pic>
        <p:nvPicPr>
          <p:cNvPr id="438" name="Google Shape;438;p33"/>
          <p:cNvPicPr preferRelativeResize="0"/>
          <p:nvPr/>
        </p:nvPicPr>
        <p:blipFill rotWithShape="1">
          <a:blip r:embed="rId3">
            <a:alphaModFix/>
          </a:blip>
          <a:srcRect b="0" l="10399" r="10399" t="0"/>
          <a:stretch/>
        </p:blipFill>
        <p:spPr>
          <a:xfrm>
            <a:off x="1118864" y="1394450"/>
            <a:ext cx="1509777" cy="1508762"/>
          </a:xfrm>
          <a:prstGeom prst="rect">
            <a:avLst/>
          </a:prstGeom>
          <a:noFill/>
          <a:ln>
            <a:noFill/>
          </a:ln>
        </p:spPr>
      </p:pic>
      <p:pic>
        <p:nvPicPr>
          <p:cNvPr id="439" name="Google Shape;439;p33"/>
          <p:cNvPicPr preferRelativeResize="0"/>
          <p:nvPr/>
        </p:nvPicPr>
        <p:blipFill rotWithShape="1">
          <a:blip r:embed="rId4">
            <a:alphaModFix/>
          </a:blip>
          <a:srcRect b="16993" l="0" r="0" t="16986"/>
          <a:stretch/>
        </p:blipFill>
        <p:spPr>
          <a:xfrm>
            <a:off x="3818039" y="1909732"/>
            <a:ext cx="1509778" cy="1508760"/>
          </a:xfrm>
          <a:prstGeom prst="rect">
            <a:avLst/>
          </a:prstGeom>
          <a:noFill/>
          <a:ln>
            <a:noFill/>
          </a:ln>
        </p:spPr>
      </p:pic>
      <p:pic>
        <p:nvPicPr>
          <p:cNvPr id="440" name="Google Shape;440;p33"/>
          <p:cNvPicPr preferRelativeResize="0"/>
          <p:nvPr/>
        </p:nvPicPr>
        <p:blipFill rotWithShape="1">
          <a:blip r:embed="rId5">
            <a:alphaModFix/>
          </a:blip>
          <a:srcRect b="12918" l="0" r="0" t="12925"/>
          <a:stretch/>
        </p:blipFill>
        <p:spPr>
          <a:xfrm>
            <a:off x="6500902" y="1394450"/>
            <a:ext cx="1509778" cy="15087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grpSp>
        <p:nvGrpSpPr>
          <p:cNvPr id="445" name="Google Shape;445;p34"/>
          <p:cNvGrpSpPr/>
          <p:nvPr/>
        </p:nvGrpSpPr>
        <p:grpSpPr>
          <a:xfrm>
            <a:off x="660975" y="3005475"/>
            <a:ext cx="2454432" cy="512992"/>
            <a:chOff x="5969563" y="3151716"/>
            <a:chExt cx="2454432" cy="512992"/>
          </a:xfrm>
        </p:grpSpPr>
        <p:sp>
          <p:nvSpPr>
            <p:cNvPr id="446" name="Google Shape;446;p34"/>
            <p:cNvSpPr/>
            <p:nvPr/>
          </p:nvSpPr>
          <p:spPr>
            <a:xfrm>
              <a:off x="5969562" y="3151716"/>
              <a:ext cx="2454432" cy="512992"/>
            </a:xfrm>
            <a:custGeom>
              <a:rect b="b" l="l" r="r" t="t"/>
              <a:pathLst>
                <a:path extrusionOk="0" h="8873" w="99179">
                  <a:moveTo>
                    <a:pt x="0" y="0"/>
                  </a:moveTo>
                  <a:lnTo>
                    <a:pt x="2825" y="4436"/>
                  </a:lnTo>
                  <a:lnTo>
                    <a:pt x="0" y="8872"/>
                  </a:lnTo>
                  <a:lnTo>
                    <a:pt x="99178" y="8872"/>
                  </a:lnTo>
                  <a:lnTo>
                    <a:pt x="95537" y="4436"/>
                  </a:lnTo>
                  <a:lnTo>
                    <a:pt x="99178" y="0"/>
                  </a:ln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34"/>
            <p:cNvGrpSpPr/>
            <p:nvPr/>
          </p:nvGrpSpPr>
          <p:grpSpPr>
            <a:xfrm>
              <a:off x="6197070" y="3341075"/>
              <a:ext cx="1999398" cy="153748"/>
              <a:chOff x="6124575" y="3341075"/>
              <a:chExt cx="1999398" cy="153748"/>
            </a:xfrm>
          </p:grpSpPr>
          <p:sp>
            <p:nvSpPr>
              <p:cNvPr id="448" name="Google Shape;448;p34"/>
              <p:cNvSpPr/>
              <p:nvPr/>
            </p:nvSpPr>
            <p:spPr>
              <a:xfrm>
                <a:off x="6124575" y="3341075"/>
                <a:ext cx="161517" cy="15374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4"/>
              <p:cNvSpPr/>
              <p:nvPr/>
            </p:nvSpPr>
            <p:spPr>
              <a:xfrm>
                <a:off x="7963565" y="3341075"/>
                <a:ext cx="160407" cy="153748"/>
              </a:xfrm>
              <a:custGeom>
                <a:rect b="b" l="l" r="r" t="t"/>
                <a:pathLst>
                  <a:path extrusionOk="0" h="2909" w="3035">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0" name="Google Shape;450;p34"/>
          <p:cNvGrpSpPr/>
          <p:nvPr/>
        </p:nvGrpSpPr>
        <p:grpSpPr>
          <a:xfrm>
            <a:off x="6030468" y="3005475"/>
            <a:ext cx="2454432" cy="512992"/>
            <a:chOff x="5969563" y="3151716"/>
            <a:chExt cx="2454432" cy="512992"/>
          </a:xfrm>
        </p:grpSpPr>
        <p:sp>
          <p:nvSpPr>
            <p:cNvPr id="451" name="Google Shape;451;p34"/>
            <p:cNvSpPr/>
            <p:nvPr/>
          </p:nvSpPr>
          <p:spPr>
            <a:xfrm>
              <a:off x="5969562" y="3151716"/>
              <a:ext cx="2454432" cy="512992"/>
            </a:xfrm>
            <a:custGeom>
              <a:rect b="b" l="l" r="r" t="t"/>
              <a:pathLst>
                <a:path extrusionOk="0" h="8873" w="99179">
                  <a:moveTo>
                    <a:pt x="0" y="0"/>
                  </a:moveTo>
                  <a:lnTo>
                    <a:pt x="2825" y="4436"/>
                  </a:lnTo>
                  <a:lnTo>
                    <a:pt x="0" y="8872"/>
                  </a:lnTo>
                  <a:lnTo>
                    <a:pt x="99178" y="8872"/>
                  </a:lnTo>
                  <a:lnTo>
                    <a:pt x="95537" y="4436"/>
                  </a:lnTo>
                  <a:lnTo>
                    <a:pt x="99178" y="0"/>
                  </a:ln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34"/>
            <p:cNvGrpSpPr/>
            <p:nvPr/>
          </p:nvGrpSpPr>
          <p:grpSpPr>
            <a:xfrm>
              <a:off x="6197070" y="3341075"/>
              <a:ext cx="1999398" cy="153748"/>
              <a:chOff x="6124575" y="3341075"/>
              <a:chExt cx="1999398" cy="153748"/>
            </a:xfrm>
          </p:grpSpPr>
          <p:sp>
            <p:nvSpPr>
              <p:cNvPr id="453" name="Google Shape;453;p34"/>
              <p:cNvSpPr/>
              <p:nvPr/>
            </p:nvSpPr>
            <p:spPr>
              <a:xfrm>
                <a:off x="6124575" y="3341075"/>
                <a:ext cx="161517" cy="15374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4"/>
              <p:cNvSpPr/>
              <p:nvPr/>
            </p:nvSpPr>
            <p:spPr>
              <a:xfrm>
                <a:off x="7963565" y="3341075"/>
                <a:ext cx="160407" cy="153748"/>
              </a:xfrm>
              <a:custGeom>
                <a:rect b="b" l="l" r="r" t="t"/>
                <a:pathLst>
                  <a:path extrusionOk="0" h="2909" w="3035">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5" name="Google Shape;455;p34"/>
          <p:cNvSpPr txBox="1"/>
          <p:nvPr>
            <p:ph type="title"/>
          </p:nvPr>
        </p:nvSpPr>
        <p:spPr>
          <a:xfrm>
            <a:off x="720000" y="542977"/>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456" name="Google Shape;456;p34"/>
          <p:cNvSpPr txBox="1"/>
          <p:nvPr>
            <p:ph idx="2" type="title"/>
          </p:nvPr>
        </p:nvSpPr>
        <p:spPr>
          <a:xfrm>
            <a:off x="1000226" y="2998125"/>
            <a:ext cx="17763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rPr>
              <a:t>Manoj Kumar Ambavarapu</a:t>
            </a:r>
            <a:endParaRPr sz="1500">
              <a:solidFill>
                <a:schemeClr val="lt1"/>
              </a:solidFill>
            </a:endParaRPr>
          </a:p>
        </p:txBody>
      </p:sp>
      <p:sp>
        <p:nvSpPr>
          <p:cNvPr id="457" name="Google Shape;457;p34"/>
          <p:cNvSpPr txBox="1"/>
          <p:nvPr>
            <p:ph idx="1" type="subTitle"/>
          </p:nvPr>
        </p:nvSpPr>
        <p:spPr>
          <a:xfrm>
            <a:off x="1000226" y="3584650"/>
            <a:ext cx="17763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Scrum Master / Backend Developer</a:t>
            </a:r>
            <a:endParaRPr/>
          </a:p>
        </p:txBody>
      </p:sp>
      <p:sp>
        <p:nvSpPr>
          <p:cNvPr id="458" name="Google Shape;458;p34"/>
          <p:cNvSpPr txBox="1"/>
          <p:nvPr>
            <p:ph idx="5" type="title"/>
          </p:nvPr>
        </p:nvSpPr>
        <p:spPr>
          <a:xfrm>
            <a:off x="6366586" y="2998125"/>
            <a:ext cx="17763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rPr>
              <a:t>Sai Mahesh Sandeboina</a:t>
            </a:r>
            <a:endParaRPr sz="1500">
              <a:solidFill>
                <a:schemeClr val="lt1"/>
              </a:solidFill>
            </a:endParaRPr>
          </a:p>
        </p:txBody>
      </p:sp>
      <p:sp>
        <p:nvSpPr>
          <p:cNvPr id="459" name="Google Shape;459;p34"/>
          <p:cNvSpPr txBox="1"/>
          <p:nvPr>
            <p:ph idx="6" type="subTitle"/>
          </p:nvPr>
        </p:nvSpPr>
        <p:spPr>
          <a:xfrm>
            <a:off x="6366586" y="3584650"/>
            <a:ext cx="17763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Engineer</a:t>
            </a:r>
            <a:endParaRPr/>
          </a:p>
        </p:txBody>
      </p:sp>
      <p:grpSp>
        <p:nvGrpSpPr>
          <p:cNvPr id="460" name="Google Shape;460;p34"/>
          <p:cNvGrpSpPr/>
          <p:nvPr/>
        </p:nvGrpSpPr>
        <p:grpSpPr>
          <a:xfrm>
            <a:off x="720072" y="540000"/>
            <a:ext cx="7704093" cy="577207"/>
            <a:chOff x="3667800" y="1583575"/>
            <a:chExt cx="4756200" cy="577207"/>
          </a:xfrm>
        </p:grpSpPr>
        <p:cxnSp>
          <p:nvCxnSpPr>
            <p:cNvPr id="461" name="Google Shape;461;p34"/>
            <p:cNvCxnSpPr/>
            <p:nvPr/>
          </p:nvCxnSpPr>
          <p:spPr>
            <a:xfrm>
              <a:off x="3667800" y="1583575"/>
              <a:ext cx="4756200" cy="0"/>
            </a:xfrm>
            <a:prstGeom prst="straightConnector1">
              <a:avLst/>
            </a:prstGeom>
            <a:noFill/>
            <a:ln cap="flat" cmpd="sng" w="38100">
              <a:solidFill>
                <a:schemeClr val="lt2"/>
              </a:solidFill>
              <a:prstDash val="solid"/>
              <a:round/>
              <a:headEnd len="med" w="med" type="none"/>
              <a:tailEnd len="med" w="med" type="none"/>
            </a:ln>
          </p:spPr>
        </p:cxnSp>
        <p:cxnSp>
          <p:nvCxnSpPr>
            <p:cNvPr id="462" name="Google Shape;462;p34"/>
            <p:cNvCxnSpPr/>
            <p:nvPr/>
          </p:nvCxnSpPr>
          <p:spPr>
            <a:xfrm>
              <a:off x="3667800" y="2160782"/>
              <a:ext cx="4756200" cy="0"/>
            </a:xfrm>
            <a:prstGeom prst="straightConnector1">
              <a:avLst/>
            </a:prstGeom>
            <a:noFill/>
            <a:ln cap="flat" cmpd="sng" w="38100">
              <a:solidFill>
                <a:schemeClr val="lt2"/>
              </a:solidFill>
              <a:prstDash val="solid"/>
              <a:round/>
              <a:headEnd len="med" w="med" type="none"/>
              <a:tailEnd len="med" w="med" type="none"/>
            </a:ln>
          </p:spPr>
        </p:cxnSp>
      </p:grpSp>
      <p:pic>
        <p:nvPicPr>
          <p:cNvPr id="463" name="Google Shape;463;p34"/>
          <p:cNvPicPr preferRelativeResize="0"/>
          <p:nvPr/>
        </p:nvPicPr>
        <p:blipFill rotWithShape="1">
          <a:blip r:embed="rId3">
            <a:alphaModFix/>
          </a:blip>
          <a:srcRect b="12524" l="0" r="0" t="12524"/>
          <a:stretch/>
        </p:blipFill>
        <p:spPr>
          <a:xfrm>
            <a:off x="1118864" y="1394450"/>
            <a:ext cx="1509778" cy="1508762"/>
          </a:xfrm>
          <a:prstGeom prst="rect">
            <a:avLst/>
          </a:prstGeom>
          <a:noFill/>
          <a:ln>
            <a:noFill/>
          </a:ln>
        </p:spPr>
      </p:pic>
      <p:pic>
        <p:nvPicPr>
          <p:cNvPr id="464" name="Google Shape;464;p34"/>
          <p:cNvPicPr preferRelativeResize="0"/>
          <p:nvPr/>
        </p:nvPicPr>
        <p:blipFill rotWithShape="1">
          <a:blip r:embed="rId4">
            <a:alphaModFix/>
          </a:blip>
          <a:srcRect b="0" l="12366" r="12366" t="0"/>
          <a:stretch/>
        </p:blipFill>
        <p:spPr>
          <a:xfrm>
            <a:off x="6421952" y="1430550"/>
            <a:ext cx="1509777" cy="15087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5"/>
          <p:cNvSpPr txBox="1"/>
          <p:nvPr>
            <p:ph type="title"/>
          </p:nvPr>
        </p:nvSpPr>
        <p:spPr>
          <a:xfrm>
            <a:off x="872350" y="692583"/>
            <a:ext cx="3473100" cy="134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470" name="Google Shape;470;p35"/>
          <p:cNvSpPr txBox="1"/>
          <p:nvPr>
            <p:ph idx="1" type="subTitle"/>
          </p:nvPr>
        </p:nvSpPr>
        <p:spPr>
          <a:xfrm>
            <a:off x="1100950" y="2184175"/>
            <a:ext cx="6753900" cy="198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a:t>
            </a:r>
            <a:r>
              <a:rPr lang="en"/>
              <a:t>restaurants</a:t>
            </a:r>
            <a:r>
              <a:rPr lang="en"/>
              <a:t> are facing an issues where they are unable to provide personalized recommendation on food to the customers. Even they are facing issues with optimizing the pricing as well. This two issues are causing </a:t>
            </a:r>
            <a:r>
              <a:rPr lang="en"/>
              <a:t>restaurants</a:t>
            </a:r>
            <a:r>
              <a:rPr lang="en"/>
              <a:t> having low customer </a:t>
            </a:r>
            <a:r>
              <a:rPr lang="en"/>
              <a:t>satisfaction</a:t>
            </a:r>
            <a:r>
              <a:rPr lang="en"/>
              <a:t>. The current models, they are unable to update real time based on the user </a:t>
            </a:r>
            <a:r>
              <a:rPr lang="en"/>
              <a:t>preference</a:t>
            </a:r>
            <a:r>
              <a:rPr lang="en"/>
              <a:t>, dietary restrictions, or external factors like demand and special events.</a:t>
            </a:r>
            <a:endParaRPr/>
          </a:p>
        </p:txBody>
      </p:sp>
      <p:grpSp>
        <p:nvGrpSpPr>
          <p:cNvPr id="471" name="Google Shape;471;p35"/>
          <p:cNvGrpSpPr/>
          <p:nvPr/>
        </p:nvGrpSpPr>
        <p:grpSpPr>
          <a:xfrm>
            <a:off x="872350" y="383761"/>
            <a:ext cx="3889378" cy="1668121"/>
            <a:chOff x="4153325" y="1039015"/>
            <a:chExt cx="3889378" cy="1668121"/>
          </a:xfrm>
        </p:grpSpPr>
        <p:cxnSp>
          <p:nvCxnSpPr>
            <p:cNvPr id="472" name="Google Shape;472;p35"/>
            <p:cNvCxnSpPr/>
            <p:nvPr/>
          </p:nvCxnSpPr>
          <p:spPr>
            <a:xfrm>
              <a:off x="4154099" y="2707136"/>
              <a:ext cx="3856200" cy="0"/>
            </a:xfrm>
            <a:prstGeom prst="straightConnector1">
              <a:avLst/>
            </a:prstGeom>
            <a:noFill/>
            <a:ln cap="flat" cmpd="sng" w="38100">
              <a:solidFill>
                <a:schemeClr val="lt2"/>
              </a:solidFill>
              <a:prstDash val="solid"/>
              <a:round/>
              <a:headEnd len="med" w="med" type="none"/>
              <a:tailEnd len="med" w="med" type="none"/>
            </a:ln>
          </p:spPr>
        </p:cxnSp>
        <p:grpSp>
          <p:nvGrpSpPr>
            <p:cNvPr id="473" name="Google Shape;473;p35"/>
            <p:cNvGrpSpPr/>
            <p:nvPr/>
          </p:nvGrpSpPr>
          <p:grpSpPr>
            <a:xfrm>
              <a:off x="4153325" y="1039015"/>
              <a:ext cx="3889378" cy="283322"/>
              <a:chOff x="4153325" y="1168827"/>
              <a:chExt cx="3889378" cy="283322"/>
            </a:xfrm>
          </p:grpSpPr>
          <p:cxnSp>
            <p:nvCxnSpPr>
              <p:cNvPr id="474" name="Google Shape;474;p35"/>
              <p:cNvCxnSpPr/>
              <p:nvPr/>
            </p:nvCxnSpPr>
            <p:spPr>
              <a:xfrm>
                <a:off x="4154099" y="1452149"/>
                <a:ext cx="3856200" cy="0"/>
              </a:xfrm>
              <a:prstGeom prst="straightConnector1">
                <a:avLst/>
              </a:prstGeom>
              <a:noFill/>
              <a:ln cap="flat" cmpd="sng" w="38100">
                <a:solidFill>
                  <a:schemeClr val="lt2"/>
                </a:solidFill>
                <a:prstDash val="solid"/>
                <a:round/>
                <a:headEnd len="med" w="med" type="none"/>
                <a:tailEnd len="med" w="med" type="none"/>
              </a:ln>
            </p:spPr>
          </p:cxnSp>
          <p:grpSp>
            <p:nvGrpSpPr>
              <p:cNvPr id="475" name="Google Shape;475;p35"/>
              <p:cNvGrpSpPr/>
              <p:nvPr/>
            </p:nvGrpSpPr>
            <p:grpSpPr>
              <a:xfrm>
                <a:off x="4153325" y="1168827"/>
                <a:ext cx="3889378" cy="198997"/>
                <a:chOff x="4534325" y="1013201"/>
                <a:chExt cx="3889378" cy="198997"/>
              </a:xfrm>
            </p:grpSpPr>
            <p:sp>
              <p:nvSpPr>
                <p:cNvPr id="476" name="Google Shape;476;p35"/>
                <p:cNvSpPr/>
                <p:nvPr/>
              </p:nvSpPr>
              <p:spPr>
                <a:xfrm>
                  <a:off x="453432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5"/>
                <p:cNvSpPr/>
                <p:nvPr/>
              </p:nvSpPr>
              <p:spPr>
                <a:xfrm>
                  <a:off x="486890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5"/>
                <p:cNvSpPr/>
                <p:nvPr/>
              </p:nvSpPr>
              <p:spPr>
                <a:xfrm>
                  <a:off x="520347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5"/>
                <p:cNvSpPr/>
                <p:nvPr/>
              </p:nvSpPr>
              <p:spPr>
                <a:xfrm>
                  <a:off x="553805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a:off x="587262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5"/>
                <p:cNvSpPr/>
                <p:nvPr/>
              </p:nvSpPr>
              <p:spPr>
                <a:xfrm>
                  <a:off x="620720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5"/>
                <p:cNvSpPr/>
                <p:nvPr/>
              </p:nvSpPr>
              <p:spPr>
                <a:xfrm>
                  <a:off x="654177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5"/>
                <p:cNvSpPr/>
                <p:nvPr/>
              </p:nvSpPr>
              <p:spPr>
                <a:xfrm>
                  <a:off x="687635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5"/>
                <p:cNvSpPr/>
                <p:nvPr/>
              </p:nvSpPr>
              <p:spPr>
                <a:xfrm>
                  <a:off x="721092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5"/>
                <p:cNvSpPr/>
                <p:nvPr/>
              </p:nvSpPr>
              <p:spPr>
                <a:xfrm>
                  <a:off x="754550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5"/>
                <p:cNvSpPr/>
                <p:nvPr/>
              </p:nvSpPr>
              <p:spPr>
                <a:xfrm>
                  <a:off x="7880075"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5"/>
                <p:cNvSpPr/>
                <p:nvPr/>
              </p:nvSpPr>
              <p:spPr>
                <a:xfrm>
                  <a:off x="8214650" y="1013201"/>
                  <a:ext cx="209053" cy="198997"/>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36"/>
          <p:cNvPicPr preferRelativeResize="0"/>
          <p:nvPr/>
        </p:nvPicPr>
        <p:blipFill rotWithShape="1">
          <a:blip r:embed="rId3">
            <a:alphaModFix/>
          </a:blip>
          <a:srcRect b="12337" l="0" r="0" t="12344"/>
          <a:stretch/>
        </p:blipFill>
        <p:spPr>
          <a:xfrm>
            <a:off x="4829475" y="540000"/>
            <a:ext cx="3594523" cy="4063502"/>
          </a:xfrm>
          <a:prstGeom prst="rect">
            <a:avLst/>
          </a:prstGeom>
          <a:noFill/>
          <a:ln>
            <a:noFill/>
          </a:ln>
        </p:spPr>
      </p:pic>
      <p:sp>
        <p:nvSpPr>
          <p:cNvPr id="493" name="Google Shape;493;p36"/>
          <p:cNvSpPr txBox="1"/>
          <p:nvPr>
            <p:ph type="title"/>
          </p:nvPr>
        </p:nvSpPr>
        <p:spPr>
          <a:xfrm>
            <a:off x="720000" y="543024"/>
            <a:ext cx="3852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02. </a:t>
            </a:r>
            <a:r>
              <a:rPr lang="en" sz="2400"/>
              <a:t> Product Overview</a:t>
            </a:r>
            <a:endParaRPr sz="2400"/>
          </a:p>
        </p:txBody>
      </p:sp>
      <p:sp>
        <p:nvSpPr>
          <p:cNvPr id="494" name="Google Shape;494;p36"/>
          <p:cNvSpPr txBox="1"/>
          <p:nvPr/>
        </p:nvSpPr>
        <p:spPr>
          <a:xfrm>
            <a:off x="1046900" y="1399675"/>
            <a:ext cx="30000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Anaheim"/>
              <a:buChar char="●"/>
            </a:pPr>
            <a:r>
              <a:rPr lang="en" sz="1800">
                <a:solidFill>
                  <a:schemeClr val="dk1"/>
                </a:solidFill>
                <a:latin typeface="Anaheim"/>
                <a:ea typeface="Anaheim"/>
                <a:cs typeface="Anaheim"/>
                <a:sym typeface="Anaheim"/>
              </a:rPr>
              <a:t>Project Description</a:t>
            </a:r>
            <a:endParaRPr sz="1800">
              <a:solidFill>
                <a:schemeClr val="dk1"/>
              </a:solidFill>
              <a:latin typeface="Anaheim"/>
              <a:ea typeface="Anaheim"/>
              <a:cs typeface="Anaheim"/>
              <a:sym typeface="Anaheim"/>
            </a:endParaRPr>
          </a:p>
          <a:p>
            <a:pPr indent="-342900" lvl="0" marL="457200" rtl="0" algn="l">
              <a:spcBef>
                <a:spcPts val="0"/>
              </a:spcBef>
              <a:spcAft>
                <a:spcPts val="0"/>
              </a:spcAft>
              <a:buClr>
                <a:schemeClr val="dk1"/>
              </a:buClr>
              <a:buSzPts val="1800"/>
              <a:buFont typeface="Anaheim"/>
              <a:buChar char="●"/>
            </a:pPr>
            <a:r>
              <a:rPr lang="en" sz="1800">
                <a:solidFill>
                  <a:schemeClr val="dk1"/>
                </a:solidFill>
                <a:latin typeface="Anaheim"/>
                <a:ea typeface="Anaheim"/>
                <a:cs typeface="Anaheim"/>
                <a:sym typeface="Anaheim"/>
              </a:rPr>
              <a:t>Personas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7"/>
          <p:cNvSpPr txBox="1"/>
          <p:nvPr>
            <p:ph type="title"/>
          </p:nvPr>
        </p:nvSpPr>
        <p:spPr>
          <a:xfrm>
            <a:off x="720000" y="542381"/>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Description</a:t>
            </a:r>
            <a:endParaRPr/>
          </a:p>
        </p:txBody>
      </p:sp>
      <p:pic>
        <p:nvPicPr>
          <p:cNvPr id="500" name="Google Shape;500;p37"/>
          <p:cNvPicPr preferRelativeResize="0"/>
          <p:nvPr/>
        </p:nvPicPr>
        <p:blipFill>
          <a:blip r:embed="rId3">
            <a:alphaModFix/>
          </a:blip>
          <a:stretch>
            <a:fillRect/>
          </a:stretch>
        </p:blipFill>
        <p:spPr>
          <a:xfrm>
            <a:off x="2385750" y="1170806"/>
            <a:ext cx="4493388" cy="37236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4" name="Shape 504"/>
        <p:cNvGrpSpPr/>
        <p:nvPr/>
      </p:nvGrpSpPr>
      <p:grpSpPr>
        <a:xfrm>
          <a:off x="0" y="0"/>
          <a:ext cx="0" cy="0"/>
          <a:chOff x="0" y="0"/>
          <a:chExt cx="0" cy="0"/>
        </a:xfrm>
      </p:grpSpPr>
      <p:grpSp>
        <p:nvGrpSpPr>
          <p:cNvPr id="505" name="Google Shape;505;p38"/>
          <p:cNvGrpSpPr/>
          <p:nvPr/>
        </p:nvGrpSpPr>
        <p:grpSpPr>
          <a:xfrm>
            <a:off x="4318677" y="3785325"/>
            <a:ext cx="4261226" cy="799790"/>
            <a:chOff x="4436420" y="2680262"/>
            <a:chExt cx="4261226" cy="799790"/>
          </a:xfrm>
        </p:grpSpPr>
        <p:sp>
          <p:nvSpPr>
            <p:cNvPr id="506" name="Google Shape;506;p38"/>
            <p:cNvSpPr/>
            <p:nvPr/>
          </p:nvSpPr>
          <p:spPr>
            <a:xfrm>
              <a:off x="4436420" y="2680262"/>
              <a:ext cx="4261226" cy="799790"/>
            </a:xfrm>
            <a:custGeom>
              <a:rect b="b" l="l" r="r" t="t"/>
              <a:pathLst>
                <a:path extrusionOk="0" h="8873" w="99179">
                  <a:moveTo>
                    <a:pt x="0" y="0"/>
                  </a:moveTo>
                  <a:lnTo>
                    <a:pt x="2825" y="4436"/>
                  </a:lnTo>
                  <a:lnTo>
                    <a:pt x="0" y="8872"/>
                  </a:lnTo>
                  <a:lnTo>
                    <a:pt x="99178" y="8872"/>
                  </a:lnTo>
                  <a:lnTo>
                    <a:pt x="95537" y="4436"/>
                  </a:lnTo>
                  <a:lnTo>
                    <a:pt x="991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a:off x="4717982" y="3016914"/>
              <a:ext cx="161517" cy="153748"/>
            </a:xfrm>
            <a:custGeom>
              <a:rect b="b" l="l" r="r" t="t"/>
              <a:pathLst>
                <a:path extrusionOk="0" h="2909" w="3056">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a:off x="8207929" y="3016914"/>
              <a:ext cx="160407" cy="153748"/>
            </a:xfrm>
            <a:custGeom>
              <a:rect b="b" l="l" r="r" t="t"/>
              <a:pathLst>
                <a:path extrusionOk="0" h="2909" w="3035">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38"/>
          <p:cNvSpPr txBox="1"/>
          <p:nvPr>
            <p:ph type="title"/>
          </p:nvPr>
        </p:nvSpPr>
        <p:spPr>
          <a:xfrm>
            <a:off x="4800454" y="3796375"/>
            <a:ext cx="3264000" cy="79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Persona</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Western Food Restaurant by Slidesgo">
  <a:themeElements>
    <a:clrScheme name="Simple Light">
      <a:dk1>
        <a:srgbClr val="372814"/>
      </a:dk1>
      <a:lt1>
        <a:srgbClr val="F6F0E4"/>
      </a:lt1>
      <a:dk2>
        <a:srgbClr val="BB9F70"/>
      </a:dk2>
      <a:lt2>
        <a:srgbClr val="990000"/>
      </a:lt2>
      <a:accent1>
        <a:srgbClr val="FFFFFF"/>
      </a:accent1>
      <a:accent2>
        <a:srgbClr val="FFFFFF"/>
      </a:accent2>
      <a:accent3>
        <a:srgbClr val="FFFFFF"/>
      </a:accent3>
      <a:accent4>
        <a:srgbClr val="FFFFFF"/>
      </a:accent4>
      <a:accent5>
        <a:srgbClr val="FFFFFF"/>
      </a:accent5>
      <a:accent6>
        <a:srgbClr val="FFFFFF"/>
      </a:accent6>
      <a:hlink>
        <a:srgbClr val="3728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