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2" r:id="rId4"/>
    <p:sldMasterId id="2147483683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y="5143500" cx="9144000"/>
  <p:notesSz cx="6858000" cy="9144000"/>
  <p:embeddedFontLst>
    <p:embeddedFont>
      <p:font typeface="Raleway"/>
      <p:regular r:id="rId20"/>
      <p:bold r:id="rId21"/>
      <p:italic r:id="rId22"/>
      <p:boldItalic r:id="rId23"/>
    </p:embeddedFont>
    <p:embeddedFont>
      <p:font typeface="Teko SemiBold"/>
      <p:regular r:id="rId24"/>
      <p:bold r:id="rId25"/>
    </p:embeddedFont>
    <p:embeddedFont>
      <p:font typeface="Teko"/>
      <p:regular r:id="rId26"/>
      <p:bold r:id="rId27"/>
    </p:embeddedFont>
    <p:embeddedFont>
      <p:font typeface="Noto Sans"/>
      <p:regular r:id="rId28"/>
      <p:bold r:id="rId29"/>
      <p:italic r:id="rId30"/>
      <p:boldItalic r:id="rId31"/>
    </p:embeddedFont>
    <p:embeddedFont>
      <p:font typeface="Bebas Neue"/>
      <p:regular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aleway-regular.fntdata"/><Relationship Id="rId22" Type="http://schemas.openxmlformats.org/officeDocument/2006/relationships/font" Target="fonts/Raleway-italic.fntdata"/><Relationship Id="rId21" Type="http://schemas.openxmlformats.org/officeDocument/2006/relationships/font" Target="fonts/Raleway-bold.fntdata"/><Relationship Id="rId24" Type="http://schemas.openxmlformats.org/officeDocument/2006/relationships/font" Target="fonts/TekoSemiBold-regular.fntdata"/><Relationship Id="rId23" Type="http://schemas.openxmlformats.org/officeDocument/2006/relationships/font" Target="fonts/Raleway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Teko-regular.fntdata"/><Relationship Id="rId25" Type="http://schemas.openxmlformats.org/officeDocument/2006/relationships/font" Target="fonts/TekoSemiBold-bold.fntdata"/><Relationship Id="rId28" Type="http://schemas.openxmlformats.org/officeDocument/2006/relationships/font" Target="fonts/NotoSans-regular.fntdata"/><Relationship Id="rId27" Type="http://schemas.openxmlformats.org/officeDocument/2006/relationships/font" Target="fonts/Teko-bold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font" Target="fonts/NotoSans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NotoSans-boldItalic.fntdata"/><Relationship Id="rId30" Type="http://schemas.openxmlformats.org/officeDocument/2006/relationships/font" Target="fonts/NotoSans-italic.fntdata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64a7f60f51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64a7f60f51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64a7f60f51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64a7f60f51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364a7f60f51_0_4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364a7f60f51_0_4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364a7f60f51_0_4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1" name="Google Shape;331;g364a7f60f51_0_4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64a7f60f51_0_4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8" name="Google Shape;338;g364a7f60f51_0_4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64a7f60f51_0_4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64a7f60f51_0_4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364a7f60f51_0_4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8" name="Google Shape;268;g364a7f60f51_0_4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64a7f60f51_0_4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64a7f60f5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64a7f60f51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64a7f60f51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64a7f60f51_0_4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364a7f60f51_0_4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64a7f60f51_0_4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64a7f60f51_0_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64a7f60f51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64a7f60f51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64a7f60f51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64a7f60f51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715275" y="1183925"/>
            <a:ext cx="7713600" cy="2300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715125" y="3550075"/>
            <a:ext cx="7713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latin typeface="Noto Sans"/>
                <a:ea typeface="Noto Sans"/>
                <a:cs typeface="Noto Sans"/>
                <a:sym typeface="Noto Sans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6" name="Google Shape;56;p14"/>
          <p:cNvSpPr/>
          <p:nvPr/>
        </p:nvSpPr>
        <p:spPr>
          <a:xfrm>
            <a:off x="8617050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14"/>
          <p:cNvSpPr/>
          <p:nvPr/>
        </p:nvSpPr>
        <p:spPr>
          <a:xfrm>
            <a:off x="0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4"/>
          <p:cNvSpPr/>
          <p:nvPr/>
        </p:nvSpPr>
        <p:spPr>
          <a:xfrm>
            <a:off x="-750475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14"/>
          <p:cNvSpPr/>
          <p:nvPr/>
        </p:nvSpPr>
        <p:spPr>
          <a:xfrm rot="10800000">
            <a:off x="6167350" y="-6777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title"/>
          </p:nvPr>
        </p:nvSpPr>
        <p:spPr>
          <a:xfrm>
            <a:off x="2391900" y="2308077"/>
            <a:ext cx="4360200" cy="17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/>
        </p:txBody>
      </p:sp>
      <p:sp>
        <p:nvSpPr>
          <p:cNvPr id="62" name="Google Shape;62;p15"/>
          <p:cNvSpPr txBox="1"/>
          <p:nvPr>
            <p:ph hasCustomPrompt="1" idx="2" type="title"/>
          </p:nvPr>
        </p:nvSpPr>
        <p:spPr>
          <a:xfrm>
            <a:off x="4027150" y="1196535"/>
            <a:ext cx="1089900" cy="8904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63" name="Google Shape;63;p15"/>
          <p:cNvSpPr/>
          <p:nvPr/>
        </p:nvSpPr>
        <p:spPr>
          <a:xfrm>
            <a:off x="0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" name="Google Shape;64;p15"/>
          <p:cNvSpPr/>
          <p:nvPr/>
        </p:nvSpPr>
        <p:spPr>
          <a:xfrm rot="10800000">
            <a:off x="6167350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p15"/>
          <p:cNvSpPr/>
          <p:nvPr/>
        </p:nvSpPr>
        <p:spPr>
          <a:xfrm>
            <a:off x="8428900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15"/>
          <p:cNvSpPr/>
          <p:nvPr/>
        </p:nvSpPr>
        <p:spPr>
          <a:xfrm>
            <a:off x="-453225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" type="body"/>
          </p:nvPr>
        </p:nvSpPr>
        <p:spPr>
          <a:xfrm>
            <a:off x="720000" y="1152475"/>
            <a:ext cx="77040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  <p:sp>
        <p:nvSpPr>
          <p:cNvPr id="70" name="Google Shape;70;p16"/>
          <p:cNvSpPr/>
          <p:nvPr/>
        </p:nvSpPr>
        <p:spPr>
          <a:xfrm>
            <a:off x="8519175" y="266251"/>
            <a:ext cx="930238" cy="93023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6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6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7"/>
          <p:cNvSpPr txBox="1"/>
          <p:nvPr>
            <p:ph idx="1" type="subTitle"/>
          </p:nvPr>
        </p:nvSpPr>
        <p:spPr>
          <a:xfrm>
            <a:off x="1290775" y="2288770"/>
            <a:ext cx="2907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2" type="subTitle"/>
          </p:nvPr>
        </p:nvSpPr>
        <p:spPr>
          <a:xfrm>
            <a:off x="4945650" y="2288770"/>
            <a:ext cx="2907600" cy="49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7"/>
          <p:cNvSpPr txBox="1"/>
          <p:nvPr>
            <p:ph idx="3" type="subTitle"/>
          </p:nvPr>
        </p:nvSpPr>
        <p:spPr>
          <a:xfrm>
            <a:off x="1290775" y="2715970"/>
            <a:ext cx="2907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4" type="subTitle"/>
          </p:nvPr>
        </p:nvSpPr>
        <p:spPr>
          <a:xfrm>
            <a:off x="4945650" y="2715970"/>
            <a:ext cx="2907600" cy="1812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9" name="Google Shape;79;p17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17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3" name="Google Shape;83;p18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8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/>
          <p:nvPr/>
        </p:nvSpPr>
        <p:spPr>
          <a:xfrm flipH="1">
            <a:off x="8572169" y="33340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4184500" y="917375"/>
            <a:ext cx="4244400" cy="106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9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4184500" y="2019925"/>
            <a:ext cx="4244400" cy="220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89" name="Google Shape;89;p19"/>
          <p:cNvSpPr/>
          <p:nvPr>
            <p:ph idx="2" type="pic"/>
          </p:nvPr>
        </p:nvSpPr>
        <p:spPr>
          <a:xfrm>
            <a:off x="0" y="0"/>
            <a:ext cx="3513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90" name="Google Shape;90;p19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9"/>
          <p:cNvSpPr/>
          <p:nvPr/>
        </p:nvSpPr>
        <p:spPr>
          <a:xfrm flipH="1">
            <a:off x="6899273" y="4372686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94" name="Google Shape;94;p20"/>
          <p:cNvSpPr/>
          <p:nvPr/>
        </p:nvSpPr>
        <p:spPr>
          <a:xfrm flipH="1">
            <a:off x="617085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0"/>
          <p:cNvSpPr/>
          <p:nvPr/>
        </p:nvSpPr>
        <p:spPr>
          <a:xfrm flipH="1" rot="10800000">
            <a:off x="-2864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0"/>
          <p:cNvSpPr/>
          <p:nvPr/>
        </p:nvSpPr>
        <p:spPr>
          <a:xfrm flipH="1">
            <a:off x="-923172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20"/>
          <p:cNvSpPr/>
          <p:nvPr/>
        </p:nvSpPr>
        <p:spPr>
          <a:xfrm flipH="1">
            <a:off x="8572169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00" name="Google Shape;100;p21"/>
          <p:cNvSpPr txBox="1"/>
          <p:nvPr>
            <p:ph idx="1" type="subTitle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01" name="Google Shape;101;p21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21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1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21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2"/>
          <p:cNvSpPr txBox="1"/>
          <p:nvPr>
            <p:ph type="title"/>
          </p:nvPr>
        </p:nvSpPr>
        <p:spPr>
          <a:xfrm>
            <a:off x="1952525" y="3988200"/>
            <a:ext cx="5238900" cy="468000"/>
          </a:xfrm>
          <a:prstGeom prst="rect">
            <a:avLst/>
          </a:prstGeom>
          <a:solidFill>
            <a:schemeClr val="lt1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07" name="Google Shape;107;p2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3"/>
          <p:cNvSpPr txBox="1"/>
          <p:nvPr>
            <p:ph hasCustomPrompt="1" type="title"/>
          </p:nvPr>
        </p:nvSpPr>
        <p:spPr>
          <a:xfrm>
            <a:off x="1650975" y="1573338"/>
            <a:ext cx="5842200" cy="1511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10" name="Google Shape;110;p23"/>
          <p:cNvSpPr txBox="1"/>
          <p:nvPr>
            <p:ph idx="1" type="subTitle"/>
          </p:nvPr>
        </p:nvSpPr>
        <p:spPr>
          <a:xfrm>
            <a:off x="1650975" y="3118363"/>
            <a:ext cx="5842200" cy="45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11" name="Google Shape;111;p23"/>
          <p:cNvSpPr/>
          <p:nvPr/>
        </p:nvSpPr>
        <p:spPr>
          <a:xfrm flipH="1">
            <a:off x="617085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23"/>
          <p:cNvSpPr/>
          <p:nvPr/>
        </p:nvSpPr>
        <p:spPr>
          <a:xfrm flipH="1" rot="10800000">
            <a:off x="-2864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3"/>
          <p:cNvSpPr/>
          <p:nvPr/>
        </p:nvSpPr>
        <p:spPr>
          <a:xfrm flipH="1">
            <a:off x="-923172" y="1415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3"/>
          <p:cNvSpPr/>
          <p:nvPr/>
        </p:nvSpPr>
        <p:spPr>
          <a:xfrm flipH="1">
            <a:off x="8572169" y="26482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accent5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5"/>
          <p:cNvSpPr/>
          <p:nvPr/>
        </p:nvSpPr>
        <p:spPr>
          <a:xfrm>
            <a:off x="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5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0" name="Google Shape;120;p25"/>
          <p:cNvSpPr txBox="1"/>
          <p:nvPr>
            <p:ph hasCustomPrompt="1" idx="2" type="title"/>
          </p:nvPr>
        </p:nvSpPr>
        <p:spPr>
          <a:xfrm>
            <a:off x="1505400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1" name="Google Shape;121;p25"/>
          <p:cNvSpPr txBox="1"/>
          <p:nvPr>
            <p:ph hasCustomPrompt="1" idx="3" type="title"/>
          </p:nvPr>
        </p:nvSpPr>
        <p:spPr>
          <a:xfrm>
            <a:off x="1505400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2" name="Google Shape;122;p25"/>
          <p:cNvSpPr txBox="1"/>
          <p:nvPr>
            <p:ph hasCustomPrompt="1" idx="4" type="title"/>
          </p:nvPr>
        </p:nvSpPr>
        <p:spPr>
          <a:xfrm>
            <a:off x="4204675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3" name="Google Shape;123;p25"/>
          <p:cNvSpPr txBox="1"/>
          <p:nvPr>
            <p:ph hasCustomPrompt="1" idx="5" type="title"/>
          </p:nvPr>
        </p:nvSpPr>
        <p:spPr>
          <a:xfrm>
            <a:off x="4204675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4" name="Google Shape;124;p25"/>
          <p:cNvSpPr txBox="1"/>
          <p:nvPr>
            <p:ph hasCustomPrompt="1" idx="6" type="title"/>
          </p:nvPr>
        </p:nvSpPr>
        <p:spPr>
          <a:xfrm>
            <a:off x="6903950" y="1355773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5" name="Google Shape;125;p25"/>
          <p:cNvSpPr txBox="1"/>
          <p:nvPr>
            <p:ph hasCustomPrompt="1" idx="7" type="title"/>
          </p:nvPr>
        </p:nvSpPr>
        <p:spPr>
          <a:xfrm>
            <a:off x="6903950" y="2941602"/>
            <a:ext cx="734700" cy="572700"/>
          </a:xfrm>
          <a:prstGeom prst="rect">
            <a:avLst/>
          </a:prstGeom>
          <a:solidFill>
            <a:schemeClr val="lt2"/>
          </a:solidFill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26" name="Google Shape;126;p25"/>
          <p:cNvSpPr txBox="1"/>
          <p:nvPr>
            <p:ph idx="1" type="subTitle"/>
          </p:nvPr>
        </p:nvSpPr>
        <p:spPr>
          <a:xfrm>
            <a:off x="72000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7" name="Google Shape;127;p25"/>
          <p:cNvSpPr txBox="1"/>
          <p:nvPr>
            <p:ph idx="8" type="subTitle"/>
          </p:nvPr>
        </p:nvSpPr>
        <p:spPr>
          <a:xfrm>
            <a:off x="3419275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8" name="Google Shape;128;p25"/>
          <p:cNvSpPr txBox="1"/>
          <p:nvPr>
            <p:ph idx="9" type="subTitle"/>
          </p:nvPr>
        </p:nvSpPr>
        <p:spPr>
          <a:xfrm>
            <a:off x="6118550" y="1921475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29" name="Google Shape;129;p25"/>
          <p:cNvSpPr txBox="1"/>
          <p:nvPr>
            <p:ph idx="13" type="subTitle"/>
          </p:nvPr>
        </p:nvSpPr>
        <p:spPr>
          <a:xfrm>
            <a:off x="720000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0" name="Google Shape;130;p25"/>
          <p:cNvSpPr txBox="1"/>
          <p:nvPr>
            <p:ph idx="14" type="subTitle"/>
          </p:nvPr>
        </p:nvSpPr>
        <p:spPr>
          <a:xfrm>
            <a:off x="3419275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1" name="Google Shape;131;p25"/>
          <p:cNvSpPr txBox="1"/>
          <p:nvPr>
            <p:ph idx="15" type="subTitle"/>
          </p:nvPr>
        </p:nvSpPr>
        <p:spPr>
          <a:xfrm>
            <a:off x="6118550" y="3507350"/>
            <a:ext cx="2305500" cy="85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b="1" sz="20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32" name="Google Shape;132;p25"/>
          <p:cNvSpPr/>
          <p:nvPr/>
        </p:nvSpPr>
        <p:spPr>
          <a:xfrm>
            <a:off x="7963775" y="4711526"/>
            <a:ext cx="930238" cy="93023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idx="1" type="subTitle"/>
          </p:nvPr>
        </p:nvSpPr>
        <p:spPr>
          <a:xfrm>
            <a:off x="4572050" y="2046100"/>
            <a:ext cx="3856800" cy="192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lphaLcPeriod"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AutoNum type="romanLcPeriod"/>
              <a:defRPr sz="1600"/>
            </a:lvl9pPr>
          </a:lstStyle>
          <a:p/>
        </p:txBody>
      </p:sp>
      <p:sp>
        <p:nvSpPr>
          <p:cNvPr id="135" name="Google Shape;135;p26"/>
          <p:cNvSpPr txBox="1"/>
          <p:nvPr>
            <p:ph type="title"/>
          </p:nvPr>
        </p:nvSpPr>
        <p:spPr>
          <a:xfrm>
            <a:off x="4572050" y="931125"/>
            <a:ext cx="38568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6" name="Google Shape;136;p26"/>
          <p:cNvSpPr/>
          <p:nvPr/>
        </p:nvSpPr>
        <p:spPr>
          <a:xfrm rot="10800000">
            <a:off x="6899273" y="-6841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26"/>
          <p:cNvSpPr/>
          <p:nvPr/>
        </p:nvSpPr>
        <p:spPr>
          <a:xfrm flipH="1">
            <a:off x="694930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6"/>
          <p:cNvSpPr/>
          <p:nvPr/>
        </p:nvSpPr>
        <p:spPr>
          <a:xfrm>
            <a:off x="-591825" y="3592025"/>
            <a:ext cx="1216610" cy="1216610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1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idx="1" type="subTitle"/>
          </p:nvPr>
        </p:nvSpPr>
        <p:spPr>
          <a:xfrm>
            <a:off x="721621" y="1355300"/>
            <a:ext cx="3021300" cy="66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27"/>
          <p:cNvSpPr txBox="1"/>
          <p:nvPr>
            <p:ph type="title"/>
          </p:nvPr>
        </p:nvSpPr>
        <p:spPr>
          <a:xfrm>
            <a:off x="715100" y="382600"/>
            <a:ext cx="3021300" cy="10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2" name="Google Shape;142;p27"/>
          <p:cNvSpPr/>
          <p:nvPr>
            <p:ph idx="2" type="pic"/>
          </p:nvPr>
        </p:nvSpPr>
        <p:spPr>
          <a:xfrm>
            <a:off x="6040625" y="-3200"/>
            <a:ext cx="31113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43" name="Google Shape;143;p27"/>
          <p:cNvSpPr/>
          <p:nvPr>
            <p:ph idx="3" type="pic"/>
          </p:nvPr>
        </p:nvSpPr>
        <p:spPr>
          <a:xfrm>
            <a:off x="-6100" y="2238900"/>
            <a:ext cx="6039000" cy="2904600"/>
          </a:xfrm>
          <a:prstGeom prst="rect">
            <a:avLst/>
          </a:prstGeom>
          <a:noFill/>
          <a:ln>
            <a:noFill/>
          </a:ln>
        </p:spPr>
      </p:sp>
      <p:sp>
        <p:nvSpPr>
          <p:cNvPr id="144" name="Google Shape;144;p27"/>
          <p:cNvSpPr/>
          <p:nvPr>
            <p:ph idx="4" type="pic"/>
          </p:nvPr>
        </p:nvSpPr>
        <p:spPr>
          <a:xfrm>
            <a:off x="3971525" y="0"/>
            <a:ext cx="2069100" cy="2238900"/>
          </a:xfrm>
          <a:prstGeom prst="rect">
            <a:avLst/>
          </a:prstGeom>
          <a:noFill/>
          <a:ln>
            <a:noFill/>
          </a:ln>
        </p:spPr>
      </p:sp>
      <p:sp>
        <p:nvSpPr>
          <p:cNvPr id="145" name="Google Shape;145;p27"/>
          <p:cNvSpPr/>
          <p:nvPr/>
        </p:nvSpPr>
        <p:spPr>
          <a:xfrm flipH="1" rot="10800000">
            <a:off x="-6102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714973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9" name="Google Shape;149;p28"/>
          <p:cNvSpPr txBox="1"/>
          <p:nvPr>
            <p:ph idx="2" type="subTitle"/>
          </p:nvPr>
        </p:nvSpPr>
        <p:spPr>
          <a:xfrm>
            <a:off x="714975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0" name="Google Shape;150;p28"/>
          <p:cNvSpPr txBox="1"/>
          <p:nvPr>
            <p:ph idx="3" type="subTitle"/>
          </p:nvPr>
        </p:nvSpPr>
        <p:spPr>
          <a:xfrm>
            <a:off x="3481788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1" name="Google Shape;151;p28"/>
          <p:cNvSpPr txBox="1"/>
          <p:nvPr>
            <p:ph idx="4" type="subTitle"/>
          </p:nvPr>
        </p:nvSpPr>
        <p:spPr>
          <a:xfrm>
            <a:off x="6248626" y="2816700"/>
            <a:ext cx="2180400" cy="155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2" name="Google Shape;152;p28"/>
          <p:cNvSpPr txBox="1"/>
          <p:nvPr>
            <p:ph idx="5" type="subTitle"/>
          </p:nvPr>
        </p:nvSpPr>
        <p:spPr>
          <a:xfrm>
            <a:off x="3481788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8"/>
          <p:cNvSpPr txBox="1"/>
          <p:nvPr>
            <p:ph idx="6" type="subTitle"/>
          </p:nvPr>
        </p:nvSpPr>
        <p:spPr>
          <a:xfrm>
            <a:off x="6248627" y="2469500"/>
            <a:ext cx="2180400" cy="4182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8"/>
          <p:cNvSpPr/>
          <p:nvPr/>
        </p:nvSpPr>
        <p:spPr>
          <a:xfrm>
            <a:off x="0" y="4389949"/>
            <a:ext cx="2194702" cy="75363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8"/>
          <p:cNvSpPr/>
          <p:nvPr/>
        </p:nvSpPr>
        <p:spPr>
          <a:xfrm rot="10800000">
            <a:off x="6899273" y="-64"/>
            <a:ext cx="2244725" cy="770814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56" name="Google Shape;156;p28"/>
          <p:cNvGrpSpPr/>
          <p:nvPr/>
        </p:nvGrpSpPr>
        <p:grpSpPr>
          <a:xfrm flipH="1" rot="226009">
            <a:off x="8161198" y="4365918"/>
            <a:ext cx="828000" cy="710693"/>
            <a:chOff x="3122700" y="481200"/>
            <a:chExt cx="827950" cy="710650"/>
          </a:xfrm>
        </p:grpSpPr>
        <p:sp>
          <p:nvSpPr>
            <p:cNvPr id="157" name="Google Shape;157;p28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8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59" name="Google Shape;159;p28"/>
          <p:cNvSpPr/>
          <p:nvPr/>
        </p:nvSpPr>
        <p:spPr>
          <a:xfrm>
            <a:off x="-950975" y="171182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BLANK_1_1_1_2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62" name="Google Shape;162;p29"/>
          <p:cNvSpPr txBox="1"/>
          <p:nvPr>
            <p:ph idx="1" type="subTitle"/>
          </p:nvPr>
        </p:nvSpPr>
        <p:spPr>
          <a:xfrm>
            <a:off x="2029853" y="1600821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3" name="Google Shape;163;p29"/>
          <p:cNvSpPr txBox="1"/>
          <p:nvPr>
            <p:ph idx="2" type="subTitle"/>
          </p:nvPr>
        </p:nvSpPr>
        <p:spPr>
          <a:xfrm>
            <a:off x="2029853" y="2792534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29"/>
          <p:cNvSpPr txBox="1"/>
          <p:nvPr>
            <p:ph idx="3" type="subTitle"/>
          </p:nvPr>
        </p:nvSpPr>
        <p:spPr>
          <a:xfrm>
            <a:off x="2029853" y="3984247"/>
            <a:ext cx="5340900" cy="5262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5" name="Google Shape;165;p29"/>
          <p:cNvSpPr txBox="1"/>
          <p:nvPr>
            <p:ph idx="4" type="subTitle"/>
          </p:nvPr>
        </p:nvSpPr>
        <p:spPr>
          <a:xfrm>
            <a:off x="2029853" y="1245425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6" name="Google Shape;166;p29"/>
          <p:cNvSpPr txBox="1"/>
          <p:nvPr>
            <p:ph idx="5" type="subTitle"/>
          </p:nvPr>
        </p:nvSpPr>
        <p:spPr>
          <a:xfrm>
            <a:off x="2029853" y="2437143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7" name="Google Shape;167;p29"/>
          <p:cNvSpPr txBox="1"/>
          <p:nvPr>
            <p:ph idx="6" type="subTitle"/>
          </p:nvPr>
        </p:nvSpPr>
        <p:spPr>
          <a:xfrm>
            <a:off x="2029853" y="3628860"/>
            <a:ext cx="5340900" cy="4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68" name="Google Shape;168;p29"/>
          <p:cNvSpPr/>
          <p:nvPr/>
        </p:nvSpPr>
        <p:spPr>
          <a:xfrm flipH="1" rot="10800000">
            <a:off x="0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9"/>
          <p:cNvSpPr/>
          <p:nvPr/>
        </p:nvSpPr>
        <p:spPr>
          <a:xfrm flipH="1">
            <a:off x="674712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29"/>
          <p:cNvSpPr/>
          <p:nvPr/>
        </p:nvSpPr>
        <p:spPr>
          <a:xfrm>
            <a:off x="-701775" y="4400375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BLANK_1_1_1_1"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3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73" name="Google Shape;173;p30"/>
          <p:cNvSpPr txBox="1"/>
          <p:nvPr>
            <p:ph idx="1" type="subTitle"/>
          </p:nvPr>
        </p:nvSpPr>
        <p:spPr>
          <a:xfrm>
            <a:off x="834274" y="1306475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30"/>
          <p:cNvSpPr txBox="1"/>
          <p:nvPr>
            <p:ph idx="2" type="subTitle"/>
          </p:nvPr>
        </p:nvSpPr>
        <p:spPr>
          <a:xfrm>
            <a:off x="834275" y="1756175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5" name="Google Shape;175;p30"/>
          <p:cNvSpPr txBox="1"/>
          <p:nvPr>
            <p:ph idx="3" type="subTitle"/>
          </p:nvPr>
        </p:nvSpPr>
        <p:spPr>
          <a:xfrm>
            <a:off x="4899026" y="1756175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6" name="Google Shape;176;p30"/>
          <p:cNvSpPr txBox="1"/>
          <p:nvPr>
            <p:ph idx="4" type="subTitle"/>
          </p:nvPr>
        </p:nvSpPr>
        <p:spPr>
          <a:xfrm>
            <a:off x="834275" y="3352100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7" name="Google Shape;177;p30"/>
          <p:cNvSpPr txBox="1"/>
          <p:nvPr>
            <p:ph idx="5" type="subTitle"/>
          </p:nvPr>
        </p:nvSpPr>
        <p:spPr>
          <a:xfrm>
            <a:off x="4899026" y="3352100"/>
            <a:ext cx="3410700" cy="10278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78" name="Google Shape;178;p30"/>
          <p:cNvSpPr txBox="1"/>
          <p:nvPr>
            <p:ph idx="6" type="subTitle"/>
          </p:nvPr>
        </p:nvSpPr>
        <p:spPr>
          <a:xfrm>
            <a:off x="834274" y="2902400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9" name="Google Shape;179;p30"/>
          <p:cNvSpPr txBox="1"/>
          <p:nvPr>
            <p:ph idx="7" type="subTitle"/>
          </p:nvPr>
        </p:nvSpPr>
        <p:spPr>
          <a:xfrm>
            <a:off x="4899024" y="1306475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0" name="Google Shape;180;p30"/>
          <p:cNvSpPr txBox="1"/>
          <p:nvPr>
            <p:ph idx="8" type="subTitle"/>
          </p:nvPr>
        </p:nvSpPr>
        <p:spPr>
          <a:xfrm>
            <a:off x="4899024" y="2902400"/>
            <a:ext cx="3410700" cy="5259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81" name="Google Shape;181;p30"/>
          <p:cNvSpPr/>
          <p:nvPr/>
        </p:nvSpPr>
        <p:spPr>
          <a:xfrm flipH="1" rot="10800000">
            <a:off x="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30"/>
          <p:cNvSpPr/>
          <p:nvPr/>
        </p:nvSpPr>
        <p:spPr>
          <a:xfrm flipH="1">
            <a:off x="6740252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83" name="Google Shape;183;p30"/>
          <p:cNvGrpSpPr/>
          <p:nvPr/>
        </p:nvGrpSpPr>
        <p:grpSpPr>
          <a:xfrm flipH="1">
            <a:off x="-653300" y="3861400"/>
            <a:ext cx="1340300" cy="1022175"/>
            <a:chOff x="4552025" y="1720300"/>
            <a:chExt cx="1340300" cy="1022175"/>
          </a:xfrm>
        </p:grpSpPr>
        <p:sp>
          <p:nvSpPr>
            <p:cNvPr id="184" name="Google Shape;184;p30"/>
            <p:cNvSpPr/>
            <p:nvPr/>
          </p:nvSpPr>
          <p:spPr>
            <a:xfrm>
              <a:off x="5245525" y="2236225"/>
              <a:ext cx="646800" cy="490025"/>
            </a:xfrm>
            <a:custGeom>
              <a:rect b="b" l="l" r="r" t="t"/>
              <a:pathLst>
                <a:path extrusionOk="0" h="19601" w="25872">
                  <a:moveTo>
                    <a:pt x="24803" y="13923"/>
                  </a:moveTo>
                  <a:lnTo>
                    <a:pt x="3255" y="0"/>
                  </a:lnTo>
                  <a:lnTo>
                    <a:pt x="1" y="5038"/>
                  </a:lnTo>
                  <a:lnTo>
                    <a:pt x="21549" y="18959"/>
                  </a:lnTo>
                  <a:cubicBezTo>
                    <a:pt x="22542" y="19600"/>
                    <a:pt x="24074" y="18993"/>
                    <a:pt x="24972" y="17602"/>
                  </a:cubicBezTo>
                  <a:cubicBezTo>
                    <a:pt x="25871" y="16210"/>
                    <a:pt x="25796" y="14564"/>
                    <a:pt x="24803" y="139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5" name="Google Shape;185;p30"/>
            <p:cNvSpPr/>
            <p:nvPr/>
          </p:nvSpPr>
          <p:spPr>
            <a:xfrm>
              <a:off x="4898350" y="1870800"/>
              <a:ext cx="759875" cy="871675"/>
            </a:xfrm>
            <a:custGeom>
              <a:rect b="b" l="l" r="r" t="t"/>
              <a:pathLst>
                <a:path extrusionOk="0" h="34867" w="30395">
                  <a:moveTo>
                    <a:pt x="24286" y="2373"/>
                  </a:moveTo>
                  <a:lnTo>
                    <a:pt x="21545" y="603"/>
                  </a:lnTo>
                  <a:lnTo>
                    <a:pt x="21208" y="1124"/>
                  </a:lnTo>
                  <a:cubicBezTo>
                    <a:pt x="15776" y="1"/>
                    <a:pt x="8980" y="3518"/>
                    <a:pt x="4697" y="10147"/>
                  </a:cubicBezTo>
                  <a:cubicBezTo>
                    <a:pt x="414" y="16775"/>
                    <a:pt x="1" y="24417"/>
                    <a:pt x="3259" y="28907"/>
                  </a:cubicBezTo>
                  <a:lnTo>
                    <a:pt x="2921" y="29429"/>
                  </a:lnTo>
                  <a:lnTo>
                    <a:pt x="5662" y="31200"/>
                  </a:lnTo>
                  <a:cubicBezTo>
                    <a:pt x="11337" y="34867"/>
                    <a:pt x="20108" y="31387"/>
                    <a:pt x="25251" y="23426"/>
                  </a:cubicBezTo>
                  <a:cubicBezTo>
                    <a:pt x="30395" y="15467"/>
                    <a:pt x="29962" y="6041"/>
                    <a:pt x="24286" y="237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6" name="Google Shape;186;p30"/>
            <p:cNvSpPr/>
            <p:nvPr/>
          </p:nvSpPr>
          <p:spPr>
            <a:xfrm>
              <a:off x="4818650" y="1794175"/>
              <a:ext cx="771050" cy="904050"/>
            </a:xfrm>
            <a:custGeom>
              <a:rect b="b" l="l" r="r" t="t"/>
              <a:pathLst>
                <a:path extrusionOk="0" h="36162" w="30842">
                  <a:moveTo>
                    <a:pt x="25698" y="24721"/>
                  </a:moveTo>
                  <a:cubicBezTo>
                    <a:pt x="20555" y="32681"/>
                    <a:pt x="11786" y="36162"/>
                    <a:pt x="6109" y="32494"/>
                  </a:cubicBezTo>
                  <a:cubicBezTo>
                    <a:pt x="433" y="28827"/>
                    <a:pt x="1" y="19401"/>
                    <a:pt x="5144" y="11442"/>
                  </a:cubicBezTo>
                  <a:cubicBezTo>
                    <a:pt x="10287" y="3481"/>
                    <a:pt x="19058" y="1"/>
                    <a:pt x="24733" y="3668"/>
                  </a:cubicBezTo>
                  <a:cubicBezTo>
                    <a:pt x="30409" y="7334"/>
                    <a:pt x="30842" y="16760"/>
                    <a:pt x="25698" y="2472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30"/>
            <p:cNvSpPr/>
            <p:nvPr/>
          </p:nvSpPr>
          <p:spPr>
            <a:xfrm>
              <a:off x="4784000" y="1796875"/>
              <a:ext cx="759825" cy="871725"/>
            </a:xfrm>
            <a:custGeom>
              <a:rect b="b" l="l" r="r" t="t"/>
              <a:pathLst>
                <a:path extrusionOk="0" h="34869" w="30393">
                  <a:moveTo>
                    <a:pt x="24285" y="2375"/>
                  </a:moveTo>
                  <a:lnTo>
                    <a:pt x="21544" y="603"/>
                  </a:lnTo>
                  <a:lnTo>
                    <a:pt x="21207" y="1126"/>
                  </a:lnTo>
                  <a:cubicBezTo>
                    <a:pt x="15775" y="1"/>
                    <a:pt x="8978" y="3520"/>
                    <a:pt x="4696" y="10148"/>
                  </a:cubicBezTo>
                  <a:cubicBezTo>
                    <a:pt x="413" y="16776"/>
                    <a:pt x="0" y="24419"/>
                    <a:pt x="3258" y="28908"/>
                  </a:cubicBezTo>
                  <a:lnTo>
                    <a:pt x="2921" y="29431"/>
                  </a:lnTo>
                  <a:lnTo>
                    <a:pt x="5660" y="31201"/>
                  </a:lnTo>
                  <a:cubicBezTo>
                    <a:pt x="11337" y="34868"/>
                    <a:pt x="20108" y="31389"/>
                    <a:pt x="25251" y="23428"/>
                  </a:cubicBezTo>
                  <a:cubicBezTo>
                    <a:pt x="30393" y="15468"/>
                    <a:pt x="29960" y="6042"/>
                    <a:pt x="24285" y="2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30"/>
            <p:cNvSpPr/>
            <p:nvPr/>
          </p:nvSpPr>
          <p:spPr>
            <a:xfrm>
              <a:off x="4704300" y="1720300"/>
              <a:ext cx="771025" cy="904025"/>
            </a:xfrm>
            <a:custGeom>
              <a:rect b="b" l="l" r="r" t="t"/>
              <a:pathLst>
                <a:path extrusionOk="0" h="36161" w="30841">
                  <a:moveTo>
                    <a:pt x="25698" y="24720"/>
                  </a:moveTo>
                  <a:cubicBezTo>
                    <a:pt x="20555" y="32680"/>
                    <a:pt x="11784" y="36161"/>
                    <a:pt x="6109" y="32494"/>
                  </a:cubicBezTo>
                  <a:cubicBezTo>
                    <a:pt x="432" y="28826"/>
                    <a:pt x="0" y="19400"/>
                    <a:pt x="5143" y="11441"/>
                  </a:cubicBezTo>
                  <a:cubicBezTo>
                    <a:pt x="10286" y="3480"/>
                    <a:pt x="19056" y="0"/>
                    <a:pt x="24732" y="3668"/>
                  </a:cubicBezTo>
                  <a:cubicBezTo>
                    <a:pt x="30409" y="7333"/>
                    <a:pt x="30841" y="16759"/>
                    <a:pt x="25698" y="247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30"/>
            <p:cNvSpPr/>
            <p:nvPr/>
          </p:nvSpPr>
          <p:spPr>
            <a:xfrm>
              <a:off x="4571150" y="1804825"/>
              <a:ext cx="653650" cy="490150"/>
            </a:xfrm>
            <a:custGeom>
              <a:rect b="b" l="l" r="r" t="t"/>
              <a:pathLst>
                <a:path extrusionOk="0" h="19606" w="26146">
                  <a:moveTo>
                    <a:pt x="25077" y="13928"/>
                  </a:moveTo>
                  <a:lnTo>
                    <a:pt x="3521" y="0"/>
                  </a:lnTo>
                  <a:lnTo>
                    <a:pt x="3391" y="201"/>
                  </a:lnTo>
                  <a:cubicBezTo>
                    <a:pt x="2502" y="170"/>
                    <a:pt x="1473" y="773"/>
                    <a:pt x="800" y="1814"/>
                  </a:cubicBezTo>
                  <a:cubicBezTo>
                    <a:pt x="128" y="2855"/>
                    <a:pt x="1" y="4039"/>
                    <a:pt x="397" y="4837"/>
                  </a:cubicBezTo>
                  <a:lnTo>
                    <a:pt x="267" y="5038"/>
                  </a:lnTo>
                  <a:lnTo>
                    <a:pt x="21823" y="18964"/>
                  </a:lnTo>
                  <a:cubicBezTo>
                    <a:pt x="22814" y="19606"/>
                    <a:pt x="24347" y="18998"/>
                    <a:pt x="25246" y="17606"/>
                  </a:cubicBezTo>
                  <a:cubicBezTo>
                    <a:pt x="26146" y="16215"/>
                    <a:pt x="26070" y="14568"/>
                    <a:pt x="25077" y="1392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30"/>
            <p:cNvSpPr/>
            <p:nvPr/>
          </p:nvSpPr>
          <p:spPr>
            <a:xfrm>
              <a:off x="4552025" y="1789400"/>
              <a:ext cx="134750" cy="157950"/>
            </a:xfrm>
            <a:custGeom>
              <a:rect b="b" l="l" r="r" t="t"/>
              <a:pathLst>
                <a:path extrusionOk="0" h="6318" w="5390">
                  <a:moveTo>
                    <a:pt x="4490" y="4320"/>
                  </a:moveTo>
                  <a:cubicBezTo>
                    <a:pt x="3592" y="5710"/>
                    <a:pt x="2059" y="6318"/>
                    <a:pt x="1067" y="5678"/>
                  </a:cubicBezTo>
                  <a:cubicBezTo>
                    <a:pt x="76" y="5037"/>
                    <a:pt x="0" y="3389"/>
                    <a:pt x="898" y="1999"/>
                  </a:cubicBezTo>
                  <a:cubicBezTo>
                    <a:pt x="1797" y="608"/>
                    <a:pt x="3330" y="0"/>
                    <a:pt x="4321" y="640"/>
                  </a:cubicBezTo>
                  <a:cubicBezTo>
                    <a:pt x="5313" y="1282"/>
                    <a:pt x="5389" y="2929"/>
                    <a:pt x="4490" y="432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3" name="Google Shape;193;p31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31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/>
          <p:nvPr/>
        </p:nvSpPr>
        <p:spPr>
          <a:xfrm flipH="1">
            <a:off x="-799852" y="445025"/>
            <a:ext cx="1421850" cy="1421850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8" name="Google Shape;198;p32"/>
          <p:cNvSpPr/>
          <p:nvPr/>
        </p:nvSpPr>
        <p:spPr>
          <a:xfrm flipH="1" rot="10800000">
            <a:off x="0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32"/>
          <p:cNvSpPr/>
          <p:nvPr/>
        </p:nvSpPr>
        <p:spPr>
          <a:xfrm flipH="1">
            <a:off x="674712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32"/>
          <p:cNvSpPr/>
          <p:nvPr/>
        </p:nvSpPr>
        <p:spPr>
          <a:xfrm>
            <a:off x="-975350" y="4195157"/>
            <a:ext cx="1635402" cy="1635402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03" name="Google Shape;203;p33"/>
          <p:cNvSpPr txBox="1"/>
          <p:nvPr>
            <p:ph idx="1" type="subTitle"/>
          </p:nvPr>
        </p:nvSpPr>
        <p:spPr>
          <a:xfrm>
            <a:off x="720000" y="1819969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4" name="Google Shape;204;p33"/>
          <p:cNvSpPr txBox="1"/>
          <p:nvPr>
            <p:ph idx="2" type="subTitle"/>
          </p:nvPr>
        </p:nvSpPr>
        <p:spPr>
          <a:xfrm>
            <a:off x="3342473" y="1819969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5" name="Google Shape;205;p33"/>
          <p:cNvSpPr txBox="1"/>
          <p:nvPr>
            <p:ph idx="3" type="subTitle"/>
          </p:nvPr>
        </p:nvSpPr>
        <p:spPr>
          <a:xfrm>
            <a:off x="5964606" y="1819969"/>
            <a:ext cx="24597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6" name="Google Shape;206;p33"/>
          <p:cNvSpPr txBox="1"/>
          <p:nvPr>
            <p:ph idx="4" type="subTitle"/>
          </p:nvPr>
        </p:nvSpPr>
        <p:spPr>
          <a:xfrm>
            <a:off x="720000" y="3436425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7" name="Google Shape;207;p33"/>
          <p:cNvSpPr txBox="1"/>
          <p:nvPr>
            <p:ph idx="5" type="subTitle"/>
          </p:nvPr>
        </p:nvSpPr>
        <p:spPr>
          <a:xfrm>
            <a:off x="3342473" y="3436425"/>
            <a:ext cx="24591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8" name="Google Shape;208;p33"/>
          <p:cNvSpPr txBox="1"/>
          <p:nvPr>
            <p:ph idx="6" type="subTitle"/>
          </p:nvPr>
        </p:nvSpPr>
        <p:spPr>
          <a:xfrm>
            <a:off x="5970306" y="3436425"/>
            <a:ext cx="2454000" cy="9063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09" name="Google Shape;209;p33"/>
          <p:cNvSpPr txBox="1"/>
          <p:nvPr>
            <p:ph idx="7" type="subTitle"/>
          </p:nvPr>
        </p:nvSpPr>
        <p:spPr>
          <a:xfrm>
            <a:off x="720000" y="13528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0" name="Google Shape;210;p33"/>
          <p:cNvSpPr txBox="1"/>
          <p:nvPr>
            <p:ph idx="8" type="subTitle"/>
          </p:nvPr>
        </p:nvSpPr>
        <p:spPr>
          <a:xfrm>
            <a:off x="3342479" y="13528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1" name="Google Shape;211;p33"/>
          <p:cNvSpPr txBox="1"/>
          <p:nvPr>
            <p:ph idx="9" type="subTitle"/>
          </p:nvPr>
        </p:nvSpPr>
        <p:spPr>
          <a:xfrm>
            <a:off x="5964606" y="1352875"/>
            <a:ext cx="24597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2" name="Google Shape;212;p33"/>
          <p:cNvSpPr txBox="1"/>
          <p:nvPr>
            <p:ph idx="13" type="subTitle"/>
          </p:nvPr>
        </p:nvSpPr>
        <p:spPr>
          <a:xfrm>
            <a:off x="720000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3" name="Google Shape;213;p33"/>
          <p:cNvSpPr txBox="1"/>
          <p:nvPr>
            <p:ph idx="14" type="subTitle"/>
          </p:nvPr>
        </p:nvSpPr>
        <p:spPr>
          <a:xfrm>
            <a:off x="3342479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4" name="Google Shape;214;p33"/>
          <p:cNvSpPr txBox="1"/>
          <p:nvPr>
            <p:ph idx="15" type="subTitle"/>
          </p:nvPr>
        </p:nvSpPr>
        <p:spPr>
          <a:xfrm>
            <a:off x="5965206" y="2973275"/>
            <a:ext cx="2459100" cy="5373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4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15" name="Google Shape;215;p33"/>
          <p:cNvSpPr/>
          <p:nvPr/>
        </p:nvSpPr>
        <p:spPr>
          <a:xfrm rot="10800000">
            <a:off x="6572280" y="0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33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3"/>
          <p:cNvSpPr/>
          <p:nvPr/>
        </p:nvSpPr>
        <p:spPr>
          <a:xfrm>
            <a:off x="7660725" y="4535125"/>
            <a:ext cx="1168535" cy="116853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BLANK_1_1_1_1_1_1_2"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>
            <p:ph type="ctrTitle"/>
          </p:nvPr>
        </p:nvSpPr>
        <p:spPr>
          <a:xfrm>
            <a:off x="2382250" y="611200"/>
            <a:ext cx="4379400" cy="105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7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20" name="Google Shape;220;p34"/>
          <p:cNvSpPr txBox="1"/>
          <p:nvPr>
            <p:ph idx="1" type="subTitle"/>
          </p:nvPr>
        </p:nvSpPr>
        <p:spPr>
          <a:xfrm>
            <a:off x="2382350" y="1624200"/>
            <a:ext cx="4379400" cy="102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221" name="Google Shape;221;p34"/>
          <p:cNvSpPr txBox="1"/>
          <p:nvPr/>
        </p:nvSpPr>
        <p:spPr>
          <a:xfrm>
            <a:off x="2382325" y="3792050"/>
            <a:ext cx="43794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CREDITS: This presentation template was created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including icons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,</a:t>
            </a:r>
            <a:r>
              <a:rPr lang="en" sz="10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 and infographics &amp; images by </a:t>
            </a:r>
            <a:r>
              <a:rPr b="1" lang="en" sz="1000" u="sng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sz="1000" u="sng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sp>
        <p:nvSpPr>
          <p:cNvPr id="222" name="Google Shape;222;p34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4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34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5" name="Google Shape;225;p34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35"/>
          <p:cNvSpPr/>
          <p:nvPr/>
        </p:nvSpPr>
        <p:spPr>
          <a:xfrm rot="10800000">
            <a:off x="6579147" y="-6868"/>
            <a:ext cx="2571719" cy="88310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35"/>
          <p:cNvSpPr/>
          <p:nvPr/>
        </p:nvSpPr>
        <p:spPr>
          <a:xfrm>
            <a:off x="0" y="4318149"/>
            <a:ext cx="2403746" cy="825420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5"/>
          <p:cNvSpPr/>
          <p:nvPr/>
        </p:nvSpPr>
        <p:spPr>
          <a:xfrm flipH="1">
            <a:off x="8572169" y="3334026"/>
            <a:ext cx="1022185" cy="102218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2"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6"/>
          <p:cNvSpPr/>
          <p:nvPr/>
        </p:nvSpPr>
        <p:spPr>
          <a:xfrm flipH="1">
            <a:off x="-750475" y="1465150"/>
            <a:ext cx="1275878" cy="1275878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36"/>
          <p:cNvSpPr/>
          <p:nvPr/>
        </p:nvSpPr>
        <p:spPr>
          <a:xfrm flipH="1">
            <a:off x="6165809" y="412135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36"/>
          <p:cNvSpPr/>
          <p:nvPr/>
        </p:nvSpPr>
        <p:spPr>
          <a:xfrm flipH="1">
            <a:off x="8516083" y="2343626"/>
            <a:ext cx="1376845" cy="1376845"/>
          </a:xfrm>
          <a:custGeom>
            <a:rect b="b" l="l" r="r" t="t"/>
            <a:pathLst>
              <a:path extrusionOk="0" h="18890" w="18890">
                <a:moveTo>
                  <a:pt x="15528" y="3361"/>
                </a:moveTo>
                <a:cubicBezTo>
                  <a:pt x="12169" y="1"/>
                  <a:pt x="6721" y="1"/>
                  <a:pt x="3360" y="3361"/>
                </a:cubicBezTo>
                <a:cubicBezTo>
                  <a:pt x="1" y="6721"/>
                  <a:pt x="1" y="12169"/>
                  <a:pt x="3360" y="15530"/>
                </a:cubicBezTo>
                <a:cubicBezTo>
                  <a:pt x="6721" y="18889"/>
                  <a:pt x="12169" y="18889"/>
                  <a:pt x="15528" y="15530"/>
                </a:cubicBezTo>
                <a:cubicBezTo>
                  <a:pt x="18889" y="12169"/>
                  <a:pt x="18889" y="6721"/>
                  <a:pt x="15528" y="3361"/>
                </a:cubicBezTo>
                <a:close/>
                <a:moveTo>
                  <a:pt x="11918" y="11918"/>
                </a:moveTo>
                <a:cubicBezTo>
                  <a:pt x="10551" y="13283"/>
                  <a:pt x="8337" y="13283"/>
                  <a:pt x="6972" y="11918"/>
                </a:cubicBezTo>
                <a:cubicBezTo>
                  <a:pt x="5607" y="10553"/>
                  <a:pt x="5607" y="8338"/>
                  <a:pt x="6972" y="6972"/>
                </a:cubicBezTo>
                <a:cubicBezTo>
                  <a:pt x="8337" y="5607"/>
                  <a:pt x="10551" y="5607"/>
                  <a:pt x="11918" y="6972"/>
                </a:cubicBezTo>
                <a:cubicBezTo>
                  <a:pt x="13283" y="8338"/>
                  <a:pt x="13283" y="10553"/>
                  <a:pt x="11918" y="11918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p36"/>
          <p:cNvSpPr/>
          <p:nvPr/>
        </p:nvSpPr>
        <p:spPr>
          <a:xfrm flipH="1" rot="10800000">
            <a:off x="-1541" y="0"/>
            <a:ext cx="2976644" cy="1022147"/>
          </a:xfrm>
          <a:custGeom>
            <a:rect b="b" l="l" r="r" t="t"/>
            <a:pathLst>
              <a:path extrusionOk="0" h="72326" w="210624">
                <a:moveTo>
                  <a:pt x="0" y="72325"/>
                </a:moveTo>
                <a:lnTo>
                  <a:pt x="0" y="0"/>
                </a:lnTo>
                <a:lnTo>
                  <a:pt x="210624" y="72325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22.xml"/><Relationship Id="rId22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21.xml"/><Relationship Id="rId21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24.xml"/><Relationship Id="rId24" Type="http://schemas.openxmlformats.org/officeDocument/2006/relationships/theme" Target="../theme/theme3.xml"/><Relationship Id="rId12" Type="http://schemas.openxmlformats.org/officeDocument/2006/relationships/slideLayout" Target="../slideLayouts/slideLayout23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5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30.xml"/><Relationship Id="rId6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Teko"/>
              <a:buNone/>
              <a:defRPr b="1" sz="3000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●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○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"/>
              <a:buChar char="■"/>
              <a:defRPr sz="120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www.youtube.com/watch?v=EyCnU1d1uXk" TargetMode="External"/><Relationship Id="rId4" Type="http://schemas.openxmlformats.org/officeDocument/2006/relationships/hyperlink" Target="https://www.youtube.com/watch?v=EyCnU1d1uXk" TargetMode="External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github.com/htmw/2025Su-ByteSquad.git" TargetMode="External"/><Relationship Id="rId4" Type="http://schemas.openxmlformats.org/officeDocument/2006/relationships/hyperlink" Target="https://github.com/htmw/2025Su-ByteSquad.git" TargetMode="External"/><Relationship Id="rId5" Type="http://schemas.openxmlformats.org/officeDocument/2006/relationships/hyperlink" Target="https://github.com/htmw/2025Su-ByteSquad.git" TargetMode="External"/><Relationship Id="rId6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9" name="Google Shape;239;p37"/>
          <p:cNvGrpSpPr/>
          <p:nvPr/>
        </p:nvGrpSpPr>
        <p:grpSpPr>
          <a:xfrm>
            <a:off x="4724450" y="3351325"/>
            <a:ext cx="4323250" cy="2122250"/>
            <a:chOff x="4482575" y="2774525"/>
            <a:chExt cx="4323250" cy="2122250"/>
          </a:xfrm>
        </p:grpSpPr>
        <p:sp>
          <p:nvSpPr>
            <p:cNvPr id="240" name="Google Shape;240;p37"/>
            <p:cNvSpPr/>
            <p:nvPr/>
          </p:nvSpPr>
          <p:spPr>
            <a:xfrm>
              <a:off x="4482575" y="3839500"/>
              <a:ext cx="898975" cy="653350"/>
            </a:xfrm>
            <a:custGeom>
              <a:rect b="b" l="l" r="r" t="t"/>
              <a:pathLst>
                <a:path extrusionOk="0" h="26134" w="35959">
                  <a:moveTo>
                    <a:pt x="17148" y="18042"/>
                  </a:moveTo>
                  <a:cubicBezTo>
                    <a:pt x="19515" y="18994"/>
                    <a:pt x="20697" y="21045"/>
                    <a:pt x="22640" y="22340"/>
                  </a:cubicBezTo>
                  <a:cubicBezTo>
                    <a:pt x="22641" y="22340"/>
                    <a:pt x="30350" y="26134"/>
                    <a:pt x="30350" y="26134"/>
                  </a:cubicBezTo>
                  <a:lnTo>
                    <a:pt x="35959" y="14737"/>
                  </a:lnTo>
                  <a:lnTo>
                    <a:pt x="28249" y="10942"/>
                  </a:lnTo>
                  <a:cubicBezTo>
                    <a:pt x="26038" y="10193"/>
                    <a:pt x="23689" y="10508"/>
                    <a:pt x="21494" y="9214"/>
                  </a:cubicBezTo>
                  <a:cubicBezTo>
                    <a:pt x="19127" y="8262"/>
                    <a:pt x="17945" y="6211"/>
                    <a:pt x="16001" y="4916"/>
                  </a:cubicBezTo>
                  <a:cubicBezTo>
                    <a:pt x="16001" y="4916"/>
                    <a:pt x="7227" y="598"/>
                    <a:pt x="7227" y="598"/>
                  </a:cubicBezTo>
                  <a:cubicBezTo>
                    <a:pt x="5368" y="0"/>
                    <a:pt x="1" y="10884"/>
                    <a:pt x="1619" y="11996"/>
                  </a:cubicBezTo>
                  <a:cubicBezTo>
                    <a:pt x="1619" y="11996"/>
                    <a:pt x="10393" y="16314"/>
                    <a:pt x="10393" y="16314"/>
                  </a:cubicBezTo>
                  <a:cubicBezTo>
                    <a:pt x="12604" y="17063"/>
                    <a:pt x="14952" y="16748"/>
                    <a:pt x="17148" y="1804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37"/>
            <p:cNvSpPr/>
            <p:nvPr/>
          </p:nvSpPr>
          <p:spPr>
            <a:xfrm>
              <a:off x="4563700" y="3879275"/>
              <a:ext cx="234575" cy="326600"/>
            </a:xfrm>
            <a:custGeom>
              <a:rect b="b" l="l" r="r" t="t"/>
              <a:pathLst>
                <a:path extrusionOk="0" h="13064" w="9383">
                  <a:moveTo>
                    <a:pt x="3775" y="13063"/>
                  </a:moveTo>
                  <a:cubicBezTo>
                    <a:pt x="2161" y="11952"/>
                    <a:pt x="7518" y="1064"/>
                    <a:pt x="9383" y="1666"/>
                  </a:cubicBezTo>
                  <a:lnTo>
                    <a:pt x="7223" y="602"/>
                  </a:lnTo>
                  <a:cubicBezTo>
                    <a:pt x="5358" y="1"/>
                    <a:pt x="0" y="10889"/>
                    <a:pt x="1614" y="1199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37"/>
            <p:cNvSpPr/>
            <p:nvPr/>
          </p:nvSpPr>
          <p:spPr>
            <a:xfrm>
              <a:off x="5065000" y="4125950"/>
              <a:ext cx="234600" cy="326575"/>
            </a:xfrm>
            <a:custGeom>
              <a:rect b="b" l="l" r="r" t="t"/>
              <a:pathLst>
                <a:path extrusionOk="0" h="13063" w="9384">
                  <a:moveTo>
                    <a:pt x="3776" y="13062"/>
                  </a:moveTo>
                  <a:cubicBezTo>
                    <a:pt x="2161" y="11951"/>
                    <a:pt x="7520" y="1064"/>
                    <a:pt x="9383" y="1665"/>
                  </a:cubicBezTo>
                  <a:lnTo>
                    <a:pt x="7223" y="602"/>
                  </a:lnTo>
                  <a:cubicBezTo>
                    <a:pt x="5358" y="0"/>
                    <a:pt x="0" y="10890"/>
                    <a:pt x="1614" y="12000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37"/>
            <p:cNvSpPr/>
            <p:nvPr/>
          </p:nvSpPr>
          <p:spPr>
            <a:xfrm>
              <a:off x="5200975" y="4192850"/>
              <a:ext cx="220925" cy="315025"/>
            </a:xfrm>
            <a:custGeom>
              <a:rect b="b" l="l" r="r" t="t"/>
              <a:pathLst>
                <a:path extrusionOk="0" h="12601" w="8837">
                  <a:moveTo>
                    <a:pt x="1614" y="12000"/>
                  </a:moveTo>
                  <a:cubicBezTo>
                    <a:pt x="0" y="10889"/>
                    <a:pt x="5358" y="0"/>
                    <a:pt x="7223" y="603"/>
                  </a:cubicBezTo>
                  <a:cubicBezTo>
                    <a:pt x="8836" y="1714"/>
                    <a:pt x="3478" y="12601"/>
                    <a:pt x="1614" y="1200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37"/>
            <p:cNvSpPr/>
            <p:nvPr/>
          </p:nvSpPr>
          <p:spPr>
            <a:xfrm>
              <a:off x="8057700" y="2774525"/>
              <a:ext cx="748125" cy="870450"/>
            </a:xfrm>
            <a:custGeom>
              <a:rect b="b" l="l" r="r" t="t"/>
              <a:pathLst>
                <a:path extrusionOk="0" h="34818" w="29925">
                  <a:moveTo>
                    <a:pt x="10174" y="15721"/>
                  </a:moveTo>
                  <a:cubicBezTo>
                    <a:pt x="8842" y="17896"/>
                    <a:pt x="6623" y="18720"/>
                    <a:pt x="5022" y="20421"/>
                  </a:cubicBezTo>
                  <a:cubicBezTo>
                    <a:pt x="5023" y="20421"/>
                    <a:pt x="0" y="27393"/>
                    <a:pt x="0" y="27393"/>
                  </a:cubicBezTo>
                  <a:lnTo>
                    <a:pt x="10305" y="34818"/>
                  </a:lnTo>
                  <a:lnTo>
                    <a:pt x="15328" y="27846"/>
                  </a:lnTo>
                  <a:cubicBezTo>
                    <a:pt x="16435" y="25793"/>
                    <a:pt x="16516" y="23423"/>
                    <a:pt x="18157" y="21473"/>
                  </a:cubicBezTo>
                  <a:cubicBezTo>
                    <a:pt x="19488" y="19297"/>
                    <a:pt x="21708" y="18473"/>
                    <a:pt x="23308" y="16772"/>
                  </a:cubicBezTo>
                  <a:cubicBezTo>
                    <a:pt x="23308" y="16772"/>
                    <a:pt x="29025" y="8838"/>
                    <a:pt x="29025" y="8838"/>
                  </a:cubicBezTo>
                  <a:cubicBezTo>
                    <a:pt x="29924" y="7104"/>
                    <a:pt x="20085" y="0"/>
                    <a:pt x="18719" y="1413"/>
                  </a:cubicBezTo>
                  <a:cubicBezTo>
                    <a:pt x="18719" y="1413"/>
                    <a:pt x="13002" y="9347"/>
                    <a:pt x="13002" y="9347"/>
                  </a:cubicBezTo>
                  <a:cubicBezTo>
                    <a:pt x="11894" y="11402"/>
                    <a:pt x="11815" y="13770"/>
                    <a:pt x="10174" y="1572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5" name="Google Shape;245;p37"/>
            <p:cNvSpPr/>
            <p:nvPr/>
          </p:nvSpPr>
          <p:spPr>
            <a:xfrm>
              <a:off x="8437675" y="2847875"/>
              <a:ext cx="315450" cy="269700"/>
            </a:xfrm>
            <a:custGeom>
              <a:rect b="b" l="l" r="r" t="t"/>
              <a:pathLst>
                <a:path extrusionOk="0" h="10788" w="12618">
                  <a:moveTo>
                    <a:pt x="1" y="3363"/>
                  </a:moveTo>
                  <a:cubicBezTo>
                    <a:pt x="1365" y="1956"/>
                    <a:pt x="11209" y="9050"/>
                    <a:pt x="10306" y="10787"/>
                  </a:cubicBezTo>
                  <a:lnTo>
                    <a:pt x="11714" y="8834"/>
                  </a:lnTo>
                  <a:cubicBezTo>
                    <a:pt x="12617" y="7096"/>
                    <a:pt x="2772" y="0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6" name="Google Shape;246;p37"/>
            <p:cNvSpPr/>
            <p:nvPr/>
          </p:nvSpPr>
          <p:spPr>
            <a:xfrm>
              <a:off x="8111050" y="3301175"/>
              <a:ext cx="315475" cy="269700"/>
            </a:xfrm>
            <a:custGeom>
              <a:rect b="b" l="l" r="r" t="t"/>
              <a:pathLst>
                <a:path extrusionOk="0" h="10788" w="12619">
                  <a:moveTo>
                    <a:pt x="1" y="3363"/>
                  </a:moveTo>
                  <a:cubicBezTo>
                    <a:pt x="1366" y="1956"/>
                    <a:pt x="11211" y="9050"/>
                    <a:pt x="10307" y="10788"/>
                  </a:cubicBezTo>
                  <a:lnTo>
                    <a:pt x="11714" y="8834"/>
                  </a:lnTo>
                  <a:cubicBezTo>
                    <a:pt x="12619" y="7095"/>
                    <a:pt x="2772" y="1"/>
                    <a:pt x="1409" y="1409"/>
                  </a:cubicBezTo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37"/>
            <p:cNvSpPr/>
            <p:nvPr/>
          </p:nvSpPr>
          <p:spPr>
            <a:xfrm>
              <a:off x="8035100" y="3424150"/>
              <a:ext cx="302825" cy="256000"/>
            </a:xfrm>
            <a:custGeom>
              <a:rect b="b" l="l" r="r" t="t"/>
              <a:pathLst>
                <a:path extrusionOk="0" h="10240" w="12113">
                  <a:moveTo>
                    <a:pt x="904" y="1408"/>
                  </a:moveTo>
                  <a:cubicBezTo>
                    <a:pt x="2268" y="1"/>
                    <a:pt x="12113" y="7095"/>
                    <a:pt x="11209" y="8833"/>
                  </a:cubicBezTo>
                  <a:cubicBezTo>
                    <a:pt x="9846" y="10240"/>
                    <a:pt x="1" y="3147"/>
                    <a:pt x="904" y="1408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37"/>
            <p:cNvSpPr/>
            <p:nvPr/>
          </p:nvSpPr>
          <p:spPr>
            <a:xfrm>
              <a:off x="5311425" y="3261825"/>
              <a:ext cx="2871500" cy="1634950"/>
            </a:xfrm>
            <a:custGeom>
              <a:rect b="b" l="l" r="r" t="t"/>
              <a:pathLst>
                <a:path extrusionOk="0" fill="none" h="65398" w="114860">
                  <a:moveTo>
                    <a:pt x="0" y="43541"/>
                  </a:moveTo>
                  <a:cubicBezTo>
                    <a:pt x="44419" y="65398"/>
                    <a:pt x="87709" y="60163"/>
                    <a:pt x="98412" y="38409"/>
                  </a:cubicBezTo>
                  <a:cubicBezTo>
                    <a:pt x="109117" y="16654"/>
                    <a:pt x="68059" y="0"/>
                    <a:pt x="56980" y="16450"/>
                  </a:cubicBezTo>
                  <a:cubicBezTo>
                    <a:pt x="43833" y="35972"/>
                    <a:pt x="92518" y="47665"/>
                    <a:pt x="114859" y="11109"/>
                  </a:cubicBezTo>
                </a:path>
              </a:pathLst>
            </a:custGeom>
            <a:noFill/>
            <a:ln cap="rnd" cmpd="sng" w="20025">
              <a:solidFill>
                <a:schemeClr val="accen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9" name="Google Shape;249;p37"/>
          <p:cNvSpPr txBox="1"/>
          <p:nvPr>
            <p:ph type="ctrTitle"/>
          </p:nvPr>
        </p:nvSpPr>
        <p:spPr>
          <a:xfrm>
            <a:off x="715125" y="1165000"/>
            <a:ext cx="7713600" cy="2300400"/>
          </a:xfrm>
          <a:prstGeom prst="rect">
            <a:avLst/>
          </a:prstGeom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9400">
                <a:solidFill>
                  <a:schemeClr val="lt2"/>
                </a:solidFill>
              </a:rPr>
              <a:t>Gymnetics</a:t>
            </a:r>
            <a:br>
              <a:rPr lang="en" sz="6100"/>
            </a:br>
            <a:r>
              <a:rPr lang="en" sz="5000"/>
              <a:t>User Manual</a:t>
            </a:r>
            <a:endParaRPr sz="5000"/>
          </a:p>
        </p:txBody>
      </p:sp>
      <p:sp>
        <p:nvSpPr>
          <p:cNvPr id="250" name="Google Shape;250;p37"/>
          <p:cNvSpPr txBox="1"/>
          <p:nvPr>
            <p:ph idx="1" type="subTitle"/>
          </p:nvPr>
        </p:nvSpPr>
        <p:spPr>
          <a:xfrm>
            <a:off x="715125" y="3550075"/>
            <a:ext cx="7713600" cy="409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Team Byte Squad</a:t>
            </a:r>
            <a:endParaRPr/>
          </a:p>
        </p:txBody>
      </p:sp>
      <p:grpSp>
        <p:nvGrpSpPr>
          <p:cNvPr id="251" name="Google Shape;251;p37"/>
          <p:cNvGrpSpPr/>
          <p:nvPr/>
        </p:nvGrpSpPr>
        <p:grpSpPr>
          <a:xfrm flipH="1" rot="-5190866">
            <a:off x="1105994" y="4165564"/>
            <a:ext cx="827991" cy="710685"/>
            <a:chOff x="3122700" y="481200"/>
            <a:chExt cx="827950" cy="710650"/>
          </a:xfrm>
        </p:grpSpPr>
        <p:sp>
          <p:nvSpPr>
            <p:cNvPr id="252" name="Google Shape;252;p37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3" name="Google Shape;253;p37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54" name="Google Shape;254;p37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55" name="Google Shape;255;p37"/>
          <p:cNvGrpSpPr/>
          <p:nvPr/>
        </p:nvGrpSpPr>
        <p:grpSpPr>
          <a:xfrm flipH="1" rot="485327">
            <a:off x="6631205" y="100466"/>
            <a:ext cx="827907" cy="710613"/>
            <a:chOff x="3122700" y="481200"/>
            <a:chExt cx="827950" cy="710650"/>
          </a:xfrm>
        </p:grpSpPr>
        <p:sp>
          <p:nvSpPr>
            <p:cNvPr id="256" name="Google Shape;256;p37"/>
            <p:cNvSpPr/>
            <p:nvPr/>
          </p:nvSpPr>
          <p:spPr>
            <a:xfrm>
              <a:off x="3122700" y="481200"/>
              <a:ext cx="804300" cy="690700"/>
            </a:xfrm>
            <a:custGeom>
              <a:rect b="b" l="l" r="r" t="t"/>
              <a:pathLst>
                <a:path extrusionOk="0" h="27628" w="32172">
                  <a:moveTo>
                    <a:pt x="1065" y="7579"/>
                  </a:moveTo>
                  <a:lnTo>
                    <a:pt x="26841" y="27627"/>
                  </a:lnTo>
                  <a:lnTo>
                    <a:pt x="27048" y="27359"/>
                  </a:lnTo>
                  <a:cubicBezTo>
                    <a:pt x="28138" y="27380"/>
                    <a:pt x="29553" y="26559"/>
                    <a:pt x="30639" y="25163"/>
                  </a:cubicBezTo>
                  <a:cubicBezTo>
                    <a:pt x="31724" y="23768"/>
                    <a:pt x="32171" y="22194"/>
                    <a:pt x="31882" y="21143"/>
                  </a:cubicBezTo>
                  <a:lnTo>
                    <a:pt x="32092" y="20875"/>
                  </a:lnTo>
                  <a:lnTo>
                    <a:pt x="6317" y="828"/>
                  </a:lnTo>
                  <a:cubicBezTo>
                    <a:pt x="5253" y="0"/>
                    <a:pt x="3214" y="840"/>
                    <a:pt x="1764" y="2705"/>
                  </a:cubicBezTo>
                  <a:cubicBezTo>
                    <a:pt x="314" y="4569"/>
                    <a:pt x="1" y="6751"/>
                    <a:pt x="1065" y="757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37"/>
            <p:cNvSpPr/>
            <p:nvPr/>
          </p:nvSpPr>
          <p:spPr>
            <a:xfrm>
              <a:off x="3766125" y="981625"/>
              <a:ext cx="184525" cy="210225"/>
            </a:xfrm>
            <a:custGeom>
              <a:rect b="b" l="l" r="r" t="t"/>
              <a:pathLst>
                <a:path extrusionOk="0" h="8409" w="7381">
                  <a:moveTo>
                    <a:pt x="1764" y="2705"/>
                  </a:moveTo>
                  <a:cubicBezTo>
                    <a:pt x="3214" y="842"/>
                    <a:pt x="5251" y="0"/>
                    <a:pt x="6317" y="828"/>
                  </a:cubicBezTo>
                  <a:cubicBezTo>
                    <a:pt x="7381" y="1656"/>
                    <a:pt x="7068" y="3839"/>
                    <a:pt x="5617" y="5704"/>
                  </a:cubicBezTo>
                  <a:cubicBezTo>
                    <a:pt x="4167" y="7567"/>
                    <a:pt x="2128" y="8408"/>
                    <a:pt x="1064" y="7581"/>
                  </a:cubicBezTo>
                  <a:cubicBezTo>
                    <a:pt x="0" y="6753"/>
                    <a:pt x="314" y="4570"/>
                    <a:pt x="1764" y="270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46"/>
          <p:cNvSpPr txBox="1"/>
          <p:nvPr>
            <p:ph type="title"/>
          </p:nvPr>
        </p:nvSpPr>
        <p:spPr>
          <a:xfrm>
            <a:off x="720000" y="3252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lang="en"/>
              <a:t>Checkout</a:t>
            </a:r>
            <a:endParaRPr/>
          </a:p>
        </p:txBody>
      </p:sp>
      <p:sp>
        <p:nvSpPr>
          <p:cNvPr id="320" name="Google Shape;320;p46"/>
          <p:cNvSpPr txBox="1"/>
          <p:nvPr>
            <p:ph idx="1" type="body"/>
          </p:nvPr>
        </p:nvSpPr>
        <p:spPr>
          <a:xfrm>
            <a:off x="720000" y="1152475"/>
            <a:ext cx="7704000" cy="376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Go to the Cart page.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Review your items.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Checkout.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Complete your payment through the secure checkout system.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21" name="Google Shape;321;p46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Managing Your Profile</a:t>
            </a:r>
            <a:endParaRPr/>
          </a:p>
        </p:txBody>
      </p:sp>
      <p:sp>
        <p:nvSpPr>
          <p:cNvPr id="327" name="Google Shape;327;p47"/>
          <p:cNvSpPr txBox="1"/>
          <p:nvPr>
            <p:ph idx="1" type="body"/>
          </p:nvPr>
        </p:nvSpPr>
        <p:spPr>
          <a:xfrm>
            <a:off x="720000" y="1152475"/>
            <a:ext cx="7704000" cy="389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You can update your account information at any time:</a:t>
            </a: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From the dashboard, click your account icon (top right corner).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Select Profile.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Edit your details (name, email, age, fitness goals, physical status).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Save changes.</a:t>
            </a:r>
            <a:br>
              <a:rPr lang="en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/>
          </a:p>
        </p:txBody>
      </p:sp>
      <p:pic>
        <p:nvPicPr>
          <p:cNvPr id="328" name="Google Shape;328;p47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4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Video Tutorial</a:t>
            </a:r>
            <a:endParaRPr/>
          </a:p>
        </p:txBody>
      </p:sp>
      <p:sp>
        <p:nvSpPr>
          <p:cNvPr id="334" name="Google Shape;334;p48"/>
          <p:cNvSpPr txBox="1"/>
          <p:nvPr>
            <p:ph idx="1" type="body"/>
          </p:nvPr>
        </p:nvSpPr>
        <p:spPr>
          <a:xfrm>
            <a:off x="720000" y="1152475"/>
            <a:ext cx="7740300" cy="378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For a complete walkthrough of the Gymnetics platform, watch the step-by-step demo:</a:t>
            </a:r>
            <a:endParaRPr sz="16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🎥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Teko"/>
                <a:ea typeface="Teko"/>
                <a:cs typeface="Teko"/>
                <a:sym typeface="Tek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600" u="sng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Gymnetics Demo Video</a:t>
            </a:r>
            <a:endParaRPr sz="1600" u="sng">
              <a:solidFill>
                <a:srgbClr val="1155CC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35" name="Google Shape;335;p48" title="Gymnetics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Contact &amp; Support</a:t>
            </a:r>
            <a:endParaRPr/>
          </a:p>
        </p:txBody>
      </p:sp>
      <p:sp>
        <p:nvSpPr>
          <p:cNvPr id="341" name="Google Shape;341;p49"/>
          <p:cNvSpPr txBox="1"/>
          <p:nvPr>
            <p:ph idx="1" type="body"/>
          </p:nvPr>
        </p:nvSpPr>
        <p:spPr>
          <a:xfrm>
            <a:off x="720000" y="1152475"/>
            <a:ext cx="7704000" cy="379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If you encounter issues or have questions:</a:t>
            </a:r>
            <a:endParaRPr sz="14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eko"/>
              <a:buChar char="●"/>
            </a:pPr>
            <a: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Email us: gymnetics@gmail.com</a:t>
            </a:r>
            <a:b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4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Char char="●"/>
            </a:pPr>
            <a: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Reach out to the Gymnetics development team via the GitHub repository:</a:t>
            </a:r>
            <a:b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r>
              <a:rPr lang="en" sz="14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 👉</a:t>
            </a:r>
            <a:r>
              <a:rPr lang="en" sz="1400">
                <a:solidFill>
                  <a:srgbClr val="000000"/>
                </a:solidFill>
                <a:uFill>
                  <a:noFill/>
                </a:uFill>
                <a:latin typeface="Teko"/>
                <a:ea typeface="Teko"/>
                <a:cs typeface="Teko"/>
                <a:sym typeface="Tek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 </a:t>
            </a:r>
            <a:r>
              <a:rPr lang="en" sz="1400" u="sng">
                <a:solidFill>
                  <a:srgbClr val="1155CC"/>
                </a:solidFill>
                <a:latin typeface="Teko"/>
                <a:ea typeface="Teko"/>
                <a:cs typeface="Teko"/>
                <a:sym typeface="Tek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Gymnetics GitHub</a:t>
            </a:r>
            <a:br>
              <a:rPr lang="en" sz="1400" u="sng">
                <a:solidFill>
                  <a:srgbClr val="1155CC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</a:br>
            <a:endParaRPr sz="1400"/>
          </a:p>
        </p:txBody>
      </p:sp>
      <p:pic>
        <p:nvPicPr>
          <p:cNvPr id="342" name="Google Shape;342;p49" title="Gymnetics.png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263" name="Google Shape;263;p38"/>
          <p:cNvSpPr txBox="1"/>
          <p:nvPr>
            <p:ph idx="1" type="body"/>
          </p:nvPr>
        </p:nvSpPr>
        <p:spPr>
          <a:xfrm>
            <a:off x="720000" y="897950"/>
            <a:ext cx="7704000" cy="34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921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 SemiBold"/>
              <a:buAutoNum type="arabicPeriod"/>
            </a:pPr>
            <a: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Introduction</a:t>
            </a:r>
            <a:b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 SemiBold"/>
              <a:buAutoNum type="arabicPeriod"/>
            </a:pPr>
            <a: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Getting Started</a:t>
            </a:r>
            <a:b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Creating an Account</a:t>
            </a: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Logging In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 SemiBold"/>
              <a:buAutoNum type="arabicPeriod"/>
            </a:pPr>
            <a: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Navigating the Home Page</a:t>
            </a:r>
            <a:b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Workout Plans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AI Workout Generator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 SemiBold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AI Supplement Recommender</a:t>
            </a:r>
            <a:b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 SemiBold"/>
              <a:buAutoNum type="arabicPeriod"/>
            </a:pPr>
            <a: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Personalized Recommendations</a:t>
            </a:r>
            <a:br>
              <a:rPr lang="en" sz="10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Entering Fitness Information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Receiving Recommendations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Adding Items to Cart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210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Teko"/>
              <a:buChar char="●"/>
            </a:pPr>
            <a: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Checkout</a:t>
            </a:r>
            <a:br>
              <a:rPr lang="en" sz="10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0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264" name="Google Shape;264;p38"/>
          <p:cNvSpPr txBox="1"/>
          <p:nvPr/>
        </p:nvSpPr>
        <p:spPr>
          <a:xfrm>
            <a:off x="4462175" y="740725"/>
            <a:ext cx="3084600" cy="38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4.</a:t>
            </a: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Personalized Recommendations</a:t>
            </a:r>
            <a:endParaRPr sz="1000"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2100" lvl="0" marL="457200" rtl="0" algn="l">
              <a:spcBef>
                <a:spcPts val="1200"/>
              </a:spcBef>
              <a:spcAft>
                <a:spcPts val="0"/>
              </a:spcAft>
              <a:buSzPts val="1000"/>
              <a:buFont typeface="Teko"/>
              <a:buChar char="●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Entering Fitness Information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eko"/>
              <a:buChar char="●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Receiving Recommendations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eko"/>
              <a:buChar char="●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Adding Items to Cart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-292100" lvl="0" marL="457200" rtl="0" algn="l">
              <a:spcBef>
                <a:spcPts val="0"/>
              </a:spcBef>
              <a:spcAft>
                <a:spcPts val="0"/>
              </a:spcAft>
              <a:buSzPts val="1000"/>
              <a:buFont typeface="Teko"/>
              <a:buChar char="●"/>
            </a:pPr>
            <a:r>
              <a:rPr lang="en" sz="1000">
                <a:latin typeface="Teko"/>
                <a:ea typeface="Teko"/>
                <a:cs typeface="Teko"/>
                <a:sym typeface="Teko"/>
              </a:rPr>
              <a:t>Checkout</a:t>
            </a:r>
            <a:br>
              <a:rPr lang="en" sz="1000">
                <a:latin typeface="Teko"/>
                <a:ea typeface="Teko"/>
                <a:cs typeface="Teko"/>
                <a:sym typeface="Teko"/>
              </a:rPr>
            </a:br>
            <a:endParaRPr sz="1000"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5. </a:t>
            </a: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Managing Your Profile</a:t>
            </a:r>
            <a:b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6.Video Tutorial</a:t>
            </a:r>
            <a:b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  <a:t>7.Contact &amp; Support</a:t>
            </a:r>
            <a:br>
              <a:rPr lang="en" sz="1000">
                <a:latin typeface="Teko SemiBold"/>
                <a:ea typeface="Teko SemiBold"/>
                <a:cs typeface="Teko SemiBold"/>
                <a:sym typeface="Teko SemiBold"/>
              </a:rPr>
            </a:br>
            <a:endParaRPr sz="1000"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Noto Sans"/>
              <a:ea typeface="Noto Sans"/>
              <a:cs typeface="Noto Sans"/>
              <a:sym typeface="Noto Sans"/>
            </a:endParaRPr>
          </a:p>
        </p:txBody>
      </p:sp>
      <p:pic>
        <p:nvPicPr>
          <p:cNvPr id="265" name="Google Shape;265;p38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sp>
        <p:nvSpPr>
          <p:cNvPr id="271" name="Google Shape;271;p39"/>
          <p:cNvSpPr txBox="1"/>
          <p:nvPr>
            <p:ph idx="1" type="body"/>
          </p:nvPr>
        </p:nvSpPr>
        <p:spPr>
          <a:xfrm>
            <a:off x="720000" y="1152475"/>
            <a:ext cx="7747800" cy="393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Welcome to Gymnetics, an AI-powered fitness web application designed to provide personalized workout routines and supplement recommendations. With Gymnetics, you can:</a:t>
            </a: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Create and manage your fitness profile.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Explore general workout plans.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Generate customized workout routines based on your goals, weight, height, and experience level.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Receive supplement recommendations tailored to your fitness needs.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Purchase supplements directly through the platform.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272" name="Google Shape;272;p39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Getting Started</a:t>
            </a:r>
            <a:endParaRPr/>
          </a:p>
        </p:txBody>
      </p:sp>
      <p:sp>
        <p:nvSpPr>
          <p:cNvPr id="278" name="Google Shape;278;p40"/>
          <p:cNvSpPr txBox="1"/>
          <p:nvPr>
            <p:ph idx="1" type="body"/>
          </p:nvPr>
        </p:nvSpPr>
        <p:spPr>
          <a:xfrm>
            <a:off x="720000" y="1152475"/>
            <a:ext cx="7964700" cy="380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Creating an Account</a:t>
            </a:r>
            <a:endParaRPr sz="13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Open the Gymnetics web application.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Sign Up.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Enter your information (name, email, password).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Confirm your details and submit.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Your account is now created, and you can log in anytime.</a:t>
            </a: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9" name="Google Shape;279;p40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Logging In</a:t>
            </a:r>
            <a:endParaRPr/>
          </a:p>
        </p:txBody>
      </p:sp>
      <p:sp>
        <p:nvSpPr>
          <p:cNvPr id="285" name="Google Shape;285;p41"/>
          <p:cNvSpPr txBox="1"/>
          <p:nvPr>
            <p:ph idx="1" type="body"/>
          </p:nvPr>
        </p:nvSpPr>
        <p:spPr>
          <a:xfrm>
            <a:off x="720000" y="1152475"/>
            <a:ext cx="78975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On the login page, enter your registered email and password.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Login.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 SemiBold"/>
              <a:buAutoNum type="arabicPeriod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If you forget your password, use the Forgot Password feature to reset it.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41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Navigating the Home Page</a:t>
            </a:r>
            <a:endParaRPr/>
          </a:p>
        </p:txBody>
      </p:sp>
      <p:sp>
        <p:nvSpPr>
          <p:cNvPr id="292" name="Google Shape;292;p42"/>
          <p:cNvSpPr txBox="1"/>
          <p:nvPr>
            <p:ph idx="1" type="body"/>
          </p:nvPr>
        </p:nvSpPr>
        <p:spPr>
          <a:xfrm>
            <a:off x="720000" y="1017725"/>
            <a:ext cx="7704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Once logged in, you are taken to the Home Page. Here, you’ll find three main sections:</a:t>
            </a:r>
            <a:endParaRPr sz="11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Workout Plans</a:t>
            </a:r>
            <a:r>
              <a:rPr lang="en" sz="11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: </a:t>
            </a: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Explore a library of basic workout routines suitable for all levels</a:t>
            </a:r>
            <a:r>
              <a:rPr lang="en" sz="11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.</a:t>
            </a:r>
            <a:endParaRPr sz="11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AI Workout Generator</a:t>
            </a:r>
            <a:endParaRPr sz="1100" u="sng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Input your weight, height, fitness goals, and experience level.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Generate Workout.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The system will create a personalized workout routine just for you.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100" u="sng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AI Supplement Recommender</a:t>
            </a:r>
            <a:endParaRPr sz="1100" u="sng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Input your weight, height, and fitness goals.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Get Recommendations.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Teko"/>
              <a:buChar char="●"/>
            </a:pPr>
            <a: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The AI will generate a supplement plan designed to support your workout routine.</a:t>
            </a:r>
            <a:br>
              <a:rPr lang="en" sz="11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 sz="11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3" name="Google Shape;293;p42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Personalized Recommendations</a:t>
            </a:r>
            <a:endParaRPr/>
          </a:p>
        </p:txBody>
      </p:sp>
      <p:sp>
        <p:nvSpPr>
          <p:cNvPr id="299" name="Google Shape;299;p43"/>
          <p:cNvSpPr txBox="1"/>
          <p:nvPr>
            <p:ph idx="1" type="body"/>
          </p:nvPr>
        </p:nvSpPr>
        <p:spPr>
          <a:xfrm>
            <a:off x="720000" y="1152475"/>
            <a:ext cx="7747800" cy="384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Entering Fitness Information</a:t>
            </a:r>
            <a:endParaRPr sz="1300"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Fill in the required details such as:</a:t>
            </a: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Weight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Height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Fitness Goals (e.g., muscle gain, weight loss, endurance)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0" name="Google Shape;300;p43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Receiving Recommendations</a:t>
            </a:r>
            <a:endParaRPr/>
          </a:p>
        </p:txBody>
      </p:sp>
      <p:sp>
        <p:nvSpPr>
          <p:cNvPr id="306" name="Google Shape;306;p44"/>
          <p:cNvSpPr txBox="1"/>
          <p:nvPr>
            <p:ph idx="1" type="body"/>
          </p:nvPr>
        </p:nvSpPr>
        <p:spPr>
          <a:xfrm>
            <a:off x="720000" y="1152475"/>
            <a:ext cx="7740300" cy="38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  <a:latin typeface="Teko SemiBold"/>
                <a:ea typeface="Teko SemiBold"/>
                <a:cs typeface="Teko SemiBold"/>
                <a:sym typeface="Teko SemiBold"/>
              </a:rPr>
              <a:t>After submitting your details, you will receive your recommendations.</a:t>
            </a:r>
            <a:endParaRPr>
              <a:solidFill>
                <a:srgbClr val="000000"/>
              </a:solidFill>
              <a:latin typeface="Teko SemiBold"/>
              <a:ea typeface="Teko SemiBold"/>
              <a:cs typeface="Teko SemiBold"/>
              <a:sym typeface="Teko SemiBold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Your workout routine will be displayed.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Your supplement recommendations will be listed with detailed explanations.</a:t>
            </a: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07" name="Google Shape;307;p44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Adding Items to Cart</a:t>
            </a:r>
            <a:endParaRPr/>
          </a:p>
        </p:txBody>
      </p:sp>
      <p:sp>
        <p:nvSpPr>
          <p:cNvPr id="313" name="Google Shape;313;p45"/>
          <p:cNvSpPr txBox="1"/>
          <p:nvPr>
            <p:ph idx="1" type="body"/>
          </p:nvPr>
        </p:nvSpPr>
        <p:spPr>
          <a:xfrm>
            <a:off x="720000" y="1152475"/>
            <a:ext cx="7704000" cy="393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Adding Items to Cart</a:t>
            </a:r>
            <a:endParaRPr b="1" sz="1300"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imes New Roman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Each supplement includes an Add to Cart button.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solidFill>
                <a:srgbClr val="000000"/>
              </a:solidFill>
              <a:latin typeface="Teko"/>
              <a:ea typeface="Teko"/>
              <a:cs typeface="Teko"/>
              <a:sym typeface="Teko"/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Teko"/>
              <a:buChar char="●"/>
            </a:pPr>
            <a: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  <a:t>Click the button to add items to your shopping cart.</a:t>
            </a:r>
            <a:br>
              <a:rPr lang="en">
                <a:solidFill>
                  <a:srgbClr val="000000"/>
                </a:solidFill>
                <a:latin typeface="Teko"/>
                <a:ea typeface="Teko"/>
                <a:cs typeface="Teko"/>
                <a:sym typeface="Teko"/>
              </a:rPr>
            </a:br>
            <a:endParaRPr>
              <a:latin typeface="Teko"/>
              <a:ea typeface="Teko"/>
              <a:cs typeface="Teko"/>
              <a:sym typeface="Teko"/>
            </a:endParaRPr>
          </a:p>
        </p:txBody>
      </p:sp>
      <p:pic>
        <p:nvPicPr>
          <p:cNvPr id="314" name="Google Shape;314;p45" title="Gymnetics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37423" y="0"/>
            <a:ext cx="1306576" cy="116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Fitness Gym Social Media Strategy by Slidesgo">
  <a:themeElements>
    <a:clrScheme name="Simple Light">
      <a:dk1>
        <a:srgbClr val="2A265A"/>
      </a:dk1>
      <a:lt1>
        <a:srgbClr val="F5F7FA"/>
      </a:lt1>
      <a:dk2>
        <a:srgbClr val="303383"/>
      </a:dk2>
      <a:lt2>
        <a:srgbClr val="5054B9"/>
      </a:lt2>
      <a:accent1>
        <a:srgbClr val="869DE9"/>
      </a:accent1>
      <a:accent2>
        <a:srgbClr val="F399A2"/>
      </a:accent2>
      <a:accent3>
        <a:srgbClr val="F7C5CF"/>
      </a:accent3>
      <a:accent4>
        <a:srgbClr val="FFE1D7"/>
      </a:accent4>
      <a:accent5>
        <a:srgbClr val="FFFFFF"/>
      </a:accent5>
      <a:accent6>
        <a:srgbClr val="FFFFFF"/>
      </a:accent6>
      <a:hlink>
        <a:srgbClr val="2A265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