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7BEC-219C-C27C-E1BB-CC37D20E7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F465-7949-9355-466A-AF6C0EB75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FABC-6EE9-AE91-505D-0C460765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B7F9-6A5D-E2FC-E2F5-0E4360DC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96B0-61C5-2DEC-8372-2D4D30FC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F85C-D614-3D02-9933-F576EC5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5689E-F17D-78F1-F74B-2EFE9198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56CF-C35E-D243-DD5F-3164A3E4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59ED-5F13-ED87-6B3A-F14D143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0C34-01E7-A9F2-0B86-8920DA27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4F190-8587-A0B4-9EB6-D8C5348B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B4AB3-6100-F3CF-A316-98FDDA1F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FB74-426A-34CD-1C7A-AB53BDD9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E7A6-248F-4961-4C9A-00F28DF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4957-800A-1602-0C3F-C5EC8A92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FCDC-B114-5600-DF8B-676A6EA0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FFA3-04E0-EDB2-E23E-134C2670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F064-0C88-27D8-010F-A8FF1B5B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76BA-1083-ADD3-D276-0BBFDCA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C4BA-8554-0CBF-FB02-7199203F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4F53-4464-B353-36D4-C3322A21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4157-B69C-1FA6-D83D-85FF4143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D8E5-145C-B167-AF09-0EEAA1A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5D32-0C31-20C1-B9F7-DA9D8F44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5979-97FF-8DF0-1979-B8A96E8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CEC-ACD0-99F4-69D7-EE1A47F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2C46-BC25-DAF9-6CDD-2F665951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C1F1-C796-87A5-1296-072E8FDA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E9C10-8967-5B79-8FA4-232322E9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CFDE-FC06-49B9-CA12-636673F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815CC-F420-1B53-1293-3C4E758C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B643-144A-C291-1A3D-9CCEE2E6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3B43-EFC7-C2A3-348F-8BFA2AE6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1D21-DEB9-B4EA-9878-1EE8D3BA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7B50C-4EEB-BC79-64FD-041A241A8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CFF84-F01A-6F2D-E037-2B7EF0F3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9DF10-2DE4-97FD-5CEB-504F8CEC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2F024-A71F-ED9C-877E-304D605D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ACBD8-2F87-1389-BA67-2841CF63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A443-457C-63BF-DA21-3192A370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474B7-DC17-4089-F987-E0CA7C7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80EFD-C027-1A51-96FA-3326B261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DC61-81D5-AD77-449C-0943FAFE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021A1-095B-010F-6B5D-ADEA10A5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AAD91-21FE-AB26-9300-3FD8B143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C2F6-6EE6-E3EF-CA76-8CFB2AF0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CF8-52C8-C3B6-BFD2-99145F56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1D9D-2048-6F3D-0056-79225405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E7FD4-04AE-AA33-3F4B-3087612A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BA68-52A8-A525-7C12-59AD95FA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4002-2106-C583-6BE1-7BE1A808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962B-C70A-A910-0197-0DDAC816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AAD2-36ED-7F89-C634-0B626050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63CD-962B-91D0-B71E-0B01CA106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9CD2-F391-9B12-FFC4-6940FB5F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D602-A66F-B0AA-2FD7-12D9BAE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855F-118B-C8BD-4036-6CAB73A1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2F1C-A18C-E98E-9864-5590808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2B1D1-6FF8-C8BC-E7D2-E03E8A93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2BDC-7D8A-50A8-4742-A5C24793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D30C-9423-0791-F987-34BEF1C09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3221-5FC0-0946-9685-F2EA6347FF6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F8AD-4EC4-8696-9421-544CCC70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85E1-4BB3-6D20-F953-55CB8DA4B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5EAE-FE85-F243-9350-C6ED5A32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3D089-A446-313A-18D3-6ABCB7C2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87225" cy="67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DFBD0-88E2-A002-750C-EB554D31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92882"/>
            <a:ext cx="11644313" cy="65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342F2-4780-0C0A-3F01-CA8B22FB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104477"/>
            <a:ext cx="11872912" cy="66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1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2023-05-01T07:38:21Z</dcterms:created>
  <dcterms:modified xsi:type="dcterms:W3CDTF">2023-05-01T07:40:13Z</dcterms:modified>
</cp:coreProperties>
</file>