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/>
    <p:restoredTop sz="95884"/>
  </p:normalViewPr>
  <p:slideViewPr>
    <p:cSldViewPr snapToGrid="0">
      <p:cViewPr varScale="1">
        <p:scale>
          <a:sx n="48" d="100"/>
          <a:sy n="48" d="100"/>
        </p:scale>
        <p:origin x="2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D6CC-48A2-E031-8F5E-ADC82EA3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6B0-ACB6-4856-E140-4C91FB73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CA9E-6B33-CB52-20DD-23C991FC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ED2E-6150-3DD8-25C8-A70A3391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B318-D7F0-D9B2-E28B-8AD1F36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7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C8B6-27E5-1377-583C-332E35AC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D6C3-99F5-BE7A-135E-192A45A4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A9EF-7833-6261-A6CD-FD15DA4B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4123-0B4C-BB0D-DF96-E3D9FC5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6678-3308-DB71-AE6C-67580A4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9B6EA-1C52-FEF4-BE5C-501FCC60B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33A9-0CA5-3517-DF6A-C7886AD1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C70D-4014-8F79-008A-0B877319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55B8-B228-BB1E-8F77-A3D99F0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BBAB7-E727-FC49-BAC3-5D0C9B40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6742-CE93-623C-66DC-442C45DA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76E7-725D-35CC-2E31-6F64E208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8A82-59E3-811A-89F5-5A08F2F9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4DBA-D4C2-A529-1B66-5C5EBD93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7702-17FD-7FC3-AB54-27A0D1A7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70F0-FEDA-2B4B-ACF8-1DF92D95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C4FF-B6A9-57CD-FBC0-DA477BBA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8E8B-D920-23CC-F371-95A77CE9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8C1C-A66A-445A-9452-FDD8182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419E-44FF-75CF-E16D-EAD0B707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B2BF-3136-5C71-321A-B1BD8246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37CE-56EC-BC13-59C0-0084CD00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EE68B-09B9-8C0B-1B1C-5C82ABD4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50AB-053C-74ED-4731-02681E1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13CF-C1F5-9BCF-0271-CAC2678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8BAD-6F2A-F53B-C624-F631D8AB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AB3C-2C4F-B6BA-AE0C-C48251BA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E91ED-0D30-AAE7-DC48-C094604F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0969C-82CE-9E7F-7FE4-4B3BAB4E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37AF5-3414-9069-C1CE-6F38EE631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99DEA-55FE-83FA-370C-BE0BB444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0AAB-48BA-2CF0-D8EC-937F7C61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FF06A-43FC-5EBF-714F-51F65CC5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38489-2ECF-2106-AF0D-644500F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F48-2633-09CD-45B5-16A3B7D8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7A3EE-D690-A883-63B1-6E3BC1E0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F49C6-7419-B8DA-4BA2-47C167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561EB-9373-8ED9-FDAC-13F7EDD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D0F72-FA6D-0CAA-F4D8-C88715EB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98A57-901F-3D28-9E1C-8DF4ADBF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9F585-3C50-11F0-2BE5-35073228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A87-14AE-DDC9-75E2-8E61C40F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ADF-6033-5296-C98A-69410144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EC51-8DE1-0A99-2427-B0F5A776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5ACA-BB65-E2A7-DA00-EED137B9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A86A-65DC-6BDE-65EF-07D8FE37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DDC9-0D7A-E68F-A4F0-63D33B9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9B3B-4297-BAB6-34F1-48B8602E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D39CE-BDA3-9103-2BF3-F9BAB80D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5357F-5F89-114C-A095-742E7A79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9463-0078-FC21-32A2-C5B0FD84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2E91-A5F5-CA4B-5A4E-1E124759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92A7-D5BF-D589-86D6-9111EB27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6223-582B-AEE6-E35F-50AF0CFA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C1A5-AB67-9B34-4887-65BAD7EB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AEDA-C56E-978E-EC33-F3E029AEC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ABF2-C7E8-B041-8FBB-BC359F944FA2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891D-0DF3-E705-1233-F4FF22F1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A345-9BE9-2E90-2B13-3F72EBAD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78E1-11B4-704E-AA3F-F4CB346B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16BF3C7-7863-9921-44F4-4A2ABCAA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31" y="0"/>
            <a:ext cx="1261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7A102B3-0629-E13D-D189-66ACC6DD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688"/>
            <a:ext cx="12192000" cy="69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3C2D428-BE22-C0BA-D5B5-25DC29C3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951"/>
            <a:ext cx="12192000" cy="69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2023-05-01T07:02:36Z</dcterms:created>
  <dcterms:modified xsi:type="dcterms:W3CDTF">2023-05-01T07:05:09Z</dcterms:modified>
</cp:coreProperties>
</file>