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74"/>
    <p:restoredTop sz="95884"/>
  </p:normalViewPr>
  <p:slideViewPr>
    <p:cSldViewPr snapToGrid="0">
      <p:cViewPr varScale="1">
        <p:scale>
          <a:sx n="50" d="100"/>
          <a:sy n="50" d="100"/>
        </p:scale>
        <p:origin x="176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A6C0-68EB-8027-DDC0-FA2F61A32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29D1C-82E4-70F1-08BD-3CB9BAAD4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5A67-A63F-DBA3-BED4-DA6DE72A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F026-3498-C6BA-536D-27F4A30C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CA3D7-AAD8-C8C1-B047-121E1C82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EC8E-0AA0-F616-C923-70B35D48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88BF-4A64-314D-33FC-4E5359BAA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694D-63D2-C4EB-2D01-64CBF82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E522-2ACB-8703-77BF-22AD98E5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BEF8-1F9A-4588-73C4-F65AEC31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F61F9-1D1A-CF1B-130D-3E3ADC93F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94655-B094-633C-7CF0-1C68FA4E8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5CE4F-AC61-511F-AAC8-1F6D4F4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B65D-BD7F-7875-A838-A6602F08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BC49-A135-F2A0-970C-47A962BF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353E-69CF-6BC4-E25E-DF51EDB6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B795-D6C4-7105-AE36-EB722B2B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5849-C680-48E2-30E9-3D436FA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070F-5685-CD5B-B2AD-CF7BCDC3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DEA6-B8F7-8A34-6FE2-1EDB6288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1D7D-6688-DCB1-A7E7-4192F88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18DC-EE5E-EA9A-B20D-EDAA673C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EFEE-DBE8-E8B1-F6DD-D6FAD02B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1E2C-E030-18F6-2D3C-A115FED7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7897A-1CB9-0AF6-09CC-EDF2E95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7692-146F-1508-53EF-CB0F9610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CA95-D403-3C1C-DD58-1908418D5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C306C-3ED1-8A74-5533-0E4F600A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DBBA5-F6A6-2737-9666-075AEEE8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5DE44-6127-30D9-B4F5-6359844A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2B6B6-0BDF-2C2F-6622-0B13151A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EE31-9A05-97A9-3471-1C56BFFB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507CE-1F08-0981-8533-AFC89984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36A62-2C9C-7DF6-5F3C-DF4BD0D59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F6897-9259-AF6E-4619-818997D55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2EEB1-1B41-4713-68BC-07788E998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B3AF8-576B-CC7A-DE13-01560F3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F56CF-2990-CD15-08C3-189CD1CC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1FB0-D077-0838-E35D-A2C1CD4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BA79-12ED-6962-881B-3464FCF3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4C42A-E2E5-2D44-0D98-70426F88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A8ACE-E107-1961-739C-C642088F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4D3CD-6265-293F-615B-D7EED6A5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8CB38-E075-10A3-B617-65263309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3C916-FC9C-BAEC-7DEE-19B6A63E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C8AAD-2811-AC68-2F09-7ED40D96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2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1B9F-000E-81F7-28BB-B0393A0D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9696-9AA9-AD09-395B-B15D2045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4888C-3966-6F86-F58C-97474E1B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D61EA-7B79-8FCA-D47A-9FC05307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9AF6-B03F-FBA9-1051-5B13D0AD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84FA-820B-32E2-522B-BF79665A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B0E8-FF4E-CCA2-E52F-34D864D4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FF0D1-7A7B-0AFD-44CE-994700F4B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C02B6-A641-CFFB-DAF3-6B0F962B5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760E-1A1B-4145-FABB-DC0DA0C4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BA48-F0F2-8809-FCC9-12B76EBE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1901B-8D25-C60A-16E4-D3B3E189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C3614-68A7-D3F3-0CBD-14C56FA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0BDA0-AC33-160A-2D32-DB2DF013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6688-5ADA-900E-2A58-4F55C6A38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506-1412-B94B-8137-AAEB721513AE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76F0-A015-27D9-39B3-BC6EF65AA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A2E6-B48B-6E39-A94B-A814B1CE1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5D34-F9D8-3542-9AD6-89D367CB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85D182-3C52-CA8E-806F-DE7AFD0C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0"/>
            <a:ext cx="12156440" cy="687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6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370E19-483B-9988-ABF2-45222ADA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822"/>
            <a:ext cx="12198805" cy="68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7CFE14-9EEB-5C7F-0104-791C0888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70"/>
            <a:ext cx="12205669" cy="68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1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2023-05-01T07:00:32Z</dcterms:created>
  <dcterms:modified xsi:type="dcterms:W3CDTF">2023-05-01T07:02:02Z</dcterms:modified>
</cp:coreProperties>
</file>