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4"/>
    <p:restoredTop sz="95884"/>
  </p:normalViewPr>
  <p:slideViewPr>
    <p:cSldViewPr snapToGrid="0">
      <p:cViewPr varScale="1">
        <p:scale>
          <a:sx n="39" d="100"/>
          <a:sy n="39" d="100"/>
        </p:scale>
        <p:origin x="200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886E-DAC7-06F9-5561-E088DEEE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6817F-FDB5-0D6B-233B-13269C31C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3060-B71F-D5AA-546F-EEF17CB2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7CEB-C9F4-085E-C4FA-3F5A5A8E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D5F6-B80E-0A8B-30DC-C625200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09F8-26F2-A9CE-606B-58BAA57D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4CCD2-FF66-E84D-0D26-AE3E7DF12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03A6-D77B-72EF-D175-C8E664C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4756-2A70-8F76-BB57-68565879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C64-2988-809E-5F04-F9FE2083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DCFEB-91DB-32B5-60DC-6DC7C0B38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5A86-A581-E744-88E2-38D08EB4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585F-DF81-6D91-5F0A-9267F16D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DC68-5464-5276-0280-879E4815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AB79-8CB1-8DD8-27CF-8980FCE7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4FF-9708-CF22-FE07-F7320CB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C055-ED40-51A9-F55C-8F14347B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865F-98E2-F2C9-6B35-1A19C06A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4A6A-DDF7-92D7-ACAA-89DB53A9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C451-336D-F89D-F514-1BA8BD8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570C-3BB0-4DC8-19F1-AD434248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C9FA-BF89-8B55-4E20-5923C22C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5B7D-72E6-D5E5-86E5-AE09E97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65D9-3B74-A01B-705F-4342C2F9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E4F2-0253-BE6D-E5F7-70279EB2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3F21-B572-0BC0-75D2-1D4F5EB4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E2CB-6F74-7C9A-4EC9-4A292051B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73ACB-BE79-D49D-FFD8-70F25B182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78E94-73EC-9EAF-66B1-5635FFE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B508-AEDE-1EB8-6543-057F6C80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45D3-3495-9E2B-E391-8964E52F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7E5C-DCB7-B6FE-124A-3C51566A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47AE-133F-A109-8F1A-BB82B7AA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4F779-EACE-403B-AB14-C32A1093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DBA73-44E3-9926-A666-1E6062F60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3CB0E-EB15-D8BF-9078-C25E0BD72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ECFE5-EC6A-ABC6-9397-3E1F9699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9478A-F366-5ECB-8005-71691EB0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B71CC-FA58-7730-7355-6FEE571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650-A8A7-4036-4398-C9495A04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C3CCF-845A-E3E0-A432-C1887A3B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BEDB7-967E-F43C-AF25-9EA72AF6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BCE68-368C-F8F9-6471-9FF7D322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4BBDA-7176-1D4B-9733-6BB5E124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FDC96-1818-09C0-8597-960609A7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0001-7FB7-61C3-26C4-04060A49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CAD0-56A0-21F1-BEE4-5327F1FA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CBE-6FAF-3F85-02DB-09324D8A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FF8A-AC95-0AEA-2D29-87562ADB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8878-1569-9F5B-B024-23310464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B8FA6-BFA3-BA49-149E-C4352A17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D0FA0-02D7-D31D-8153-192ACCE2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DB66-8922-CA6A-CDD1-2ED04C9F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9AC8B-CD03-5656-BA10-1F5BBF6D2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993FF-E4E2-CD01-EB2F-1FB66B4DE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1AEB-2FEC-1161-BD6D-AB8D392B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4D62-30E5-3FAC-56F3-1C483003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13E30-1EAB-8AF8-B288-D5D1475E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2AC0-3B83-3E5F-BF9D-969490DA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02BF-EADB-CAEC-47C8-BCE00713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C0D9-7C6D-7BF6-7E56-2508574CB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33D5-359C-CA44-8DE0-BBF72A59071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41E4-AF83-E20A-48DA-4BD37C98C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79C8-CC4D-9076-ADEC-1B5E7133B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9653-4515-3742-ABAF-05463DCE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A6B10F-7B92-407B-CEF9-B181740E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23"/>
            <a:ext cx="12192000" cy="67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8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0D98AA9-B4EA-4563-258E-F593FD19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" y="25400"/>
            <a:ext cx="12173757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2023-05-01T06:59:04Z</dcterms:created>
  <dcterms:modified xsi:type="dcterms:W3CDTF">2023-05-01T07:00:21Z</dcterms:modified>
</cp:coreProperties>
</file>