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60"/>
    <p:restoredTop sz="95859"/>
  </p:normalViewPr>
  <p:slideViewPr>
    <p:cSldViewPr snapToGrid="0">
      <p:cViewPr varScale="1">
        <p:scale>
          <a:sx n="38" d="100"/>
          <a:sy n="38" d="100"/>
        </p:scale>
        <p:origin x="184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03D-0123-8AB4-7583-E2182FE76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184D9-4259-9858-63C9-4DC1556AC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286E-745F-10A6-134B-8A2A8E22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47E3-31CA-7949-F772-E01AD06D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6EEB-8ABB-C35C-114D-3FD8E831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D805-79BD-BA42-780F-BEEADB2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7E418-137F-A81E-2CA2-DA53923D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FEDF-689C-7B99-A62B-61C94FA8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389D-0668-A42A-F7D5-8C63C616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2E98-D5D7-A479-BCA7-BB96AEF8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784CD-700D-EE3E-B5DB-5CAC0A21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40CC3-F7F8-CADE-6D15-EB1C4A10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83B0-6F8F-2783-15EA-FB2D8312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5C49-4E0D-9EEE-D466-829C36AD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2545-0BEC-FB22-B233-0D72318F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DA2A-9C34-3F8A-99D7-58D8E30D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3BFC-9F51-F299-4C8C-C4B86516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2AAE-2A4F-D38A-B338-E3628BBA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9CC4-D074-3895-25F5-272FD1E8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F0D2-5112-102E-9589-5F3304D7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6A04-CAFE-D18A-F28D-BD779DC5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109D1-46EF-745E-6DB9-ED21DF8D4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8BA1-3310-82E8-612E-72B6604C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A8DB-6CF3-4DC8-2958-952FB38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22FA-A3A5-F2ED-6E04-6D74F506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1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CF17-89E3-46DF-3F1E-5FFC92A2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66CC-17F8-58A5-B1E8-C9E0E211A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C41CA-1991-01F7-59B9-AF7FBD7D0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E041-1E72-4FE7-EF46-2541C44A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C7091-A93E-7AA6-656F-02F1E9F7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5FF2B-C52F-1B68-66F4-010700B6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827E-4F15-4CEA-16CF-0C833FA2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E916-0DF2-6950-5786-ACFB1B61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5A381-C5AF-7D24-F940-0313E37B8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BB71A-F836-6603-0E4E-5D4C46143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0B097-00A7-1270-8A32-D40D00470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802EC-8DC0-A5F4-4A74-0B452DE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93FB3-507A-A193-EB12-2BD1C35C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C0404-9EC2-2677-D30E-EE401748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CDEF-1B08-D770-C3A3-CFBED436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6EF4D-4FCF-1C98-E916-36604BFE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A0666-D08D-B544-FABE-97005EED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92F6F-5730-2F21-3E7A-0ED25785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BF684-8DAF-C342-9C93-5FE9BC4F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DA6DC-AC7C-7E3C-C9A8-437D8EF0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9F8B-4BA5-2056-2E0F-AFF9DDEA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1BF4-AF11-496F-000C-E6074AA1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7FC5-3405-757E-572F-55791F15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78DC6-B721-9266-F1FD-D8E73B7B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BAFFA-FF8C-CA32-A0A3-804C247A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D523-D99B-2143-AAAC-FF4BA0F5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8033-03D1-82A4-F07E-234D85F1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93F1-F683-E29F-8F82-E130EA26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2842F-99A6-2ADC-89C8-389E5667E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BEB2-7D06-7369-AAC2-DB7DE9E3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9040-E621-6E5B-1AAD-70F75124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95CC-9767-17F4-34F6-070378BC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02A11-9960-20A9-6591-FF0762D0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7DD94-8CD6-3A60-FD69-C4F1E965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B572-C7AC-736A-2DAB-B9823C756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E623-9C48-48CA-9E31-18C71821E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0F18-468F-6546-86F8-43B52FF4BCA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6A6A-F947-F835-5EE9-2E2268BE8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37DC-F329-3C73-3025-78AEFD0E8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68F5-ABAF-F346-8D7E-DC1CCB35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B237728-B840-DE50-35BE-27CFDF68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063"/>
            <a:ext cx="12192000" cy="60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5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ext&#10;&#10;Description automatically generated">
            <a:extLst>
              <a:ext uri="{FF2B5EF4-FFF2-40B4-BE49-F238E27FC236}">
                <a16:creationId xmlns:a16="http://schemas.microsoft.com/office/drawing/2014/main" id="{F0888E4B-8FA4-27E1-E64F-044FDBC2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383" y="0"/>
            <a:ext cx="13154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2023-05-01T06:56:23Z</dcterms:created>
  <dcterms:modified xsi:type="dcterms:W3CDTF">2023-05-01T06:58:55Z</dcterms:modified>
</cp:coreProperties>
</file>