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323" r:id="rId3"/>
    <p:sldId id="257" r:id="rId4"/>
    <p:sldId id="259" r:id="rId5"/>
    <p:sldId id="295" r:id="rId6"/>
    <p:sldId id="296" r:id="rId7"/>
    <p:sldId id="30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6" r:id="rId16"/>
    <p:sldId id="308" r:id="rId17"/>
    <p:sldId id="310" r:id="rId18"/>
    <p:sldId id="309" r:id="rId19"/>
    <p:sldId id="311" r:id="rId20"/>
    <p:sldId id="317" r:id="rId21"/>
    <p:sldId id="313" r:id="rId22"/>
    <p:sldId id="315" r:id="rId23"/>
    <p:sldId id="316" r:id="rId24"/>
    <p:sldId id="319" r:id="rId25"/>
    <p:sldId id="320" r:id="rId26"/>
    <p:sldId id="318" r:id="rId27"/>
    <p:sldId id="322" r:id="rId28"/>
    <p:sldId id="321" r:id="rId29"/>
    <p:sldId id="307" r:id="rId30"/>
    <p:sldId id="279" r:id="rId31"/>
  </p:sldIdLst>
  <p:sldSz cx="9144000" cy="5143500" type="screen16x9"/>
  <p:notesSz cx="6858000" cy="9144000"/>
  <p:embeddedFontLs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  <p:embeddedFont>
      <p:font typeface="Roboto Condensed Light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786CA3-0414-4A21-941E-1A77B2D65FC5}">
  <a:tblStyle styleId="{8B786CA3-0414-4A21-941E-1A77B2D65F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EAD5E-CCCF-436C-B645-ACC15C623FDE}" type="doc">
      <dgm:prSet loTypeId="urn:microsoft.com/office/officeart/2005/8/layout/hierarchy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CFCE5157-47DF-49E1-9F0E-CD84E50CE022}">
      <dgm:prSet phldrT="[Text]" custT="1"/>
      <dgm:spPr/>
      <dgm:t>
        <a:bodyPr/>
        <a:lstStyle/>
        <a:p>
          <a:r>
            <a:rPr lang="en-GB" sz="3200" dirty="0" err="1">
              <a:latin typeface="Roboto Condensed" panose="020B0604020202020204" charset="0"/>
              <a:ea typeface="Roboto Condensed" panose="020B0604020202020204" charset="0"/>
            </a:rPr>
            <a:t>Giới</a:t>
          </a:r>
          <a:r>
            <a:rPr lang="en-GB" sz="3200" dirty="0">
              <a:latin typeface="Roboto Condensed" panose="020B0604020202020204" charset="0"/>
              <a:ea typeface="Roboto Condensed" panose="020B0604020202020204" charset="0"/>
            </a:rPr>
            <a:t> </a:t>
          </a:r>
          <a:r>
            <a:rPr lang="en-GB" sz="3200" dirty="0" err="1">
              <a:latin typeface="Roboto Condensed" panose="020B0604020202020204" charset="0"/>
              <a:ea typeface="Roboto Condensed" panose="020B0604020202020204" charset="0"/>
            </a:rPr>
            <a:t>thiệu</a:t>
          </a:r>
          <a:endParaRPr lang="en-GB" sz="3200" dirty="0">
            <a:latin typeface="Roboto Condensed" panose="020B0604020202020204" charset="0"/>
            <a:ea typeface="Roboto Condensed" panose="020B0604020202020204" charset="0"/>
          </a:endParaRPr>
        </a:p>
      </dgm:t>
    </dgm:pt>
    <dgm:pt modelId="{8F28BFE1-6442-4E23-A11F-34E7FA497C0D}" type="parTrans" cxnId="{4B76EF30-AA60-4E77-83CC-0FEBF9A15D60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978DCB9D-4E2A-4CD0-BBAC-DFF0D9FA4A6E}" type="sibTrans" cxnId="{4B76EF30-AA60-4E77-83CC-0FEBF9A15D60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19B2166A-4566-4472-8D7C-D7F6B6859058}">
      <dgm:prSet phldrT="[Text]" custT="1"/>
      <dgm:spPr/>
      <dgm:t>
        <a:bodyPr/>
        <a:lstStyle/>
        <a:p>
          <a:r>
            <a:rPr lang="en-GB" sz="2800" dirty="0" err="1">
              <a:latin typeface="Roboto Condensed" panose="020B0604020202020204" charset="0"/>
              <a:ea typeface="Roboto Condensed" panose="020B0604020202020204" charset="0"/>
            </a:rPr>
            <a:t>Lịch</a:t>
          </a:r>
          <a:r>
            <a:rPr lang="en-GB" sz="2800" dirty="0">
              <a:latin typeface="Roboto Condensed" panose="020B0604020202020204" charset="0"/>
              <a:ea typeface="Roboto Condensed" panose="020B0604020202020204" charset="0"/>
            </a:rPr>
            <a:t> </a:t>
          </a:r>
          <a:r>
            <a:rPr lang="en-GB" sz="2800" dirty="0" err="1">
              <a:latin typeface="Roboto Condensed" panose="020B0604020202020204" charset="0"/>
              <a:ea typeface="Roboto Condensed" panose="020B0604020202020204" charset="0"/>
            </a:rPr>
            <a:t>sử</a:t>
          </a:r>
          <a:endParaRPr lang="en-GB" sz="2800" dirty="0">
            <a:latin typeface="Roboto Condensed" panose="020B0604020202020204" charset="0"/>
            <a:ea typeface="Roboto Condensed" panose="020B0604020202020204" charset="0"/>
          </a:endParaRPr>
        </a:p>
      </dgm:t>
    </dgm:pt>
    <dgm:pt modelId="{6511AD21-E2B5-43AC-BAA6-98FFA0C70768}" type="parTrans" cxnId="{8B0F9870-C3E6-4129-9F5A-726BDEF91332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FA3AE6F6-712C-495C-A363-695A550CA6EF}" type="sibTrans" cxnId="{8B0F9870-C3E6-4129-9F5A-726BDEF91332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814258D6-33A3-4924-86CC-91573CEF967A}">
      <dgm:prSet phldrT="[Text]" custT="1"/>
      <dgm:spPr/>
      <dgm:t>
        <a:bodyPr/>
        <a:lstStyle/>
        <a:p>
          <a:r>
            <a:rPr lang="en-GB" sz="2800" dirty="0" err="1">
              <a:latin typeface="Roboto Condensed" panose="020B0604020202020204" charset="0"/>
              <a:ea typeface="Roboto Condensed" panose="020B0604020202020204" charset="0"/>
            </a:rPr>
            <a:t>Ứng</a:t>
          </a:r>
          <a:r>
            <a:rPr lang="en-GB" sz="2800" dirty="0">
              <a:latin typeface="Roboto Condensed" panose="020B0604020202020204" charset="0"/>
              <a:ea typeface="Roboto Condensed" panose="020B0604020202020204" charset="0"/>
            </a:rPr>
            <a:t> </a:t>
          </a:r>
          <a:r>
            <a:rPr lang="en-GB" sz="2800" dirty="0" err="1">
              <a:latin typeface="Roboto Condensed" panose="020B0604020202020204" charset="0"/>
              <a:ea typeface="Roboto Condensed" panose="020B0604020202020204" charset="0"/>
            </a:rPr>
            <a:t>dụng</a:t>
          </a:r>
          <a:endParaRPr lang="en-GB" sz="2800" dirty="0">
            <a:latin typeface="Roboto Condensed" panose="020B0604020202020204" charset="0"/>
            <a:ea typeface="Roboto Condensed" panose="020B0604020202020204" charset="0"/>
          </a:endParaRPr>
        </a:p>
      </dgm:t>
    </dgm:pt>
    <dgm:pt modelId="{03375CD0-7A6F-46AF-91F5-97CD336B9E4F}" type="parTrans" cxnId="{81378DA1-6FCA-40A5-9AE1-72123EC88616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6C93D3FD-887C-4700-8B28-87295817EB02}" type="sibTrans" cxnId="{81378DA1-6FCA-40A5-9AE1-72123EC88616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B7212BC7-1856-43DF-8433-AEFA4518EF73}">
      <dgm:prSet phldrT="[Text]" custT="1"/>
      <dgm:spPr/>
      <dgm:t>
        <a:bodyPr/>
        <a:lstStyle/>
        <a:p>
          <a:r>
            <a:rPr lang="en-GB" sz="3200" dirty="0">
              <a:latin typeface="Roboto Condensed" panose="020B0604020202020204" charset="0"/>
              <a:ea typeface="Roboto Condensed" panose="020B0604020202020204" charset="0"/>
            </a:rPr>
            <a:t>Chi </a:t>
          </a:r>
          <a:r>
            <a:rPr lang="en-GB" sz="3200" dirty="0" err="1">
              <a:latin typeface="Roboto Condensed" panose="020B0604020202020204" charset="0"/>
              <a:ea typeface="Roboto Condensed" panose="020B0604020202020204" charset="0"/>
            </a:rPr>
            <a:t>tiết</a:t>
          </a:r>
          <a:r>
            <a:rPr lang="en-GB" sz="3200" dirty="0">
              <a:latin typeface="Roboto Condensed" panose="020B0604020202020204" charset="0"/>
              <a:ea typeface="Roboto Condensed" panose="020B0604020202020204" charset="0"/>
            </a:rPr>
            <a:t> </a:t>
          </a:r>
        </a:p>
        <a:p>
          <a:r>
            <a:rPr lang="en-GB" sz="3200" dirty="0" err="1">
              <a:latin typeface="Roboto Condensed" panose="020B0604020202020204" charset="0"/>
              <a:ea typeface="Roboto Condensed" panose="020B0604020202020204" charset="0"/>
            </a:rPr>
            <a:t>thuật</a:t>
          </a:r>
          <a:r>
            <a:rPr lang="en-GB" sz="3200" dirty="0">
              <a:latin typeface="Roboto Condensed" panose="020B0604020202020204" charset="0"/>
              <a:ea typeface="Roboto Condensed" panose="020B0604020202020204" charset="0"/>
            </a:rPr>
            <a:t> </a:t>
          </a:r>
          <a:r>
            <a:rPr lang="en-GB" sz="3200" dirty="0" err="1">
              <a:latin typeface="Roboto Condensed" panose="020B0604020202020204" charset="0"/>
              <a:ea typeface="Roboto Condensed" panose="020B0604020202020204" charset="0"/>
            </a:rPr>
            <a:t>toán</a:t>
          </a:r>
          <a:endParaRPr lang="en-GB" sz="3200" dirty="0">
            <a:latin typeface="Roboto Condensed" panose="020B0604020202020204" charset="0"/>
            <a:ea typeface="Roboto Condensed" panose="020B0604020202020204" charset="0"/>
          </a:endParaRPr>
        </a:p>
      </dgm:t>
    </dgm:pt>
    <dgm:pt modelId="{825CCF96-C3DA-40A8-8F88-7EF01FD7D916}" type="parTrans" cxnId="{5290A6AC-B4F9-4FE1-82B0-AE644D397D0E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B15A236F-4B67-439D-9FFC-9CDDA560FC67}" type="sibTrans" cxnId="{5290A6AC-B4F9-4FE1-82B0-AE644D397D0E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ADCD2AAE-B529-4A94-ADD8-EBFAC6DDF627}">
      <dgm:prSet phldrT="[Text]" custT="1"/>
      <dgm:spPr/>
      <dgm:t>
        <a:bodyPr/>
        <a:lstStyle/>
        <a:p>
          <a:r>
            <a:rPr lang="en-GB" sz="2800" dirty="0" err="1">
              <a:latin typeface="Roboto Condensed" panose="020B0604020202020204" charset="0"/>
              <a:ea typeface="Roboto Condensed" panose="020B0604020202020204" charset="0"/>
            </a:rPr>
            <a:t>Mục</a:t>
          </a:r>
          <a:r>
            <a:rPr lang="en-GB" sz="2800" dirty="0">
              <a:latin typeface="Roboto Condensed" panose="020B0604020202020204" charset="0"/>
              <a:ea typeface="Roboto Condensed" panose="020B0604020202020204" charset="0"/>
            </a:rPr>
            <a:t> </a:t>
          </a:r>
          <a:r>
            <a:rPr lang="en-GB" sz="2800" dirty="0" err="1">
              <a:latin typeface="Roboto Condensed" panose="020B0604020202020204" charset="0"/>
              <a:ea typeface="Roboto Condensed" panose="020B0604020202020204" charset="0"/>
            </a:rPr>
            <a:t>tiêu</a:t>
          </a:r>
          <a:endParaRPr lang="en-GB" sz="2800" dirty="0">
            <a:latin typeface="Roboto Condensed" panose="020B0604020202020204" charset="0"/>
            <a:ea typeface="Roboto Condensed" panose="020B0604020202020204" charset="0"/>
          </a:endParaRPr>
        </a:p>
      </dgm:t>
    </dgm:pt>
    <dgm:pt modelId="{6725EC93-8EF0-4F9D-81BE-2398006161CF}" type="parTrans" cxnId="{2277F8CC-E553-405E-88B1-07A9413D9A7B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C1C43A44-7DDD-4E3C-84B1-7FB2713B1F73}" type="sibTrans" cxnId="{2277F8CC-E553-405E-88B1-07A9413D9A7B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41928DE3-223F-4CE7-829F-07978446C446}">
      <dgm:prSet phldrT="[Text]" custT="1"/>
      <dgm:spPr/>
      <dgm:t>
        <a:bodyPr/>
        <a:lstStyle/>
        <a:p>
          <a:r>
            <a:rPr lang="en-GB" sz="3200" dirty="0">
              <a:latin typeface="Roboto Condensed" panose="020B0604020202020204" charset="0"/>
              <a:ea typeface="Roboto Condensed" panose="020B0604020202020204" charset="0"/>
            </a:rPr>
            <a:t>Demo</a:t>
          </a:r>
        </a:p>
      </dgm:t>
    </dgm:pt>
    <dgm:pt modelId="{7DACC996-960D-41B9-B5B7-E74A3155F8EA}" type="parTrans" cxnId="{4BB4E090-3597-4972-8FAE-D0C37AD927DB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717A5907-AFF6-4D5C-96A2-F3A07010C5CF}" type="sibTrans" cxnId="{4BB4E090-3597-4972-8FAE-D0C37AD927DB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1C9AE1C1-6C14-49EB-AFA7-02770E5E80E1}">
      <dgm:prSet phldrT="[Text]" custT="1"/>
      <dgm:spPr/>
      <dgm:t>
        <a:bodyPr/>
        <a:lstStyle/>
        <a:p>
          <a:r>
            <a:rPr lang="en-GB" sz="2800" dirty="0">
              <a:latin typeface="Roboto Condensed" panose="020B0604020202020204" charset="0"/>
              <a:ea typeface="Roboto Condensed" panose="020B0604020202020204" charset="0"/>
            </a:rPr>
            <a:t>Ý </a:t>
          </a:r>
          <a:r>
            <a:rPr lang="en-GB" sz="2800" dirty="0" err="1">
              <a:latin typeface="Roboto Condensed" panose="020B0604020202020204" charset="0"/>
              <a:ea typeface="Roboto Condensed" panose="020B0604020202020204" charset="0"/>
            </a:rPr>
            <a:t>tưởng</a:t>
          </a:r>
          <a:endParaRPr lang="en-GB" sz="2800" dirty="0">
            <a:latin typeface="Roboto Condensed" panose="020B0604020202020204" charset="0"/>
            <a:ea typeface="Roboto Condensed" panose="020B0604020202020204" charset="0"/>
          </a:endParaRPr>
        </a:p>
      </dgm:t>
    </dgm:pt>
    <dgm:pt modelId="{5ED2AE64-4924-4CB7-99A5-86843FDBEB78}" type="parTrans" cxnId="{7961D6A2-C8D2-4304-A2C9-2FA8401590C7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475EBAA3-FB91-4853-893D-EE6F2985532C}" type="sibTrans" cxnId="{7961D6A2-C8D2-4304-A2C9-2FA8401590C7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CDB16533-EEAD-4A0D-B4BD-61CCD94E5364}">
      <dgm:prSet phldrT="[Text]" custT="1"/>
      <dgm:spPr/>
      <dgm:t>
        <a:bodyPr/>
        <a:lstStyle/>
        <a:p>
          <a:r>
            <a:rPr lang="en-GB" sz="2800" dirty="0" err="1">
              <a:latin typeface="Roboto Condensed" panose="020B0604020202020204" charset="0"/>
              <a:ea typeface="Roboto Condensed" panose="020B0604020202020204" charset="0"/>
            </a:rPr>
            <a:t>Đánh</a:t>
          </a:r>
          <a:r>
            <a:rPr lang="en-GB" sz="2800" dirty="0">
              <a:latin typeface="Roboto Condensed" panose="020B0604020202020204" charset="0"/>
              <a:ea typeface="Roboto Condensed" panose="020B0604020202020204" charset="0"/>
            </a:rPr>
            <a:t> </a:t>
          </a:r>
          <a:r>
            <a:rPr lang="en-GB" sz="2800" dirty="0" err="1">
              <a:latin typeface="Roboto Condensed" panose="020B0604020202020204" charset="0"/>
              <a:ea typeface="Roboto Condensed" panose="020B0604020202020204" charset="0"/>
            </a:rPr>
            <a:t>giá</a:t>
          </a:r>
          <a:endParaRPr lang="en-GB" sz="2800" dirty="0">
            <a:latin typeface="Roboto Condensed" panose="020B0604020202020204" charset="0"/>
            <a:ea typeface="Roboto Condensed" panose="020B0604020202020204" charset="0"/>
          </a:endParaRPr>
        </a:p>
      </dgm:t>
    </dgm:pt>
    <dgm:pt modelId="{EEFAC13E-EAB0-47DA-A060-5A1D5FD95FF4}" type="parTrans" cxnId="{C26D4DB6-DA4F-44FD-AE5A-96DFDDC173EF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B76C6C00-573D-4546-B812-E09D43DA9765}" type="sibTrans" cxnId="{C26D4DB6-DA4F-44FD-AE5A-96DFDDC173EF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C2ADC10B-F02F-4BA3-959C-35275B2A2BF5}">
      <dgm:prSet phldrT="[Text]" custT="1"/>
      <dgm:spPr/>
      <dgm:t>
        <a:bodyPr/>
        <a:lstStyle/>
        <a:p>
          <a:r>
            <a:rPr lang="en-GB" sz="2800" dirty="0">
              <a:latin typeface="Roboto Condensed" panose="020B0604020202020204" charset="0"/>
              <a:ea typeface="Roboto Condensed" panose="020B0604020202020204" charset="0"/>
            </a:rPr>
            <a:t>Tic tac toe</a:t>
          </a:r>
        </a:p>
      </dgm:t>
    </dgm:pt>
    <dgm:pt modelId="{68AA4FEB-464D-4A37-9387-AAA2BBE359CA}" type="parTrans" cxnId="{414EEC85-917D-4B4F-B878-32ACA965D3DA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3275B1B2-D968-4394-A79A-9FF1D4B1225C}" type="sibTrans" cxnId="{414EEC85-917D-4B4F-B878-32ACA965D3DA}">
      <dgm:prSet/>
      <dgm:spPr/>
      <dgm:t>
        <a:bodyPr/>
        <a:lstStyle/>
        <a:p>
          <a:endParaRPr lang="en-GB" sz="1600">
            <a:latin typeface="Roboto Condensed" panose="020B0604020202020204" charset="0"/>
            <a:ea typeface="Roboto Condensed" panose="020B0604020202020204" charset="0"/>
          </a:endParaRPr>
        </a:p>
      </dgm:t>
    </dgm:pt>
    <dgm:pt modelId="{2958AE9A-B925-4B8A-BA19-D35E5EA50C99}" type="pres">
      <dgm:prSet presAssocID="{AFDEAD5E-CCCF-436C-B645-ACC15C623FD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28B617-31A6-4D4E-98C7-0264ACD7B3EA}" type="pres">
      <dgm:prSet presAssocID="{CFCE5157-47DF-49E1-9F0E-CD84E50CE022}" presName="vertOne" presStyleCnt="0"/>
      <dgm:spPr/>
    </dgm:pt>
    <dgm:pt modelId="{7F4DC052-5888-4ACF-B045-0D90B0135BB4}" type="pres">
      <dgm:prSet presAssocID="{CFCE5157-47DF-49E1-9F0E-CD84E50CE022}" presName="txOne" presStyleLbl="node0" presStyleIdx="0" presStyleCnt="3">
        <dgm:presLayoutVars>
          <dgm:chPref val="3"/>
        </dgm:presLayoutVars>
      </dgm:prSet>
      <dgm:spPr/>
    </dgm:pt>
    <dgm:pt modelId="{EACEE13F-26F5-47EF-8BA9-782AA7A451B8}" type="pres">
      <dgm:prSet presAssocID="{CFCE5157-47DF-49E1-9F0E-CD84E50CE022}" presName="parTransOne" presStyleCnt="0"/>
      <dgm:spPr/>
    </dgm:pt>
    <dgm:pt modelId="{F026761B-4287-4BB9-BFA3-230221D740E4}" type="pres">
      <dgm:prSet presAssocID="{CFCE5157-47DF-49E1-9F0E-CD84E50CE022}" presName="horzOne" presStyleCnt="0"/>
      <dgm:spPr/>
    </dgm:pt>
    <dgm:pt modelId="{FED136F2-3BF3-4C03-9BA4-1BF7158CA06D}" type="pres">
      <dgm:prSet presAssocID="{19B2166A-4566-4472-8D7C-D7F6B6859058}" presName="vertTwo" presStyleCnt="0"/>
      <dgm:spPr/>
    </dgm:pt>
    <dgm:pt modelId="{7152735A-73B2-4673-9625-409F36F2DDCF}" type="pres">
      <dgm:prSet presAssocID="{19B2166A-4566-4472-8D7C-D7F6B6859058}" presName="txTwo" presStyleLbl="node2" presStyleIdx="0" presStyleCnt="6">
        <dgm:presLayoutVars>
          <dgm:chPref val="3"/>
        </dgm:presLayoutVars>
      </dgm:prSet>
      <dgm:spPr/>
    </dgm:pt>
    <dgm:pt modelId="{56229BBA-6715-4A2E-A162-D93B4713059A}" type="pres">
      <dgm:prSet presAssocID="{19B2166A-4566-4472-8D7C-D7F6B6859058}" presName="horzTwo" presStyleCnt="0"/>
      <dgm:spPr/>
    </dgm:pt>
    <dgm:pt modelId="{EF1FFECF-57A4-49BA-B6AA-AEEC9DE982B4}" type="pres">
      <dgm:prSet presAssocID="{FA3AE6F6-712C-495C-A363-695A550CA6EF}" presName="sibSpaceTwo" presStyleCnt="0"/>
      <dgm:spPr/>
    </dgm:pt>
    <dgm:pt modelId="{3092E34A-1FBF-45F0-AB21-5563D7E01652}" type="pres">
      <dgm:prSet presAssocID="{ADCD2AAE-B529-4A94-ADD8-EBFAC6DDF627}" presName="vertTwo" presStyleCnt="0"/>
      <dgm:spPr/>
    </dgm:pt>
    <dgm:pt modelId="{1C685AA1-E73B-404A-8E2C-2D9247456AFD}" type="pres">
      <dgm:prSet presAssocID="{ADCD2AAE-B529-4A94-ADD8-EBFAC6DDF627}" presName="txTwo" presStyleLbl="node2" presStyleIdx="1" presStyleCnt="6">
        <dgm:presLayoutVars>
          <dgm:chPref val="3"/>
        </dgm:presLayoutVars>
      </dgm:prSet>
      <dgm:spPr/>
    </dgm:pt>
    <dgm:pt modelId="{62535B48-6FF1-4C04-9E55-058A3ADF9AA1}" type="pres">
      <dgm:prSet presAssocID="{ADCD2AAE-B529-4A94-ADD8-EBFAC6DDF627}" presName="horzTwo" presStyleCnt="0"/>
      <dgm:spPr/>
    </dgm:pt>
    <dgm:pt modelId="{FCB066F7-5879-4DEB-8F7C-DB3B3A55AAAA}" type="pres">
      <dgm:prSet presAssocID="{C1C43A44-7DDD-4E3C-84B1-7FB2713B1F73}" presName="sibSpaceTwo" presStyleCnt="0"/>
      <dgm:spPr/>
    </dgm:pt>
    <dgm:pt modelId="{A9FAE7F6-D37C-428A-A390-AF7FAE433E6D}" type="pres">
      <dgm:prSet presAssocID="{814258D6-33A3-4924-86CC-91573CEF967A}" presName="vertTwo" presStyleCnt="0"/>
      <dgm:spPr/>
    </dgm:pt>
    <dgm:pt modelId="{A3CDA1E2-AA7A-4CD2-BC16-087748278A7C}" type="pres">
      <dgm:prSet presAssocID="{814258D6-33A3-4924-86CC-91573CEF967A}" presName="txTwo" presStyleLbl="node2" presStyleIdx="2" presStyleCnt="6">
        <dgm:presLayoutVars>
          <dgm:chPref val="3"/>
        </dgm:presLayoutVars>
      </dgm:prSet>
      <dgm:spPr/>
    </dgm:pt>
    <dgm:pt modelId="{E6B941B4-68D5-4059-B9B9-69BC92332B94}" type="pres">
      <dgm:prSet presAssocID="{814258D6-33A3-4924-86CC-91573CEF967A}" presName="horzTwo" presStyleCnt="0"/>
      <dgm:spPr/>
    </dgm:pt>
    <dgm:pt modelId="{DE2CDEF3-CAEC-42C5-9AAA-53AEAA22161D}" type="pres">
      <dgm:prSet presAssocID="{978DCB9D-4E2A-4CD0-BBAC-DFF0D9FA4A6E}" presName="sibSpaceOne" presStyleCnt="0"/>
      <dgm:spPr/>
    </dgm:pt>
    <dgm:pt modelId="{118586E7-8CB2-4B1B-91D8-00BB129B363D}" type="pres">
      <dgm:prSet presAssocID="{B7212BC7-1856-43DF-8433-AEFA4518EF73}" presName="vertOne" presStyleCnt="0"/>
      <dgm:spPr/>
    </dgm:pt>
    <dgm:pt modelId="{D6A09A7D-27CD-4661-8EB1-89253E7BF197}" type="pres">
      <dgm:prSet presAssocID="{B7212BC7-1856-43DF-8433-AEFA4518EF73}" presName="txOne" presStyleLbl="node0" presStyleIdx="1" presStyleCnt="3">
        <dgm:presLayoutVars>
          <dgm:chPref val="3"/>
        </dgm:presLayoutVars>
      </dgm:prSet>
      <dgm:spPr/>
    </dgm:pt>
    <dgm:pt modelId="{F0351CA2-EFF3-47F3-8AD3-9F006B6168E0}" type="pres">
      <dgm:prSet presAssocID="{B7212BC7-1856-43DF-8433-AEFA4518EF73}" presName="parTransOne" presStyleCnt="0"/>
      <dgm:spPr/>
    </dgm:pt>
    <dgm:pt modelId="{F2E5C15B-3295-410A-8C81-A20B970EF999}" type="pres">
      <dgm:prSet presAssocID="{B7212BC7-1856-43DF-8433-AEFA4518EF73}" presName="horzOne" presStyleCnt="0"/>
      <dgm:spPr/>
    </dgm:pt>
    <dgm:pt modelId="{D23E7A58-D819-4DFD-982E-D78138737D22}" type="pres">
      <dgm:prSet presAssocID="{1C9AE1C1-6C14-49EB-AFA7-02770E5E80E1}" presName="vertTwo" presStyleCnt="0"/>
      <dgm:spPr/>
    </dgm:pt>
    <dgm:pt modelId="{83B842CD-AF24-4784-9A5F-98E672BD266D}" type="pres">
      <dgm:prSet presAssocID="{1C9AE1C1-6C14-49EB-AFA7-02770E5E80E1}" presName="txTwo" presStyleLbl="node2" presStyleIdx="3" presStyleCnt="6">
        <dgm:presLayoutVars>
          <dgm:chPref val="3"/>
        </dgm:presLayoutVars>
      </dgm:prSet>
      <dgm:spPr/>
    </dgm:pt>
    <dgm:pt modelId="{21AD411F-EA5F-487E-AE93-6D24BF918F10}" type="pres">
      <dgm:prSet presAssocID="{1C9AE1C1-6C14-49EB-AFA7-02770E5E80E1}" presName="horzTwo" presStyleCnt="0"/>
      <dgm:spPr/>
    </dgm:pt>
    <dgm:pt modelId="{A15BE608-18C5-4A84-9C04-69388102A96A}" type="pres">
      <dgm:prSet presAssocID="{475EBAA3-FB91-4853-893D-EE6F2985532C}" presName="sibSpaceTwo" presStyleCnt="0"/>
      <dgm:spPr/>
    </dgm:pt>
    <dgm:pt modelId="{D2226091-A188-459B-A562-2E9162D6C51E}" type="pres">
      <dgm:prSet presAssocID="{CDB16533-EEAD-4A0D-B4BD-61CCD94E5364}" presName="vertTwo" presStyleCnt="0"/>
      <dgm:spPr/>
    </dgm:pt>
    <dgm:pt modelId="{9E6869D1-3A32-42A1-A368-243B568DD379}" type="pres">
      <dgm:prSet presAssocID="{CDB16533-EEAD-4A0D-B4BD-61CCD94E5364}" presName="txTwo" presStyleLbl="node2" presStyleIdx="4" presStyleCnt="6">
        <dgm:presLayoutVars>
          <dgm:chPref val="3"/>
        </dgm:presLayoutVars>
      </dgm:prSet>
      <dgm:spPr/>
    </dgm:pt>
    <dgm:pt modelId="{D0326B3F-8098-4D13-AF86-88C46834676B}" type="pres">
      <dgm:prSet presAssocID="{CDB16533-EEAD-4A0D-B4BD-61CCD94E5364}" presName="horzTwo" presStyleCnt="0"/>
      <dgm:spPr/>
    </dgm:pt>
    <dgm:pt modelId="{7F0D2B82-C292-4988-BCEC-C657198DED66}" type="pres">
      <dgm:prSet presAssocID="{B15A236F-4B67-439D-9FFC-9CDDA560FC67}" presName="sibSpaceOne" presStyleCnt="0"/>
      <dgm:spPr/>
    </dgm:pt>
    <dgm:pt modelId="{A5CF16AB-50AE-4821-80F8-2C94735841B9}" type="pres">
      <dgm:prSet presAssocID="{41928DE3-223F-4CE7-829F-07978446C446}" presName="vertOne" presStyleCnt="0"/>
      <dgm:spPr/>
    </dgm:pt>
    <dgm:pt modelId="{FBA555E8-28D7-42B4-8873-6B8F3B31874A}" type="pres">
      <dgm:prSet presAssocID="{41928DE3-223F-4CE7-829F-07978446C446}" presName="txOne" presStyleLbl="node0" presStyleIdx="2" presStyleCnt="3">
        <dgm:presLayoutVars>
          <dgm:chPref val="3"/>
        </dgm:presLayoutVars>
      </dgm:prSet>
      <dgm:spPr/>
    </dgm:pt>
    <dgm:pt modelId="{FA65505A-47E1-41EE-AE7F-98D4E6374FE6}" type="pres">
      <dgm:prSet presAssocID="{41928DE3-223F-4CE7-829F-07978446C446}" presName="parTransOne" presStyleCnt="0"/>
      <dgm:spPr/>
    </dgm:pt>
    <dgm:pt modelId="{66D2BB93-2274-476F-8104-2EDAF2E9ED70}" type="pres">
      <dgm:prSet presAssocID="{41928DE3-223F-4CE7-829F-07978446C446}" presName="horzOne" presStyleCnt="0"/>
      <dgm:spPr/>
    </dgm:pt>
    <dgm:pt modelId="{0D274071-1BC5-4FB3-90A8-DB170C87B9FE}" type="pres">
      <dgm:prSet presAssocID="{C2ADC10B-F02F-4BA3-959C-35275B2A2BF5}" presName="vertTwo" presStyleCnt="0"/>
      <dgm:spPr/>
    </dgm:pt>
    <dgm:pt modelId="{555950BE-3B7C-4502-9423-114B29943687}" type="pres">
      <dgm:prSet presAssocID="{C2ADC10B-F02F-4BA3-959C-35275B2A2BF5}" presName="txTwo" presStyleLbl="node2" presStyleIdx="5" presStyleCnt="6">
        <dgm:presLayoutVars>
          <dgm:chPref val="3"/>
        </dgm:presLayoutVars>
      </dgm:prSet>
      <dgm:spPr/>
    </dgm:pt>
    <dgm:pt modelId="{C5E6DF57-26B3-412C-82DB-20C0A9D3B391}" type="pres">
      <dgm:prSet presAssocID="{C2ADC10B-F02F-4BA3-959C-35275B2A2BF5}" presName="horzTwo" presStyleCnt="0"/>
      <dgm:spPr/>
    </dgm:pt>
  </dgm:ptLst>
  <dgm:cxnLst>
    <dgm:cxn modelId="{5E801C06-81CC-4265-A99B-CCBF085108B3}" type="presOf" srcId="{814258D6-33A3-4924-86CC-91573CEF967A}" destId="{A3CDA1E2-AA7A-4CD2-BC16-087748278A7C}" srcOrd="0" destOrd="0" presId="urn:microsoft.com/office/officeart/2005/8/layout/hierarchy4"/>
    <dgm:cxn modelId="{7FF62808-ADF3-49F6-9E97-2914251060F7}" type="presOf" srcId="{41928DE3-223F-4CE7-829F-07978446C446}" destId="{FBA555E8-28D7-42B4-8873-6B8F3B31874A}" srcOrd="0" destOrd="0" presId="urn:microsoft.com/office/officeart/2005/8/layout/hierarchy4"/>
    <dgm:cxn modelId="{2DD8722A-C161-4076-A873-91A393D44B47}" type="presOf" srcId="{ADCD2AAE-B529-4A94-ADD8-EBFAC6DDF627}" destId="{1C685AA1-E73B-404A-8E2C-2D9247456AFD}" srcOrd="0" destOrd="0" presId="urn:microsoft.com/office/officeart/2005/8/layout/hierarchy4"/>
    <dgm:cxn modelId="{4B76EF30-AA60-4E77-83CC-0FEBF9A15D60}" srcId="{AFDEAD5E-CCCF-436C-B645-ACC15C623FDE}" destId="{CFCE5157-47DF-49E1-9F0E-CD84E50CE022}" srcOrd="0" destOrd="0" parTransId="{8F28BFE1-6442-4E23-A11F-34E7FA497C0D}" sibTransId="{978DCB9D-4E2A-4CD0-BBAC-DFF0D9FA4A6E}"/>
    <dgm:cxn modelId="{8B0F9870-C3E6-4129-9F5A-726BDEF91332}" srcId="{CFCE5157-47DF-49E1-9F0E-CD84E50CE022}" destId="{19B2166A-4566-4472-8D7C-D7F6B6859058}" srcOrd="0" destOrd="0" parTransId="{6511AD21-E2B5-43AC-BAA6-98FFA0C70768}" sibTransId="{FA3AE6F6-712C-495C-A363-695A550CA6EF}"/>
    <dgm:cxn modelId="{67C40579-5042-452A-B082-27E69962FFC2}" type="presOf" srcId="{1C9AE1C1-6C14-49EB-AFA7-02770E5E80E1}" destId="{83B842CD-AF24-4784-9A5F-98E672BD266D}" srcOrd="0" destOrd="0" presId="urn:microsoft.com/office/officeart/2005/8/layout/hierarchy4"/>
    <dgm:cxn modelId="{414EEC85-917D-4B4F-B878-32ACA965D3DA}" srcId="{41928DE3-223F-4CE7-829F-07978446C446}" destId="{C2ADC10B-F02F-4BA3-959C-35275B2A2BF5}" srcOrd="0" destOrd="0" parTransId="{68AA4FEB-464D-4A37-9387-AAA2BBE359CA}" sibTransId="{3275B1B2-D968-4394-A79A-9FF1D4B1225C}"/>
    <dgm:cxn modelId="{4BB4E090-3597-4972-8FAE-D0C37AD927DB}" srcId="{AFDEAD5E-CCCF-436C-B645-ACC15C623FDE}" destId="{41928DE3-223F-4CE7-829F-07978446C446}" srcOrd="2" destOrd="0" parTransId="{7DACC996-960D-41B9-B5B7-E74A3155F8EA}" sibTransId="{717A5907-AFF6-4D5C-96A2-F3A07010C5CF}"/>
    <dgm:cxn modelId="{81378DA1-6FCA-40A5-9AE1-72123EC88616}" srcId="{CFCE5157-47DF-49E1-9F0E-CD84E50CE022}" destId="{814258D6-33A3-4924-86CC-91573CEF967A}" srcOrd="2" destOrd="0" parTransId="{03375CD0-7A6F-46AF-91F5-97CD336B9E4F}" sibTransId="{6C93D3FD-887C-4700-8B28-87295817EB02}"/>
    <dgm:cxn modelId="{7961D6A2-C8D2-4304-A2C9-2FA8401590C7}" srcId="{B7212BC7-1856-43DF-8433-AEFA4518EF73}" destId="{1C9AE1C1-6C14-49EB-AFA7-02770E5E80E1}" srcOrd="0" destOrd="0" parTransId="{5ED2AE64-4924-4CB7-99A5-86843FDBEB78}" sibTransId="{475EBAA3-FB91-4853-893D-EE6F2985532C}"/>
    <dgm:cxn modelId="{5290A6AC-B4F9-4FE1-82B0-AE644D397D0E}" srcId="{AFDEAD5E-CCCF-436C-B645-ACC15C623FDE}" destId="{B7212BC7-1856-43DF-8433-AEFA4518EF73}" srcOrd="1" destOrd="0" parTransId="{825CCF96-C3DA-40A8-8F88-7EF01FD7D916}" sibTransId="{B15A236F-4B67-439D-9FFC-9CDDA560FC67}"/>
    <dgm:cxn modelId="{C69B48AE-5FF3-4F5C-8026-8C422807CC76}" type="presOf" srcId="{B7212BC7-1856-43DF-8433-AEFA4518EF73}" destId="{D6A09A7D-27CD-4661-8EB1-89253E7BF197}" srcOrd="0" destOrd="0" presId="urn:microsoft.com/office/officeart/2005/8/layout/hierarchy4"/>
    <dgm:cxn modelId="{C26D4DB6-DA4F-44FD-AE5A-96DFDDC173EF}" srcId="{B7212BC7-1856-43DF-8433-AEFA4518EF73}" destId="{CDB16533-EEAD-4A0D-B4BD-61CCD94E5364}" srcOrd="1" destOrd="0" parTransId="{EEFAC13E-EAB0-47DA-A060-5A1D5FD95FF4}" sibTransId="{B76C6C00-573D-4546-B812-E09D43DA9765}"/>
    <dgm:cxn modelId="{D8AD32C1-9A33-4386-A4BD-329F0061D9FF}" type="presOf" srcId="{C2ADC10B-F02F-4BA3-959C-35275B2A2BF5}" destId="{555950BE-3B7C-4502-9423-114B29943687}" srcOrd="0" destOrd="0" presId="urn:microsoft.com/office/officeart/2005/8/layout/hierarchy4"/>
    <dgm:cxn modelId="{2277F8CC-E553-405E-88B1-07A9413D9A7B}" srcId="{CFCE5157-47DF-49E1-9F0E-CD84E50CE022}" destId="{ADCD2AAE-B529-4A94-ADD8-EBFAC6DDF627}" srcOrd="1" destOrd="0" parTransId="{6725EC93-8EF0-4F9D-81BE-2398006161CF}" sibTransId="{C1C43A44-7DDD-4E3C-84B1-7FB2713B1F73}"/>
    <dgm:cxn modelId="{C21C59CD-7D70-403C-A40B-9BB1D7DE211F}" type="presOf" srcId="{CFCE5157-47DF-49E1-9F0E-CD84E50CE022}" destId="{7F4DC052-5888-4ACF-B045-0D90B0135BB4}" srcOrd="0" destOrd="0" presId="urn:microsoft.com/office/officeart/2005/8/layout/hierarchy4"/>
    <dgm:cxn modelId="{244EB2CE-27F1-4531-972A-42DB6339853D}" type="presOf" srcId="{19B2166A-4566-4472-8D7C-D7F6B6859058}" destId="{7152735A-73B2-4673-9625-409F36F2DDCF}" srcOrd="0" destOrd="0" presId="urn:microsoft.com/office/officeart/2005/8/layout/hierarchy4"/>
    <dgm:cxn modelId="{256959FD-FEEE-4CC9-B148-ADE8B6FAA3DF}" type="presOf" srcId="{CDB16533-EEAD-4A0D-B4BD-61CCD94E5364}" destId="{9E6869D1-3A32-42A1-A368-243B568DD379}" srcOrd="0" destOrd="0" presId="urn:microsoft.com/office/officeart/2005/8/layout/hierarchy4"/>
    <dgm:cxn modelId="{AC56C9FD-C64F-4589-AFC5-A33950854AEA}" type="presOf" srcId="{AFDEAD5E-CCCF-436C-B645-ACC15C623FDE}" destId="{2958AE9A-B925-4B8A-BA19-D35E5EA50C99}" srcOrd="0" destOrd="0" presId="urn:microsoft.com/office/officeart/2005/8/layout/hierarchy4"/>
    <dgm:cxn modelId="{06D7830D-06AA-4627-927C-CD39C83ABFF2}" type="presParOf" srcId="{2958AE9A-B925-4B8A-BA19-D35E5EA50C99}" destId="{EA28B617-31A6-4D4E-98C7-0264ACD7B3EA}" srcOrd="0" destOrd="0" presId="urn:microsoft.com/office/officeart/2005/8/layout/hierarchy4"/>
    <dgm:cxn modelId="{AB005F7B-F452-4161-8408-5CF52BCC983F}" type="presParOf" srcId="{EA28B617-31A6-4D4E-98C7-0264ACD7B3EA}" destId="{7F4DC052-5888-4ACF-B045-0D90B0135BB4}" srcOrd="0" destOrd="0" presId="urn:microsoft.com/office/officeart/2005/8/layout/hierarchy4"/>
    <dgm:cxn modelId="{296EC275-1DE8-46B0-B434-493D41A7380D}" type="presParOf" srcId="{EA28B617-31A6-4D4E-98C7-0264ACD7B3EA}" destId="{EACEE13F-26F5-47EF-8BA9-782AA7A451B8}" srcOrd="1" destOrd="0" presId="urn:microsoft.com/office/officeart/2005/8/layout/hierarchy4"/>
    <dgm:cxn modelId="{4FF4FEB0-CC65-4D41-9239-5D71A593D9A2}" type="presParOf" srcId="{EA28B617-31A6-4D4E-98C7-0264ACD7B3EA}" destId="{F026761B-4287-4BB9-BFA3-230221D740E4}" srcOrd="2" destOrd="0" presId="urn:microsoft.com/office/officeart/2005/8/layout/hierarchy4"/>
    <dgm:cxn modelId="{0559075E-C93E-4457-A4C4-702ACA971AE8}" type="presParOf" srcId="{F026761B-4287-4BB9-BFA3-230221D740E4}" destId="{FED136F2-3BF3-4C03-9BA4-1BF7158CA06D}" srcOrd="0" destOrd="0" presId="urn:microsoft.com/office/officeart/2005/8/layout/hierarchy4"/>
    <dgm:cxn modelId="{90FD8475-C7CA-4755-B164-451CE686CC09}" type="presParOf" srcId="{FED136F2-3BF3-4C03-9BA4-1BF7158CA06D}" destId="{7152735A-73B2-4673-9625-409F36F2DDCF}" srcOrd="0" destOrd="0" presId="urn:microsoft.com/office/officeart/2005/8/layout/hierarchy4"/>
    <dgm:cxn modelId="{9ACE8BF6-7E98-43DB-BE8C-66EFB9464E18}" type="presParOf" srcId="{FED136F2-3BF3-4C03-9BA4-1BF7158CA06D}" destId="{56229BBA-6715-4A2E-A162-D93B4713059A}" srcOrd="1" destOrd="0" presId="urn:microsoft.com/office/officeart/2005/8/layout/hierarchy4"/>
    <dgm:cxn modelId="{BDB4A845-257C-4F77-806D-A0DD96E8290E}" type="presParOf" srcId="{F026761B-4287-4BB9-BFA3-230221D740E4}" destId="{EF1FFECF-57A4-49BA-B6AA-AEEC9DE982B4}" srcOrd="1" destOrd="0" presId="urn:microsoft.com/office/officeart/2005/8/layout/hierarchy4"/>
    <dgm:cxn modelId="{D2708787-F92B-4E9A-ADCE-C3F1B7A9547A}" type="presParOf" srcId="{F026761B-4287-4BB9-BFA3-230221D740E4}" destId="{3092E34A-1FBF-45F0-AB21-5563D7E01652}" srcOrd="2" destOrd="0" presId="urn:microsoft.com/office/officeart/2005/8/layout/hierarchy4"/>
    <dgm:cxn modelId="{5E4E6723-2B05-44DC-96DA-661BB50856C5}" type="presParOf" srcId="{3092E34A-1FBF-45F0-AB21-5563D7E01652}" destId="{1C685AA1-E73B-404A-8E2C-2D9247456AFD}" srcOrd="0" destOrd="0" presId="urn:microsoft.com/office/officeart/2005/8/layout/hierarchy4"/>
    <dgm:cxn modelId="{E196395A-87C2-4DEF-8460-CD6F5609F1F9}" type="presParOf" srcId="{3092E34A-1FBF-45F0-AB21-5563D7E01652}" destId="{62535B48-6FF1-4C04-9E55-058A3ADF9AA1}" srcOrd="1" destOrd="0" presId="urn:microsoft.com/office/officeart/2005/8/layout/hierarchy4"/>
    <dgm:cxn modelId="{C171C700-13DE-4F1D-A282-E78B0705D810}" type="presParOf" srcId="{F026761B-4287-4BB9-BFA3-230221D740E4}" destId="{FCB066F7-5879-4DEB-8F7C-DB3B3A55AAAA}" srcOrd="3" destOrd="0" presId="urn:microsoft.com/office/officeart/2005/8/layout/hierarchy4"/>
    <dgm:cxn modelId="{C225B974-A075-44F9-88EF-1FF621DFD5DF}" type="presParOf" srcId="{F026761B-4287-4BB9-BFA3-230221D740E4}" destId="{A9FAE7F6-D37C-428A-A390-AF7FAE433E6D}" srcOrd="4" destOrd="0" presId="urn:microsoft.com/office/officeart/2005/8/layout/hierarchy4"/>
    <dgm:cxn modelId="{C4634142-26E0-4444-B283-6A15E41843C1}" type="presParOf" srcId="{A9FAE7F6-D37C-428A-A390-AF7FAE433E6D}" destId="{A3CDA1E2-AA7A-4CD2-BC16-087748278A7C}" srcOrd="0" destOrd="0" presId="urn:microsoft.com/office/officeart/2005/8/layout/hierarchy4"/>
    <dgm:cxn modelId="{BA043B06-54FD-4422-87D4-D95C8BEC8828}" type="presParOf" srcId="{A9FAE7F6-D37C-428A-A390-AF7FAE433E6D}" destId="{E6B941B4-68D5-4059-B9B9-69BC92332B94}" srcOrd="1" destOrd="0" presId="urn:microsoft.com/office/officeart/2005/8/layout/hierarchy4"/>
    <dgm:cxn modelId="{A116FCA3-3EE0-44B9-A025-AADB7E184268}" type="presParOf" srcId="{2958AE9A-B925-4B8A-BA19-D35E5EA50C99}" destId="{DE2CDEF3-CAEC-42C5-9AAA-53AEAA22161D}" srcOrd="1" destOrd="0" presId="urn:microsoft.com/office/officeart/2005/8/layout/hierarchy4"/>
    <dgm:cxn modelId="{E3BE9DB6-B8ED-4636-91F7-AD5C8B7C7ACF}" type="presParOf" srcId="{2958AE9A-B925-4B8A-BA19-D35E5EA50C99}" destId="{118586E7-8CB2-4B1B-91D8-00BB129B363D}" srcOrd="2" destOrd="0" presId="urn:microsoft.com/office/officeart/2005/8/layout/hierarchy4"/>
    <dgm:cxn modelId="{188125C5-B75B-4AC7-8D11-A97DF233832D}" type="presParOf" srcId="{118586E7-8CB2-4B1B-91D8-00BB129B363D}" destId="{D6A09A7D-27CD-4661-8EB1-89253E7BF197}" srcOrd="0" destOrd="0" presId="urn:microsoft.com/office/officeart/2005/8/layout/hierarchy4"/>
    <dgm:cxn modelId="{9EFF342E-756F-4CAA-855F-D71808169B81}" type="presParOf" srcId="{118586E7-8CB2-4B1B-91D8-00BB129B363D}" destId="{F0351CA2-EFF3-47F3-8AD3-9F006B6168E0}" srcOrd="1" destOrd="0" presId="urn:microsoft.com/office/officeart/2005/8/layout/hierarchy4"/>
    <dgm:cxn modelId="{D8471759-B925-4805-8128-65AEDD36359A}" type="presParOf" srcId="{118586E7-8CB2-4B1B-91D8-00BB129B363D}" destId="{F2E5C15B-3295-410A-8C81-A20B970EF999}" srcOrd="2" destOrd="0" presId="urn:microsoft.com/office/officeart/2005/8/layout/hierarchy4"/>
    <dgm:cxn modelId="{4B6759A5-2B7F-440E-BA1F-A271919182D5}" type="presParOf" srcId="{F2E5C15B-3295-410A-8C81-A20B970EF999}" destId="{D23E7A58-D819-4DFD-982E-D78138737D22}" srcOrd="0" destOrd="0" presId="urn:microsoft.com/office/officeart/2005/8/layout/hierarchy4"/>
    <dgm:cxn modelId="{90F2A69E-B3C2-4F2F-83D9-C4CD57BDB4AE}" type="presParOf" srcId="{D23E7A58-D819-4DFD-982E-D78138737D22}" destId="{83B842CD-AF24-4784-9A5F-98E672BD266D}" srcOrd="0" destOrd="0" presId="urn:microsoft.com/office/officeart/2005/8/layout/hierarchy4"/>
    <dgm:cxn modelId="{B0BF9453-0B1E-4858-AF5E-72526B9863EA}" type="presParOf" srcId="{D23E7A58-D819-4DFD-982E-D78138737D22}" destId="{21AD411F-EA5F-487E-AE93-6D24BF918F10}" srcOrd="1" destOrd="0" presId="urn:microsoft.com/office/officeart/2005/8/layout/hierarchy4"/>
    <dgm:cxn modelId="{CE4077A4-2852-4B50-9B0A-2D846F3CD582}" type="presParOf" srcId="{F2E5C15B-3295-410A-8C81-A20B970EF999}" destId="{A15BE608-18C5-4A84-9C04-69388102A96A}" srcOrd="1" destOrd="0" presId="urn:microsoft.com/office/officeart/2005/8/layout/hierarchy4"/>
    <dgm:cxn modelId="{70EEDED7-EF1E-47F5-8C60-9CA6273202BA}" type="presParOf" srcId="{F2E5C15B-3295-410A-8C81-A20B970EF999}" destId="{D2226091-A188-459B-A562-2E9162D6C51E}" srcOrd="2" destOrd="0" presId="urn:microsoft.com/office/officeart/2005/8/layout/hierarchy4"/>
    <dgm:cxn modelId="{299943A2-6320-40BF-A2FC-CDD86208DB7A}" type="presParOf" srcId="{D2226091-A188-459B-A562-2E9162D6C51E}" destId="{9E6869D1-3A32-42A1-A368-243B568DD379}" srcOrd="0" destOrd="0" presId="urn:microsoft.com/office/officeart/2005/8/layout/hierarchy4"/>
    <dgm:cxn modelId="{60D8FCC5-D4A7-4CFC-BA3D-B77A34E6C27B}" type="presParOf" srcId="{D2226091-A188-459B-A562-2E9162D6C51E}" destId="{D0326B3F-8098-4D13-AF86-88C46834676B}" srcOrd="1" destOrd="0" presId="urn:microsoft.com/office/officeart/2005/8/layout/hierarchy4"/>
    <dgm:cxn modelId="{9E9BB79D-8041-4148-9DEA-5F0A80616BA8}" type="presParOf" srcId="{2958AE9A-B925-4B8A-BA19-D35E5EA50C99}" destId="{7F0D2B82-C292-4988-BCEC-C657198DED66}" srcOrd="3" destOrd="0" presId="urn:microsoft.com/office/officeart/2005/8/layout/hierarchy4"/>
    <dgm:cxn modelId="{4BA6D713-1283-4320-A9F6-7804D3D421EC}" type="presParOf" srcId="{2958AE9A-B925-4B8A-BA19-D35E5EA50C99}" destId="{A5CF16AB-50AE-4821-80F8-2C94735841B9}" srcOrd="4" destOrd="0" presId="urn:microsoft.com/office/officeart/2005/8/layout/hierarchy4"/>
    <dgm:cxn modelId="{2EAA1C30-EC34-4816-8E64-E7007536C24C}" type="presParOf" srcId="{A5CF16AB-50AE-4821-80F8-2C94735841B9}" destId="{FBA555E8-28D7-42B4-8873-6B8F3B31874A}" srcOrd="0" destOrd="0" presId="urn:microsoft.com/office/officeart/2005/8/layout/hierarchy4"/>
    <dgm:cxn modelId="{061852AD-C1ED-4347-A7B3-8EE6229577DF}" type="presParOf" srcId="{A5CF16AB-50AE-4821-80F8-2C94735841B9}" destId="{FA65505A-47E1-41EE-AE7F-98D4E6374FE6}" srcOrd="1" destOrd="0" presId="urn:microsoft.com/office/officeart/2005/8/layout/hierarchy4"/>
    <dgm:cxn modelId="{1B8C0DA6-E987-4AB8-8A1E-D6E7F7B6AFFB}" type="presParOf" srcId="{A5CF16AB-50AE-4821-80F8-2C94735841B9}" destId="{66D2BB93-2274-476F-8104-2EDAF2E9ED70}" srcOrd="2" destOrd="0" presId="urn:microsoft.com/office/officeart/2005/8/layout/hierarchy4"/>
    <dgm:cxn modelId="{B6C71C3E-7994-451C-A070-67F3DC072AC8}" type="presParOf" srcId="{66D2BB93-2274-476F-8104-2EDAF2E9ED70}" destId="{0D274071-1BC5-4FB3-90A8-DB170C87B9FE}" srcOrd="0" destOrd="0" presId="urn:microsoft.com/office/officeart/2005/8/layout/hierarchy4"/>
    <dgm:cxn modelId="{3BD0596C-66F0-4FBB-85BD-A068239A6EF4}" type="presParOf" srcId="{0D274071-1BC5-4FB3-90A8-DB170C87B9FE}" destId="{555950BE-3B7C-4502-9423-114B29943687}" srcOrd="0" destOrd="0" presId="urn:microsoft.com/office/officeart/2005/8/layout/hierarchy4"/>
    <dgm:cxn modelId="{7E60EC58-F526-44A9-B655-1A3823E92855}" type="presParOf" srcId="{0D274071-1BC5-4FB3-90A8-DB170C87B9FE}" destId="{C5E6DF57-26B3-412C-82DB-20C0A9D3B39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DC052-5888-4ACF-B045-0D90B0135BB4}">
      <dsp:nvSpPr>
        <dsp:cNvPr id="0" name=""/>
        <dsp:cNvSpPr/>
      </dsp:nvSpPr>
      <dsp:spPr>
        <a:xfrm>
          <a:off x="5214" y="435"/>
          <a:ext cx="4228980" cy="127113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>
              <a:latin typeface="Roboto Condensed" panose="020B0604020202020204" charset="0"/>
              <a:ea typeface="Roboto Condensed" panose="020B0604020202020204" charset="0"/>
            </a:rPr>
            <a:t>Giới</a:t>
          </a:r>
          <a:r>
            <a:rPr lang="en-GB" sz="3200" kern="1200" dirty="0">
              <a:latin typeface="Roboto Condensed" panose="020B0604020202020204" charset="0"/>
              <a:ea typeface="Roboto Condensed" panose="020B0604020202020204" charset="0"/>
            </a:rPr>
            <a:t> </a:t>
          </a:r>
          <a:r>
            <a:rPr lang="en-GB" sz="3200" kern="1200" dirty="0" err="1">
              <a:latin typeface="Roboto Condensed" panose="020B0604020202020204" charset="0"/>
              <a:ea typeface="Roboto Condensed" panose="020B0604020202020204" charset="0"/>
            </a:rPr>
            <a:t>thiệu</a:t>
          </a:r>
          <a:endParaRPr lang="en-GB" sz="3200" kern="1200" dirty="0">
            <a:latin typeface="Roboto Condensed" panose="020B0604020202020204" charset="0"/>
            <a:ea typeface="Roboto Condensed" panose="020B0604020202020204" charset="0"/>
          </a:endParaRPr>
        </a:p>
      </dsp:txBody>
      <dsp:txXfrm>
        <a:off x="42444" y="37665"/>
        <a:ext cx="4154520" cy="1196671"/>
      </dsp:txXfrm>
    </dsp:sp>
    <dsp:sp modelId="{7152735A-73B2-4673-9625-409F36F2DDCF}">
      <dsp:nvSpPr>
        <dsp:cNvPr id="0" name=""/>
        <dsp:cNvSpPr/>
      </dsp:nvSpPr>
      <dsp:spPr>
        <a:xfrm>
          <a:off x="5214" y="1497877"/>
          <a:ext cx="1334905" cy="127113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>
              <a:latin typeface="Roboto Condensed" panose="020B0604020202020204" charset="0"/>
              <a:ea typeface="Roboto Condensed" panose="020B0604020202020204" charset="0"/>
            </a:rPr>
            <a:t>Lịch</a:t>
          </a:r>
          <a:r>
            <a:rPr lang="en-GB" sz="2800" kern="1200" dirty="0">
              <a:latin typeface="Roboto Condensed" panose="020B0604020202020204" charset="0"/>
              <a:ea typeface="Roboto Condensed" panose="020B0604020202020204" charset="0"/>
            </a:rPr>
            <a:t> </a:t>
          </a:r>
          <a:r>
            <a:rPr lang="en-GB" sz="2800" kern="1200" dirty="0" err="1">
              <a:latin typeface="Roboto Condensed" panose="020B0604020202020204" charset="0"/>
              <a:ea typeface="Roboto Condensed" panose="020B0604020202020204" charset="0"/>
            </a:rPr>
            <a:t>sử</a:t>
          </a:r>
          <a:endParaRPr lang="en-GB" sz="2800" kern="1200" dirty="0">
            <a:latin typeface="Roboto Condensed" panose="020B0604020202020204" charset="0"/>
            <a:ea typeface="Roboto Condensed" panose="020B0604020202020204" charset="0"/>
          </a:endParaRPr>
        </a:p>
      </dsp:txBody>
      <dsp:txXfrm>
        <a:off x="42444" y="1535107"/>
        <a:ext cx="1260445" cy="1196671"/>
      </dsp:txXfrm>
    </dsp:sp>
    <dsp:sp modelId="{1C685AA1-E73B-404A-8E2C-2D9247456AFD}">
      <dsp:nvSpPr>
        <dsp:cNvPr id="0" name=""/>
        <dsp:cNvSpPr/>
      </dsp:nvSpPr>
      <dsp:spPr>
        <a:xfrm>
          <a:off x="1452252" y="1497877"/>
          <a:ext cx="1334905" cy="127113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>
              <a:latin typeface="Roboto Condensed" panose="020B0604020202020204" charset="0"/>
              <a:ea typeface="Roboto Condensed" panose="020B0604020202020204" charset="0"/>
            </a:rPr>
            <a:t>Mục</a:t>
          </a:r>
          <a:r>
            <a:rPr lang="en-GB" sz="2800" kern="1200" dirty="0">
              <a:latin typeface="Roboto Condensed" panose="020B0604020202020204" charset="0"/>
              <a:ea typeface="Roboto Condensed" panose="020B0604020202020204" charset="0"/>
            </a:rPr>
            <a:t> </a:t>
          </a:r>
          <a:r>
            <a:rPr lang="en-GB" sz="2800" kern="1200" dirty="0" err="1">
              <a:latin typeface="Roboto Condensed" panose="020B0604020202020204" charset="0"/>
              <a:ea typeface="Roboto Condensed" panose="020B0604020202020204" charset="0"/>
            </a:rPr>
            <a:t>tiêu</a:t>
          </a:r>
          <a:endParaRPr lang="en-GB" sz="2800" kern="1200" dirty="0">
            <a:latin typeface="Roboto Condensed" panose="020B0604020202020204" charset="0"/>
            <a:ea typeface="Roboto Condensed" panose="020B0604020202020204" charset="0"/>
          </a:endParaRPr>
        </a:p>
      </dsp:txBody>
      <dsp:txXfrm>
        <a:off x="1489482" y="1535107"/>
        <a:ext cx="1260445" cy="1196671"/>
      </dsp:txXfrm>
    </dsp:sp>
    <dsp:sp modelId="{A3CDA1E2-AA7A-4CD2-BC16-087748278A7C}">
      <dsp:nvSpPr>
        <dsp:cNvPr id="0" name=""/>
        <dsp:cNvSpPr/>
      </dsp:nvSpPr>
      <dsp:spPr>
        <a:xfrm>
          <a:off x="2899289" y="1497877"/>
          <a:ext cx="1334905" cy="127113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>
              <a:latin typeface="Roboto Condensed" panose="020B0604020202020204" charset="0"/>
              <a:ea typeface="Roboto Condensed" panose="020B0604020202020204" charset="0"/>
            </a:rPr>
            <a:t>Ứng</a:t>
          </a:r>
          <a:r>
            <a:rPr lang="en-GB" sz="2800" kern="1200" dirty="0">
              <a:latin typeface="Roboto Condensed" panose="020B0604020202020204" charset="0"/>
              <a:ea typeface="Roboto Condensed" panose="020B0604020202020204" charset="0"/>
            </a:rPr>
            <a:t> </a:t>
          </a:r>
          <a:r>
            <a:rPr lang="en-GB" sz="2800" kern="1200" dirty="0" err="1">
              <a:latin typeface="Roboto Condensed" panose="020B0604020202020204" charset="0"/>
              <a:ea typeface="Roboto Condensed" panose="020B0604020202020204" charset="0"/>
            </a:rPr>
            <a:t>dụng</a:t>
          </a:r>
          <a:endParaRPr lang="en-GB" sz="2800" kern="1200" dirty="0">
            <a:latin typeface="Roboto Condensed" panose="020B0604020202020204" charset="0"/>
            <a:ea typeface="Roboto Condensed" panose="020B0604020202020204" charset="0"/>
          </a:endParaRPr>
        </a:p>
      </dsp:txBody>
      <dsp:txXfrm>
        <a:off x="2936519" y="1535107"/>
        <a:ext cx="1260445" cy="1196671"/>
      </dsp:txXfrm>
    </dsp:sp>
    <dsp:sp modelId="{D6A09A7D-27CD-4661-8EB1-89253E7BF197}">
      <dsp:nvSpPr>
        <dsp:cNvPr id="0" name=""/>
        <dsp:cNvSpPr/>
      </dsp:nvSpPr>
      <dsp:spPr>
        <a:xfrm>
          <a:off x="4458459" y="435"/>
          <a:ext cx="2781942" cy="127113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latin typeface="Roboto Condensed" panose="020B0604020202020204" charset="0"/>
              <a:ea typeface="Roboto Condensed" panose="020B0604020202020204" charset="0"/>
            </a:rPr>
            <a:t>Chi </a:t>
          </a:r>
          <a:r>
            <a:rPr lang="en-GB" sz="3200" kern="1200" dirty="0" err="1">
              <a:latin typeface="Roboto Condensed" panose="020B0604020202020204" charset="0"/>
              <a:ea typeface="Roboto Condensed" panose="020B0604020202020204" charset="0"/>
            </a:rPr>
            <a:t>tiết</a:t>
          </a:r>
          <a:r>
            <a:rPr lang="en-GB" sz="3200" kern="1200" dirty="0">
              <a:latin typeface="Roboto Condensed" panose="020B0604020202020204" charset="0"/>
              <a:ea typeface="Roboto Condensed" panose="020B0604020202020204" charset="0"/>
            </a:rPr>
            <a:t>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>
              <a:latin typeface="Roboto Condensed" panose="020B0604020202020204" charset="0"/>
              <a:ea typeface="Roboto Condensed" panose="020B0604020202020204" charset="0"/>
            </a:rPr>
            <a:t>thuật</a:t>
          </a:r>
          <a:r>
            <a:rPr lang="en-GB" sz="3200" kern="1200" dirty="0">
              <a:latin typeface="Roboto Condensed" panose="020B0604020202020204" charset="0"/>
              <a:ea typeface="Roboto Condensed" panose="020B0604020202020204" charset="0"/>
            </a:rPr>
            <a:t> </a:t>
          </a:r>
          <a:r>
            <a:rPr lang="en-GB" sz="3200" kern="1200" dirty="0" err="1">
              <a:latin typeface="Roboto Condensed" panose="020B0604020202020204" charset="0"/>
              <a:ea typeface="Roboto Condensed" panose="020B0604020202020204" charset="0"/>
            </a:rPr>
            <a:t>toán</a:t>
          </a:r>
          <a:endParaRPr lang="en-GB" sz="3200" kern="1200" dirty="0">
            <a:latin typeface="Roboto Condensed" panose="020B0604020202020204" charset="0"/>
            <a:ea typeface="Roboto Condensed" panose="020B0604020202020204" charset="0"/>
          </a:endParaRPr>
        </a:p>
      </dsp:txBody>
      <dsp:txXfrm>
        <a:off x="4495689" y="37665"/>
        <a:ext cx="2707482" cy="1196671"/>
      </dsp:txXfrm>
    </dsp:sp>
    <dsp:sp modelId="{83B842CD-AF24-4784-9A5F-98E672BD266D}">
      <dsp:nvSpPr>
        <dsp:cNvPr id="0" name=""/>
        <dsp:cNvSpPr/>
      </dsp:nvSpPr>
      <dsp:spPr>
        <a:xfrm>
          <a:off x="4458459" y="1497877"/>
          <a:ext cx="1334905" cy="127113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Roboto Condensed" panose="020B0604020202020204" charset="0"/>
              <a:ea typeface="Roboto Condensed" panose="020B0604020202020204" charset="0"/>
            </a:rPr>
            <a:t>Ý </a:t>
          </a:r>
          <a:r>
            <a:rPr lang="en-GB" sz="2800" kern="1200" dirty="0" err="1">
              <a:latin typeface="Roboto Condensed" panose="020B0604020202020204" charset="0"/>
              <a:ea typeface="Roboto Condensed" panose="020B0604020202020204" charset="0"/>
            </a:rPr>
            <a:t>tưởng</a:t>
          </a:r>
          <a:endParaRPr lang="en-GB" sz="2800" kern="1200" dirty="0">
            <a:latin typeface="Roboto Condensed" panose="020B0604020202020204" charset="0"/>
            <a:ea typeface="Roboto Condensed" panose="020B0604020202020204" charset="0"/>
          </a:endParaRPr>
        </a:p>
      </dsp:txBody>
      <dsp:txXfrm>
        <a:off x="4495689" y="1535107"/>
        <a:ext cx="1260445" cy="1196671"/>
      </dsp:txXfrm>
    </dsp:sp>
    <dsp:sp modelId="{9E6869D1-3A32-42A1-A368-243B568DD379}">
      <dsp:nvSpPr>
        <dsp:cNvPr id="0" name=""/>
        <dsp:cNvSpPr/>
      </dsp:nvSpPr>
      <dsp:spPr>
        <a:xfrm>
          <a:off x="5905497" y="1497877"/>
          <a:ext cx="1334905" cy="127113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>
              <a:latin typeface="Roboto Condensed" panose="020B0604020202020204" charset="0"/>
              <a:ea typeface="Roboto Condensed" panose="020B0604020202020204" charset="0"/>
            </a:rPr>
            <a:t>Đánh</a:t>
          </a:r>
          <a:r>
            <a:rPr lang="en-GB" sz="2800" kern="1200" dirty="0">
              <a:latin typeface="Roboto Condensed" panose="020B0604020202020204" charset="0"/>
              <a:ea typeface="Roboto Condensed" panose="020B0604020202020204" charset="0"/>
            </a:rPr>
            <a:t> </a:t>
          </a:r>
          <a:r>
            <a:rPr lang="en-GB" sz="2800" kern="1200" dirty="0" err="1">
              <a:latin typeface="Roboto Condensed" panose="020B0604020202020204" charset="0"/>
              <a:ea typeface="Roboto Condensed" panose="020B0604020202020204" charset="0"/>
            </a:rPr>
            <a:t>giá</a:t>
          </a:r>
          <a:endParaRPr lang="en-GB" sz="2800" kern="1200" dirty="0">
            <a:latin typeface="Roboto Condensed" panose="020B0604020202020204" charset="0"/>
            <a:ea typeface="Roboto Condensed" panose="020B0604020202020204" charset="0"/>
          </a:endParaRPr>
        </a:p>
      </dsp:txBody>
      <dsp:txXfrm>
        <a:off x="5942727" y="1535107"/>
        <a:ext cx="1260445" cy="1196671"/>
      </dsp:txXfrm>
    </dsp:sp>
    <dsp:sp modelId="{FBA555E8-28D7-42B4-8873-6B8F3B31874A}">
      <dsp:nvSpPr>
        <dsp:cNvPr id="0" name=""/>
        <dsp:cNvSpPr/>
      </dsp:nvSpPr>
      <dsp:spPr>
        <a:xfrm>
          <a:off x="7464666" y="435"/>
          <a:ext cx="1334905" cy="127113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latin typeface="Roboto Condensed" panose="020B0604020202020204" charset="0"/>
              <a:ea typeface="Roboto Condensed" panose="020B0604020202020204" charset="0"/>
            </a:rPr>
            <a:t>Demo</a:t>
          </a:r>
        </a:p>
      </dsp:txBody>
      <dsp:txXfrm>
        <a:off x="7501896" y="37665"/>
        <a:ext cx="1260445" cy="1196671"/>
      </dsp:txXfrm>
    </dsp:sp>
    <dsp:sp modelId="{555950BE-3B7C-4502-9423-114B29943687}">
      <dsp:nvSpPr>
        <dsp:cNvPr id="0" name=""/>
        <dsp:cNvSpPr/>
      </dsp:nvSpPr>
      <dsp:spPr>
        <a:xfrm>
          <a:off x="7464666" y="1497877"/>
          <a:ext cx="1334905" cy="127113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Roboto Condensed" panose="020B0604020202020204" charset="0"/>
              <a:ea typeface="Roboto Condensed" panose="020B0604020202020204" charset="0"/>
            </a:rPr>
            <a:t>Tic tac toe</a:t>
          </a:r>
        </a:p>
      </dsp:txBody>
      <dsp:txXfrm>
        <a:off x="7501896" y="1535107"/>
        <a:ext cx="1260445" cy="1196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038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77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</a:t>
            </a:r>
            <a:br>
              <a:rPr lang="en-GB" dirty="0"/>
            </a:br>
            <a:r>
              <a:rPr lang="en-GB" dirty="0"/>
              <a:t>Tree Search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5A542-2B4E-4360-A85B-0C5E43774DBF}"/>
              </a:ext>
            </a:extLst>
          </p:cNvPr>
          <p:cNvSpPr txBox="1"/>
          <p:nvPr/>
        </p:nvSpPr>
        <p:spPr>
          <a:xfrm>
            <a:off x="324465" y="154858"/>
            <a:ext cx="730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Roboto Condensed Light" panose="020B0604020202020204" charset="0"/>
                <a:ea typeface="Roboto Condensed Light" panose="020B0604020202020204" charset="0"/>
              </a:rPr>
              <a:t>Tr</a:t>
            </a:r>
            <a:r>
              <a:rPr lang="vi-VN" i="1" dirty="0">
                <a:latin typeface="Roboto Condensed Light" panose="020B0604020202020204" charset="0"/>
                <a:ea typeface="Roboto Condensed Light" panose="020B0604020202020204" charset="0"/>
              </a:rPr>
              <a:t>ư</a:t>
            </a:r>
            <a:r>
              <a:rPr lang="en-GB" i="1" dirty="0" err="1">
                <a:latin typeface="Roboto Condensed Light" panose="020B0604020202020204" charset="0"/>
                <a:ea typeface="Roboto Condensed Light" panose="020B0604020202020204" charset="0"/>
              </a:rPr>
              <a:t>ờng</a:t>
            </a:r>
            <a:r>
              <a:rPr lang="en-GB" i="1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i="1" dirty="0" err="1">
                <a:latin typeface="Roboto Condensed Light" panose="020B0604020202020204" charset="0"/>
                <a:ea typeface="Roboto Condensed Light" panose="020B0604020202020204" charset="0"/>
              </a:rPr>
              <a:t>đại</a:t>
            </a:r>
            <a:r>
              <a:rPr lang="en-GB" i="1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i="1" dirty="0" err="1">
                <a:latin typeface="Roboto Condensed Light" panose="020B0604020202020204" charset="0"/>
                <a:ea typeface="Roboto Condensed Light" panose="020B0604020202020204" charset="0"/>
              </a:rPr>
              <a:t>học</a:t>
            </a:r>
            <a:r>
              <a:rPr lang="en-GB" i="1" dirty="0">
                <a:latin typeface="Roboto Condensed Light" panose="020B0604020202020204" charset="0"/>
                <a:ea typeface="Roboto Condensed Light" panose="020B0604020202020204" charset="0"/>
              </a:rPr>
              <a:t> Khoa </a:t>
            </a:r>
            <a:r>
              <a:rPr lang="en-GB" i="1" dirty="0" err="1">
                <a:latin typeface="Roboto Condensed Light" panose="020B0604020202020204" charset="0"/>
                <a:ea typeface="Roboto Condensed Light" panose="020B0604020202020204" charset="0"/>
              </a:rPr>
              <a:t>học</a:t>
            </a:r>
            <a:r>
              <a:rPr lang="en-GB" i="1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i="1" dirty="0" err="1">
                <a:latin typeface="Roboto Condensed Light" panose="020B0604020202020204" charset="0"/>
                <a:ea typeface="Roboto Condensed Light" panose="020B0604020202020204" charset="0"/>
              </a:rPr>
              <a:t>Tự</a:t>
            </a:r>
            <a:r>
              <a:rPr lang="en-GB" i="1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i="1" dirty="0" err="1">
                <a:latin typeface="Roboto Condensed Light" panose="020B0604020202020204" charset="0"/>
                <a:ea typeface="Roboto Condensed Light" panose="020B0604020202020204" charset="0"/>
              </a:rPr>
              <a:t>nhiên</a:t>
            </a:r>
            <a:r>
              <a:rPr lang="en-GB" i="1" dirty="0">
                <a:latin typeface="Roboto Condensed Light" panose="020B0604020202020204" charset="0"/>
                <a:ea typeface="Roboto Condensed Light" panose="020B0604020202020204" charset="0"/>
              </a:rPr>
              <a:t> – Khoa </a:t>
            </a:r>
            <a:r>
              <a:rPr lang="en-GB" i="1" dirty="0" err="1">
                <a:latin typeface="Roboto Condensed Light" panose="020B0604020202020204" charset="0"/>
                <a:ea typeface="Roboto Condensed Light" panose="020B0604020202020204" charset="0"/>
              </a:rPr>
              <a:t>Công</a:t>
            </a:r>
            <a:r>
              <a:rPr lang="en-GB" i="1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i="1" dirty="0" err="1">
                <a:latin typeface="Roboto Condensed Light" panose="020B0604020202020204" charset="0"/>
                <a:ea typeface="Roboto Condensed Light" panose="020B0604020202020204" charset="0"/>
              </a:rPr>
              <a:t>nghệ</a:t>
            </a:r>
            <a:r>
              <a:rPr lang="en-GB" i="1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i="1" dirty="0" err="1">
                <a:latin typeface="Roboto Condensed Light" panose="020B0604020202020204" charset="0"/>
                <a:ea typeface="Roboto Condensed Light" panose="020B0604020202020204" charset="0"/>
              </a:rPr>
              <a:t>thông</a:t>
            </a:r>
            <a:r>
              <a:rPr lang="en-GB" i="1" dirty="0">
                <a:latin typeface="Roboto Condensed Light" panose="020B0604020202020204" charset="0"/>
                <a:ea typeface="Roboto Condensed Light" panose="020B0604020202020204" charset="0"/>
              </a:rPr>
              <a:t> tin</a:t>
            </a:r>
          </a:p>
          <a:p>
            <a:pPr algn="ctr"/>
            <a:r>
              <a:rPr lang="en-GB" i="1" dirty="0" err="1">
                <a:latin typeface="Roboto Condensed Light" panose="020B0604020202020204" charset="0"/>
                <a:ea typeface="Roboto Condensed Light" panose="020B0604020202020204" charset="0"/>
              </a:rPr>
              <a:t>Cơ</a:t>
            </a:r>
            <a:r>
              <a:rPr lang="en-GB" i="1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i="1" dirty="0" err="1">
                <a:latin typeface="Roboto Condensed Light" panose="020B0604020202020204" charset="0"/>
                <a:ea typeface="Roboto Condensed Light" panose="020B0604020202020204" charset="0"/>
              </a:rPr>
              <a:t>sở</a:t>
            </a:r>
            <a:r>
              <a:rPr lang="en-GB" i="1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i="1" dirty="0" err="1">
                <a:latin typeface="Roboto Condensed Light" panose="020B0604020202020204" charset="0"/>
                <a:ea typeface="Roboto Condensed Light" panose="020B0604020202020204" charset="0"/>
              </a:rPr>
              <a:t>trí</a:t>
            </a:r>
            <a:r>
              <a:rPr lang="en-GB" i="1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i="1" dirty="0" err="1">
                <a:latin typeface="Roboto Condensed Light" panose="020B0604020202020204" charset="0"/>
                <a:ea typeface="Roboto Condensed Light" panose="020B0604020202020204" charset="0"/>
              </a:rPr>
              <a:t>tuệ</a:t>
            </a:r>
            <a:r>
              <a:rPr lang="en-GB" i="1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i="1" dirty="0" err="1">
                <a:latin typeface="Roboto Condensed Light" panose="020B0604020202020204" charset="0"/>
                <a:ea typeface="Roboto Condensed Light" panose="020B0604020202020204" charset="0"/>
              </a:rPr>
              <a:t>nhân</a:t>
            </a:r>
            <a:r>
              <a:rPr lang="en-GB" i="1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i="1" dirty="0" err="1">
                <a:latin typeface="Roboto Condensed Light" panose="020B0604020202020204" charset="0"/>
                <a:ea typeface="Roboto Condensed Light" panose="020B0604020202020204" charset="0"/>
              </a:rPr>
              <a:t>tạo</a:t>
            </a:r>
            <a:endParaRPr lang="en-GB" i="1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6FFA37-7949-4FDA-A4DE-E9F7483A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366" y="330806"/>
            <a:ext cx="6881529" cy="315600"/>
          </a:xfrm>
        </p:spPr>
        <p:txBody>
          <a:bodyPr/>
          <a:lstStyle/>
          <a:p>
            <a:r>
              <a:rPr lang="en-GB" sz="1400" dirty="0" err="1"/>
              <a:t>Cuộc</a:t>
            </a:r>
            <a:r>
              <a:rPr lang="en-GB" sz="1400" dirty="0"/>
              <a:t> </a:t>
            </a:r>
            <a:r>
              <a:rPr lang="en-GB" sz="1400" dirty="0" err="1"/>
              <a:t>đấu</a:t>
            </a:r>
            <a:r>
              <a:rPr lang="en-GB" sz="1400" dirty="0"/>
              <a:t> </a:t>
            </a:r>
            <a:r>
              <a:rPr lang="en-GB" sz="1400" dirty="0" err="1"/>
              <a:t>trí</a:t>
            </a:r>
            <a:r>
              <a:rPr lang="en-GB" sz="1400" dirty="0"/>
              <a:t> </a:t>
            </a:r>
            <a:r>
              <a:rPr lang="en-GB" sz="1400" dirty="0" err="1"/>
              <a:t>giữa</a:t>
            </a:r>
            <a:r>
              <a:rPr lang="en-GB" sz="1400" dirty="0"/>
              <a:t> Alpha Go </a:t>
            </a:r>
            <a:r>
              <a:rPr lang="en-GB" sz="1400" dirty="0" err="1"/>
              <a:t>và</a:t>
            </a:r>
            <a:r>
              <a:rPr lang="en-GB" sz="1400" dirty="0"/>
              <a:t> Lee Sedol (ng</a:t>
            </a:r>
            <a:r>
              <a:rPr lang="vi-VN" sz="1400" dirty="0"/>
              <a:t>ư</a:t>
            </a:r>
            <a:r>
              <a:rPr lang="en-GB" sz="1400" dirty="0" err="1"/>
              <a:t>ời</a:t>
            </a:r>
            <a:r>
              <a:rPr lang="en-GB" sz="1400" dirty="0"/>
              <a:t> </a:t>
            </a:r>
            <a:r>
              <a:rPr lang="en-GB" sz="1400" dirty="0" err="1"/>
              <a:t>từng</a:t>
            </a:r>
            <a:r>
              <a:rPr lang="en-GB" sz="1400" dirty="0"/>
              <a:t> 18 </a:t>
            </a:r>
            <a:r>
              <a:rPr lang="en-GB" sz="1400" dirty="0" err="1"/>
              <a:t>lần</a:t>
            </a:r>
            <a:r>
              <a:rPr lang="en-GB" sz="1400" dirty="0"/>
              <a:t> </a:t>
            </a:r>
            <a:r>
              <a:rPr lang="en-GB" sz="1400" dirty="0" err="1"/>
              <a:t>vô</a:t>
            </a:r>
            <a:r>
              <a:rPr lang="en-GB" sz="1400" dirty="0"/>
              <a:t> </a:t>
            </a:r>
            <a:r>
              <a:rPr lang="en-GB" sz="1400" dirty="0" err="1"/>
              <a:t>địch</a:t>
            </a:r>
            <a:r>
              <a:rPr lang="en-GB" sz="1400" dirty="0"/>
              <a:t> </a:t>
            </a:r>
            <a:r>
              <a:rPr lang="en-GB" sz="1400" dirty="0" err="1"/>
              <a:t>Cờ</a:t>
            </a:r>
            <a:r>
              <a:rPr lang="en-GB" sz="1400" dirty="0"/>
              <a:t> </a:t>
            </a:r>
            <a:r>
              <a:rPr lang="en-GB" sz="1400" dirty="0" err="1"/>
              <a:t>Vây</a:t>
            </a:r>
            <a:r>
              <a:rPr lang="en-GB" sz="1400" dirty="0"/>
              <a:t> </a:t>
            </a:r>
            <a:r>
              <a:rPr lang="en-GB" sz="1400" dirty="0" err="1"/>
              <a:t>thế</a:t>
            </a:r>
            <a:r>
              <a:rPr lang="en-GB" sz="1400" dirty="0"/>
              <a:t> </a:t>
            </a:r>
            <a:r>
              <a:rPr lang="en-GB" sz="1400" dirty="0" err="1"/>
              <a:t>giới</a:t>
            </a:r>
            <a:r>
              <a:rPr lang="en-GB" sz="1400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2436A-503B-4CD4-B444-66A5CC13C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098" name="Picture 2" descr="Káº¿t quáº£ hÃ¬nh áº£nh cho alpha go">
            <a:extLst>
              <a:ext uri="{FF2B5EF4-FFF2-40B4-BE49-F238E27FC236}">
                <a16:creationId xmlns:a16="http://schemas.microsoft.com/office/drawing/2014/main" id="{39C26CD3-ECE9-4563-9CC8-777D1674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87" y="785812"/>
            <a:ext cx="71437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3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DB21C-068B-49F7-9234-C4BFB7D0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Mục</a:t>
            </a:r>
            <a:r>
              <a:rPr lang="en-GB" sz="3200" dirty="0"/>
              <a:t> </a:t>
            </a:r>
            <a:r>
              <a:rPr lang="en-GB" sz="3200" dirty="0" err="1"/>
              <a:t>tiêu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EE293-4E08-4A36-B26C-07D9C6E7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584" y="1334724"/>
            <a:ext cx="6508299" cy="31455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quyết</a:t>
            </a:r>
            <a:r>
              <a:rPr lang="en-US" dirty="0"/>
              <a:t>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tối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tại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nước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tro</a:t>
            </a:r>
            <a:r>
              <a:rPr lang="en-US" dirty="0"/>
              <a:t>̀ </a:t>
            </a:r>
            <a:r>
              <a:rPr lang="en-US" dirty="0" err="1"/>
              <a:t>chơi</a:t>
            </a:r>
            <a:r>
              <a:rPr lang="en-US" dirty="0"/>
              <a:t> có </a:t>
            </a:r>
            <a:r>
              <a:rPr lang="en-US" dirty="0" err="1"/>
              <a:t>yếu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́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nhánh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Giải</a:t>
            </a:r>
            <a:r>
              <a:rPr lang="en-US" dirty="0"/>
              <a:t> </a:t>
            </a:r>
            <a:r>
              <a:rPr lang="en-US" dirty="0" err="1"/>
              <a:t>quyết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bài</a:t>
            </a:r>
            <a:r>
              <a:rPr lang="en-US" dirty="0"/>
              <a:t> </a:t>
            </a:r>
            <a:r>
              <a:rPr lang="en-US" dirty="0" err="1"/>
              <a:t>toán</a:t>
            </a:r>
            <a:r>
              <a:rPr lang="en-US" dirty="0"/>
              <a:t> </a:t>
            </a:r>
            <a:r>
              <a:rPr lang="en-US" dirty="0" err="1"/>
              <a:t>phức</a:t>
            </a:r>
            <a:r>
              <a:rPr lang="en-US" dirty="0"/>
              <a:t> </a:t>
            </a:r>
            <a:r>
              <a:rPr lang="en-US" dirty="0" err="1"/>
              <a:t>tạp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ngẫu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kiếm</a:t>
            </a:r>
            <a:r>
              <a:rPr lang="en-US" dirty="0"/>
              <a:t> </a:t>
            </a:r>
            <a:r>
              <a:rPr lang="en-US" dirty="0" err="1"/>
              <a:t>lớn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15C652-7301-412F-87F1-4C8770D3D6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0606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7CCC-4953-486C-8405-A9A69493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Ứng</a:t>
            </a:r>
            <a:r>
              <a:rPr lang="en-GB" sz="3200" dirty="0"/>
              <a:t> </a:t>
            </a:r>
            <a:r>
              <a:rPr lang="en-GB" sz="3200" dirty="0" err="1"/>
              <a:t>dụng</a:t>
            </a: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FA2F-FBB7-456A-87AA-32DB16217B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smtClean="0">
                <a:latin typeface="Roboto Condensed" panose="020B0604020202020204" charset="0"/>
                <a:ea typeface="Roboto Condensed" panose="020B0604020202020204" charset="0"/>
              </a:rPr>
              <a:t>12</a:t>
            </a:fld>
            <a:endParaRPr lang="en" sz="200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D12D9D97-2A1C-47FF-A6B6-8DE182C44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4" y="2982895"/>
            <a:ext cx="1275800" cy="125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2CF61-1804-4411-A04D-6DDB83FD7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64" y="3097913"/>
            <a:ext cx="1406654" cy="10015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0053679-04DA-4568-AEB7-8F5FE1C97186}"/>
              </a:ext>
            </a:extLst>
          </p:cNvPr>
          <p:cNvSpPr txBox="1">
            <a:spLocks/>
          </p:cNvSpPr>
          <p:nvPr/>
        </p:nvSpPr>
        <p:spPr>
          <a:xfrm>
            <a:off x="230187" y="4230633"/>
            <a:ext cx="917307" cy="33794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Arimaa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A9EDDF8-5CFA-42E9-8F75-CCFBF44A3015}"/>
              </a:ext>
            </a:extLst>
          </p:cNvPr>
          <p:cNvSpPr txBox="1">
            <a:spLocks/>
          </p:cNvSpPr>
          <p:nvPr/>
        </p:nvSpPr>
        <p:spPr>
          <a:xfrm>
            <a:off x="1836577" y="4230633"/>
            <a:ext cx="941276" cy="33794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Hex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FE510D1-FC2A-4A6E-8C9E-DD50047A6AC1}"/>
              </a:ext>
            </a:extLst>
          </p:cNvPr>
          <p:cNvSpPr txBox="1">
            <a:spLocks/>
          </p:cNvSpPr>
          <p:nvPr/>
        </p:nvSpPr>
        <p:spPr>
          <a:xfrm>
            <a:off x="688841" y="1489984"/>
            <a:ext cx="1603526" cy="33794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Board games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1EEBC1-308D-43B3-8C85-6A96C7F1D3AA}"/>
              </a:ext>
            </a:extLst>
          </p:cNvPr>
          <p:cNvCxnSpPr>
            <a:stCxn id="9" idx="2"/>
            <a:endCxn id="9" idx="2"/>
          </p:cNvCxnSpPr>
          <p:nvPr/>
        </p:nvCxnSpPr>
        <p:spPr>
          <a:xfrm>
            <a:off x="1490604" y="18279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27AB19-EFDF-4A1E-9704-D25D56F83EDA}"/>
              </a:ext>
            </a:extLst>
          </p:cNvPr>
          <p:cNvCxnSpPr>
            <a:cxnSpLocks/>
          </p:cNvCxnSpPr>
          <p:nvPr/>
        </p:nvCxnSpPr>
        <p:spPr>
          <a:xfrm flipV="1">
            <a:off x="1361662" y="1990558"/>
            <a:ext cx="0" cy="352743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E9A932-BA72-4185-BDFC-AB72027A3D39}"/>
              </a:ext>
            </a:extLst>
          </p:cNvPr>
          <p:cNvCxnSpPr>
            <a:cxnSpLocks/>
          </p:cNvCxnSpPr>
          <p:nvPr/>
        </p:nvCxnSpPr>
        <p:spPr>
          <a:xfrm flipV="1">
            <a:off x="570149" y="2335594"/>
            <a:ext cx="1508263" cy="9712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973A03-5902-421E-B19B-A1CCEE95A069}"/>
              </a:ext>
            </a:extLst>
          </p:cNvPr>
          <p:cNvCxnSpPr/>
          <p:nvPr/>
        </p:nvCxnSpPr>
        <p:spPr>
          <a:xfrm>
            <a:off x="579239" y="2333065"/>
            <a:ext cx="0" cy="628028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DCECFF-EC03-4B14-A921-2161E2AB28AC}"/>
              </a:ext>
            </a:extLst>
          </p:cNvPr>
          <p:cNvCxnSpPr/>
          <p:nvPr/>
        </p:nvCxnSpPr>
        <p:spPr>
          <a:xfrm>
            <a:off x="2079748" y="2333065"/>
            <a:ext cx="0" cy="62802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2EC5C102-E84E-47F5-9F11-51C4D08FF6C1}"/>
              </a:ext>
            </a:extLst>
          </p:cNvPr>
          <p:cNvSpPr txBox="1">
            <a:spLocks/>
          </p:cNvSpPr>
          <p:nvPr/>
        </p:nvSpPr>
        <p:spPr>
          <a:xfrm>
            <a:off x="2810862" y="4159722"/>
            <a:ext cx="1345438" cy="66524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Fable Legends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248E8A4-F80C-480D-88CD-0E17B88FBD27}"/>
              </a:ext>
            </a:extLst>
          </p:cNvPr>
          <p:cNvSpPr txBox="1">
            <a:spLocks/>
          </p:cNvSpPr>
          <p:nvPr/>
        </p:nvSpPr>
        <p:spPr>
          <a:xfrm>
            <a:off x="4572000" y="4133268"/>
            <a:ext cx="1247667" cy="66524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Ms. Pac-man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44C04DD-BB9D-4C28-AA8E-28BCF0C53605}"/>
              </a:ext>
            </a:extLst>
          </p:cNvPr>
          <p:cNvSpPr txBox="1">
            <a:spLocks/>
          </p:cNvSpPr>
          <p:nvPr/>
        </p:nvSpPr>
        <p:spPr>
          <a:xfrm>
            <a:off x="3034090" y="1388393"/>
            <a:ext cx="2643803" cy="33794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 real-time video games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1323949-A36E-42B5-99FB-D40B7F65EE6D}"/>
              </a:ext>
            </a:extLst>
          </p:cNvPr>
          <p:cNvSpPr txBox="1">
            <a:spLocks/>
          </p:cNvSpPr>
          <p:nvPr/>
        </p:nvSpPr>
        <p:spPr>
          <a:xfrm>
            <a:off x="6020999" y="4230633"/>
            <a:ext cx="1389667" cy="33794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The Gathering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291DD24-FB35-4DFB-A121-6F5BF4A074DD}"/>
              </a:ext>
            </a:extLst>
          </p:cNvPr>
          <p:cNvSpPr txBox="1">
            <a:spLocks/>
          </p:cNvSpPr>
          <p:nvPr/>
        </p:nvSpPr>
        <p:spPr>
          <a:xfrm>
            <a:off x="7789705" y="4212116"/>
            <a:ext cx="941276" cy="33794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Skat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D450154-DC94-4C06-BD83-D489A071C34C}"/>
              </a:ext>
            </a:extLst>
          </p:cNvPr>
          <p:cNvSpPr txBox="1">
            <a:spLocks/>
          </p:cNvSpPr>
          <p:nvPr/>
        </p:nvSpPr>
        <p:spPr>
          <a:xfrm>
            <a:off x="6149489" y="1386849"/>
            <a:ext cx="2865299" cy="33794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nondeterministic games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A17F24-5604-463C-B7FB-A3B928506722}"/>
              </a:ext>
            </a:extLst>
          </p:cNvPr>
          <p:cNvCxnSpPr/>
          <p:nvPr/>
        </p:nvCxnSpPr>
        <p:spPr>
          <a:xfrm>
            <a:off x="4496819" y="134708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1E97FE-3948-4E5A-82F0-083DCD70329C}"/>
              </a:ext>
            </a:extLst>
          </p:cNvPr>
          <p:cNvCxnSpPr>
            <a:cxnSpLocks/>
          </p:cNvCxnSpPr>
          <p:nvPr/>
        </p:nvCxnSpPr>
        <p:spPr>
          <a:xfrm flipV="1">
            <a:off x="4286159" y="1990558"/>
            <a:ext cx="0" cy="352743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9DE164-E61E-4999-B5FD-8E0900E3F706}"/>
              </a:ext>
            </a:extLst>
          </p:cNvPr>
          <p:cNvCxnSpPr>
            <a:cxnSpLocks/>
          </p:cNvCxnSpPr>
          <p:nvPr/>
        </p:nvCxnSpPr>
        <p:spPr>
          <a:xfrm flipV="1">
            <a:off x="3465149" y="2335595"/>
            <a:ext cx="1508263" cy="9712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E62CDE-AEDF-4604-A9F5-57A884547626}"/>
              </a:ext>
            </a:extLst>
          </p:cNvPr>
          <p:cNvCxnSpPr/>
          <p:nvPr/>
        </p:nvCxnSpPr>
        <p:spPr>
          <a:xfrm>
            <a:off x="3474239" y="2333065"/>
            <a:ext cx="0" cy="628028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A7A2D2-2968-4F2B-9F9B-3AF55C76632B}"/>
              </a:ext>
            </a:extLst>
          </p:cNvPr>
          <p:cNvCxnSpPr/>
          <p:nvPr/>
        </p:nvCxnSpPr>
        <p:spPr>
          <a:xfrm>
            <a:off x="4974748" y="2333065"/>
            <a:ext cx="0" cy="62802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FD99E2-4303-4736-A800-B38F0E6B05EA}"/>
              </a:ext>
            </a:extLst>
          </p:cNvPr>
          <p:cNvCxnSpPr/>
          <p:nvPr/>
        </p:nvCxnSpPr>
        <p:spPr>
          <a:xfrm>
            <a:off x="7322362" y="16388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A5D92E-2588-4C3D-AAC6-0EA36E76D027}"/>
              </a:ext>
            </a:extLst>
          </p:cNvPr>
          <p:cNvCxnSpPr>
            <a:cxnSpLocks/>
          </p:cNvCxnSpPr>
          <p:nvPr/>
        </p:nvCxnSpPr>
        <p:spPr>
          <a:xfrm flipV="1">
            <a:off x="7496843" y="1977039"/>
            <a:ext cx="0" cy="352743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04F10A-CC80-40E0-A948-A4551FC5A807}"/>
              </a:ext>
            </a:extLst>
          </p:cNvPr>
          <p:cNvCxnSpPr>
            <a:cxnSpLocks/>
          </p:cNvCxnSpPr>
          <p:nvPr/>
        </p:nvCxnSpPr>
        <p:spPr>
          <a:xfrm flipV="1">
            <a:off x="6675833" y="2322076"/>
            <a:ext cx="1508263" cy="9712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C8FC60-A656-4D42-9A8B-0293786A6015}"/>
              </a:ext>
            </a:extLst>
          </p:cNvPr>
          <p:cNvCxnSpPr/>
          <p:nvPr/>
        </p:nvCxnSpPr>
        <p:spPr>
          <a:xfrm>
            <a:off x="6684923" y="2319546"/>
            <a:ext cx="0" cy="628028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3943D1-2437-4F45-9EA2-83765BE53BA2}"/>
              </a:ext>
            </a:extLst>
          </p:cNvPr>
          <p:cNvCxnSpPr/>
          <p:nvPr/>
        </p:nvCxnSpPr>
        <p:spPr>
          <a:xfrm>
            <a:off x="8185432" y="2319546"/>
            <a:ext cx="0" cy="62802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5E476F-3E4D-4309-BCAB-CD9E882A85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91" y="3137127"/>
            <a:ext cx="1435097" cy="8072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188B59D-AF06-471F-921C-08EF4B4C8B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607" y="3137127"/>
            <a:ext cx="1475083" cy="8072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7101A7-5BC7-4D1B-A357-9400807C5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721" y="2989331"/>
            <a:ext cx="1487521" cy="114918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20AAB-A8B8-4472-96FF-855A50210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23" y="3074854"/>
            <a:ext cx="1420343" cy="9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30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5F41-144B-4E3B-B506-6BEEA4F6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Thành</a:t>
            </a:r>
            <a:r>
              <a:rPr lang="en-GB" sz="3200" dirty="0"/>
              <a:t> </a:t>
            </a:r>
            <a:r>
              <a:rPr lang="en-GB" sz="3200" dirty="0" err="1"/>
              <a:t>tựu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6DDD3-2FB7-4C6F-8AE4-218878F4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84" y="1386344"/>
            <a:ext cx="7160342" cy="31455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Tháng</a:t>
            </a:r>
            <a:r>
              <a:rPr lang="en-US" dirty="0"/>
              <a:t> 1/2012, Zen  </a:t>
            </a:r>
            <a:r>
              <a:rPr lang="en-US" dirty="0" err="1"/>
              <a:t>giành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3:1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vây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19x19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Tháng</a:t>
            </a:r>
            <a:r>
              <a:rPr lang="en-US" dirty="0"/>
              <a:t> 10/2015, Alpha Go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vây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vây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Tháng</a:t>
            </a:r>
            <a:r>
              <a:rPr lang="en-US" dirty="0"/>
              <a:t> 3/2016, Alpha Go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Lee Sedol (master)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ta 4/5 </a:t>
            </a:r>
            <a:r>
              <a:rPr lang="en-US" dirty="0" err="1"/>
              <a:t>ván</a:t>
            </a:r>
            <a:r>
              <a:rPr lang="en-US" dirty="0"/>
              <a:t> </a:t>
            </a:r>
            <a:r>
              <a:rPr lang="en-US" dirty="0" err="1"/>
              <a:t>đấu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23EF5-41F3-4CFB-A94A-A143081ED3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5278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9285A-5DC3-43C2-A12C-C776372F9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8687" y="201016"/>
            <a:ext cx="6004200" cy="315600"/>
          </a:xfrm>
        </p:spPr>
        <p:txBody>
          <a:bodyPr/>
          <a:lstStyle/>
          <a:p>
            <a:r>
              <a:rPr lang="en-GB" sz="2000" dirty="0" err="1"/>
              <a:t>Một</a:t>
            </a:r>
            <a:r>
              <a:rPr lang="en-GB" sz="2000" dirty="0"/>
              <a:t> </a:t>
            </a:r>
            <a:r>
              <a:rPr lang="en-GB" sz="2000" dirty="0" err="1"/>
              <a:t>số</a:t>
            </a:r>
            <a:r>
              <a:rPr lang="en-GB" sz="2000" dirty="0"/>
              <a:t> </a:t>
            </a:r>
            <a:r>
              <a:rPr lang="en-GB" sz="2000" dirty="0" err="1"/>
              <a:t>thành</a:t>
            </a:r>
            <a:r>
              <a:rPr lang="en-GB" sz="2000" dirty="0"/>
              <a:t> </a:t>
            </a:r>
            <a:r>
              <a:rPr lang="en-GB" sz="2000" dirty="0" err="1"/>
              <a:t>tựu</a:t>
            </a:r>
            <a:r>
              <a:rPr lang="en-GB" sz="2000" dirty="0"/>
              <a:t> </a:t>
            </a:r>
            <a:r>
              <a:rPr lang="en-GB" sz="2000" dirty="0" err="1"/>
              <a:t>thuật</a:t>
            </a:r>
            <a:r>
              <a:rPr lang="en-GB" sz="2000" dirty="0"/>
              <a:t> </a:t>
            </a:r>
            <a:r>
              <a:rPr lang="en-GB" sz="2000" dirty="0" err="1"/>
              <a:t>toán</a:t>
            </a:r>
            <a:r>
              <a:rPr lang="en-GB" sz="2000" dirty="0"/>
              <a:t> Mote Carlo Search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2BD07-0944-4FC2-8CCB-72BFFE9094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2945FB-60B6-4895-944A-E5B3B2EE5276}"/>
              </a:ext>
            </a:extLst>
          </p:cNvPr>
          <p:cNvSpPr txBox="1">
            <a:spLocks/>
          </p:cNvSpPr>
          <p:nvPr/>
        </p:nvSpPr>
        <p:spPr>
          <a:xfrm>
            <a:off x="647143" y="2571750"/>
            <a:ext cx="2504661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1800" dirty="0"/>
              <a:t>Alpha Go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771AF-0FDD-4833-8158-81D9FF4E6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0" y="835896"/>
            <a:ext cx="2949857" cy="165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DFA09E-DE99-43A5-859E-F2AD5B1E5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05" y="2571750"/>
            <a:ext cx="2949857" cy="1659295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270F256D-B200-4CED-8D3E-4472837E2662}"/>
              </a:ext>
            </a:extLst>
          </p:cNvPr>
          <p:cNvSpPr txBox="1">
            <a:spLocks/>
          </p:cNvSpPr>
          <p:nvPr/>
        </p:nvSpPr>
        <p:spPr>
          <a:xfrm>
            <a:off x="3363851" y="4327483"/>
            <a:ext cx="2504661" cy="457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Leela Chess Zero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D4302B-56C6-4070-A6DC-1A2E79B79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29" y="859276"/>
            <a:ext cx="2949857" cy="162597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04CFE599-0EFE-4903-878E-C9BA123B1917}"/>
              </a:ext>
            </a:extLst>
          </p:cNvPr>
          <p:cNvSpPr txBox="1">
            <a:spLocks/>
          </p:cNvSpPr>
          <p:nvPr/>
        </p:nvSpPr>
        <p:spPr>
          <a:xfrm>
            <a:off x="6028226" y="2508073"/>
            <a:ext cx="2504661" cy="457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Alpha Zero</a:t>
            </a:r>
          </a:p>
        </p:txBody>
      </p:sp>
    </p:spTree>
    <p:extLst>
      <p:ext uri="{BB962C8B-B14F-4D97-AF65-F5344CB8AC3E}">
        <p14:creationId xmlns:p14="http://schemas.microsoft.com/office/powerpoint/2010/main" val="305403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60285" y="2915394"/>
            <a:ext cx="531047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Chi </a:t>
            </a:r>
            <a:r>
              <a:rPr lang="en-GB" sz="5400" dirty="0" err="1"/>
              <a:t>tiết</a:t>
            </a:r>
            <a:r>
              <a:rPr lang="en-GB" sz="5400" dirty="0"/>
              <a:t> </a:t>
            </a:r>
            <a:r>
              <a:rPr lang="en-GB" sz="5400" dirty="0" err="1"/>
              <a:t>thuật</a:t>
            </a:r>
            <a:r>
              <a:rPr lang="en-GB" sz="5400" dirty="0"/>
              <a:t> </a:t>
            </a:r>
            <a:r>
              <a:rPr lang="en-GB" sz="5400" dirty="0" err="1"/>
              <a:t>toán</a:t>
            </a:r>
            <a:endParaRPr sz="54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B1A60-ED88-4453-A273-A39E763F4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350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5D37-FCEC-48DB-AE63-D5CC717E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Mô</a:t>
            </a:r>
            <a:r>
              <a:rPr lang="en-GB" sz="3200" dirty="0"/>
              <a:t> </a:t>
            </a:r>
            <a:r>
              <a:rPr lang="en-GB" sz="3200" dirty="0" err="1"/>
              <a:t>tả</a:t>
            </a:r>
            <a:r>
              <a:rPr lang="en-GB" sz="3200" dirty="0"/>
              <a:t> </a:t>
            </a:r>
            <a:r>
              <a:rPr lang="en-GB" sz="3200" dirty="0" err="1"/>
              <a:t>bài</a:t>
            </a:r>
            <a:r>
              <a:rPr lang="en-GB" sz="3200" dirty="0"/>
              <a:t> </a:t>
            </a:r>
            <a:r>
              <a:rPr lang="en-GB" sz="3200" dirty="0" err="1"/>
              <a:t>toán</a:t>
            </a:r>
            <a:endParaRPr lang="en-GB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E5DD8A-725D-4FBE-8CDF-4432D6E59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199" y="1549993"/>
            <a:ext cx="7086498" cy="3145500"/>
          </a:xfrm>
        </p:spPr>
        <p:txBody>
          <a:bodyPr/>
          <a:lstStyle/>
          <a:p>
            <a:pPr marL="76200" lvl="0" indent="0">
              <a:lnSpc>
                <a:spcPct val="150000"/>
              </a:lnSpc>
              <a:buNone/>
            </a:pPr>
            <a:r>
              <a:rPr lang="en-GB" dirty="0" err="1"/>
              <a:t>Áp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trò</a:t>
            </a:r>
            <a:r>
              <a:rPr lang="en-GB" dirty="0"/>
              <a:t> </a:t>
            </a:r>
            <a:r>
              <a:rPr lang="en-GB" dirty="0" err="1"/>
              <a:t>ch</a:t>
            </a:r>
            <a:r>
              <a:rPr lang="vi-VN" dirty="0"/>
              <a:t>ơ</a:t>
            </a:r>
            <a:r>
              <a:rPr lang="en-GB" dirty="0"/>
              <a:t>i: 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Có</a:t>
            </a:r>
            <a:r>
              <a:rPr lang="en-GB" dirty="0"/>
              <a:t> 2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Hai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 </a:t>
            </a:r>
            <a:r>
              <a:rPr lang="en-GB" dirty="0" err="1"/>
              <a:t>luân</a:t>
            </a:r>
            <a:r>
              <a:rPr lang="en-GB" dirty="0"/>
              <a:t> </a:t>
            </a:r>
            <a:r>
              <a:rPr lang="en-GB" dirty="0" err="1"/>
              <a:t>phiên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Zero-sum: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lợi</a:t>
            </a:r>
            <a:r>
              <a:rPr lang="en-GB" dirty="0"/>
              <a:t> </a:t>
            </a:r>
            <a:r>
              <a:rPr lang="en-GB" dirty="0" err="1"/>
              <a:t>ích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2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0.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Hữu</a:t>
            </a:r>
            <a:r>
              <a:rPr lang="en-GB" dirty="0"/>
              <a:t> </a:t>
            </a:r>
            <a:r>
              <a:rPr lang="en-GB" dirty="0" err="1"/>
              <a:t>hạn</a:t>
            </a:r>
            <a:r>
              <a:rPr lang="en-GB" dirty="0"/>
              <a:t>: Ở </a:t>
            </a:r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trạng</a:t>
            </a:r>
            <a:r>
              <a:rPr lang="en-GB" dirty="0"/>
              <a:t> </a:t>
            </a:r>
            <a:r>
              <a:rPr lang="en-GB" dirty="0" err="1"/>
              <a:t>thái</a:t>
            </a:r>
            <a:r>
              <a:rPr lang="en-GB" dirty="0"/>
              <a:t>,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cách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hữu</a:t>
            </a:r>
            <a:r>
              <a:rPr lang="en-GB" dirty="0"/>
              <a:t> </a:t>
            </a:r>
            <a:r>
              <a:rPr lang="en-GB" dirty="0" err="1"/>
              <a:t>hạn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54F3-29B3-42E9-91D6-A77AF94D40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2499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8BE8-D098-423F-84D6-1BD766EA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Biểu</a:t>
            </a:r>
            <a:r>
              <a:rPr lang="en-GB" sz="3200" dirty="0"/>
              <a:t> </a:t>
            </a:r>
            <a:r>
              <a:rPr lang="en-GB" sz="3200" dirty="0" err="1"/>
              <a:t>diễn</a:t>
            </a:r>
            <a:r>
              <a:rPr lang="en-GB" sz="3200" dirty="0"/>
              <a:t> </a:t>
            </a:r>
            <a:r>
              <a:rPr lang="en-GB" sz="3200" dirty="0" err="1"/>
              <a:t>trạng</a:t>
            </a:r>
            <a:r>
              <a:rPr lang="en-GB" sz="3200" dirty="0"/>
              <a:t> </a:t>
            </a:r>
            <a:r>
              <a:rPr lang="en-GB" sz="3200" dirty="0" err="1"/>
              <a:t>thái</a:t>
            </a:r>
            <a:endParaRPr lang="en-GB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649740-64B5-432C-8AA7-0F0FFA137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3784D8-07F0-4C15-A789-ACEB97A88BF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74993" y="1596982"/>
            <a:ext cx="3378300" cy="19721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Nút</a:t>
            </a:r>
            <a:r>
              <a:rPr lang="en-GB" dirty="0">
                <a:latin typeface="Roboto Condensed Light" panose="020B0604020202020204" charset="0"/>
                <a:ea typeface="Roboto Condensed Light" panose="020B0604020202020204" charset="0"/>
              </a:rPr>
              <a:t>: </a:t>
            </a: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trạng</a:t>
            </a:r>
            <a:r>
              <a:rPr lang="en-GB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thái</a:t>
            </a:r>
            <a:r>
              <a:rPr lang="en-GB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trò</a:t>
            </a:r>
            <a:r>
              <a:rPr lang="en-GB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ch</a:t>
            </a:r>
            <a:r>
              <a:rPr lang="vi-VN" dirty="0">
                <a:latin typeface="Roboto Condensed Light" panose="020B0604020202020204" charset="0"/>
                <a:ea typeface="Roboto Condensed Light" panose="020B0604020202020204" charset="0"/>
              </a:rPr>
              <a:t>ơ</a:t>
            </a: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i</a:t>
            </a:r>
            <a:endParaRPr lang="en-GB" dirty="0"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Cạnh</a:t>
            </a:r>
            <a:r>
              <a:rPr lang="en-GB" dirty="0">
                <a:latin typeface="Roboto Condensed Light" panose="020B0604020202020204" charset="0"/>
                <a:ea typeface="Roboto Condensed Light" panose="020B0604020202020204" charset="0"/>
              </a:rPr>
              <a:t>: n</a:t>
            </a:r>
            <a:r>
              <a:rPr lang="vi-VN" dirty="0">
                <a:latin typeface="Roboto Condensed Light" panose="020B0604020202020204" charset="0"/>
                <a:ea typeface="Roboto Condensed Light" panose="020B0604020202020204" charset="0"/>
              </a:rPr>
              <a:t>ư</a:t>
            </a: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ớc</a:t>
            </a:r>
            <a:r>
              <a:rPr lang="en-GB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đi</a:t>
            </a:r>
            <a:r>
              <a:rPr lang="en-GB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biến</a:t>
            </a:r>
            <a:r>
              <a:rPr lang="en-GB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đổi</a:t>
            </a:r>
            <a:r>
              <a:rPr lang="en-GB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từ</a:t>
            </a:r>
            <a:r>
              <a:rPr lang="en-GB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trạng</a:t>
            </a:r>
            <a:r>
              <a:rPr lang="en-GB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thái</a:t>
            </a:r>
            <a:r>
              <a:rPr lang="en-GB" dirty="0">
                <a:latin typeface="Roboto Condensed Light" panose="020B0604020202020204" charset="0"/>
                <a:ea typeface="Roboto Condensed Light" panose="020B0604020202020204" charset="0"/>
              </a:rPr>
              <a:t> nay sang </a:t>
            </a: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trạng</a:t>
            </a:r>
            <a:r>
              <a:rPr lang="en-GB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thái</a:t>
            </a:r>
            <a:r>
              <a:rPr lang="en-GB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GB" dirty="0" err="1">
                <a:latin typeface="Roboto Condensed Light" panose="020B0604020202020204" charset="0"/>
                <a:ea typeface="Roboto Condensed Light" panose="020B0604020202020204" charset="0"/>
              </a:rPr>
              <a:t>khác</a:t>
            </a:r>
            <a:endParaRPr lang="en-GB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759D0-CE06-4065-AA65-E433E6C8EC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image1.gif">
            <a:extLst>
              <a:ext uri="{FF2B5EF4-FFF2-40B4-BE49-F238E27FC236}">
                <a16:creationId xmlns:a16="http://schemas.microsoft.com/office/drawing/2014/main" id="{BE681A10-A09E-4184-BB8A-964B2E4056A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0707" y="1419838"/>
            <a:ext cx="4731119" cy="343975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4387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38EE-B1A1-4035-B474-73F464D5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Ý t</a:t>
            </a:r>
            <a:r>
              <a:rPr lang="vi-VN" sz="3200" dirty="0"/>
              <a:t>ư</a:t>
            </a:r>
            <a:r>
              <a:rPr lang="en-GB" sz="3200" dirty="0" err="1"/>
              <a:t>ởng</a:t>
            </a: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1FFB7-0360-49C5-9CE8-2A1AA1D7D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D5767A-1471-46E9-8677-53093AEDB9CA}"/>
              </a:ext>
            </a:extLst>
          </p:cNvPr>
          <p:cNvSpPr/>
          <p:nvPr/>
        </p:nvSpPr>
        <p:spPr>
          <a:xfrm>
            <a:off x="271616" y="2783043"/>
            <a:ext cx="1585451" cy="687643"/>
          </a:xfrm>
          <a:prstGeom prst="roundRect">
            <a:avLst/>
          </a:prstGeom>
          <a:solidFill>
            <a:srgbClr val="FF9800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Selection</a:t>
            </a:r>
            <a:r>
              <a:rPr lang="en-GB" sz="28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1093BD-1E23-425A-8C99-A98B187F0260}"/>
              </a:ext>
            </a:extLst>
          </p:cNvPr>
          <p:cNvSpPr/>
          <p:nvPr/>
        </p:nvSpPr>
        <p:spPr>
          <a:xfrm>
            <a:off x="2209799" y="2783043"/>
            <a:ext cx="1585451" cy="687643"/>
          </a:xfrm>
          <a:prstGeom prst="roundRect">
            <a:avLst/>
          </a:prstGeom>
          <a:solidFill>
            <a:srgbClr val="FF9800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Playout</a:t>
            </a:r>
            <a:endParaRPr lang="en-GB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726265-1B7F-4E8C-AB74-C8F1EBCAA823}"/>
              </a:ext>
            </a:extLst>
          </p:cNvPr>
          <p:cNvSpPr/>
          <p:nvPr/>
        </p:nvSpPr>
        <p:spPr>
          <a:xfrm>
            <a:off x="4147982" y="2783043"/>
            <a:ext cx="1917290" cy="687643"/>
          </a:xfrm>
          <a:prstGeom prst="roundRect">
            <a:avLst/>
          </a:prstGeom>
          <a:solidFill>
            <a:srgbClr val="FF9800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Expandsion</a:t>
            </a:r>
            <a:endParaRPr lang="en-GB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A9B63-1E6D-4328-9B13-C8ACC421AD6F}"/>
              </a:ext>
            </a:extLst>
          </p:cNvPr>
          <p:cNvSpPr/>
          <p:nvPr/>
        </p:nvSpPr>
        <p:spPr>
          <a:xfrm>
            <a:off x="6418004" y="2783043"/>
            <a:ext cx="2565709" cy="687643"/>
          </a:xfrm>
          <a:prstGeom prst="roundRect">
            <a:avLst/>
          </a:prstGeom>
          <a:solidFill>
            <a:srgbClr val="FF9800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Backpropagation</a:t>
            </a:r>
            <a:endParaRPr lang="en-GB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16C5B5-60BA-41F4-8DBC-A733A4B424F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857067" y="3126865"/>
            <a:ext cx="352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CFA0F8-6B3A-486E-AD16-0E98997AC492}"/>
              </a:ext>
            </a:extLst>
          </p:cNvPr>
          <p:cNvCxnSpPr/>
          <p:nvPr/>
        </p:nvCxnSpPr>
        <p:spPr>
          <a:xfrm>
            <a:off x="3795250" y="3126865"/>
            <a:ext cx="352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85D5A0-C27D-4B60-8D0F-7F7C65B12672}"/>
              </a:ext>
            </a:extLst>
          </p:cNvPr>
          <p:cNvCxnSpPr/>
          <p:nvPr/>
        </p:nvCxnSpPr>
        <p:spPr>
          <a:xfrm>
            <a:off x="6065272" y="3126865"/>
            <a:ext cx="352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30A65E0-4B78-4435-8DC9-3641491FE36B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4889090" y="1769806"/>
            <a:ext cx="4094623" cy="1357059"/>
          </a:xfrm>
          <a:prstGeom prst="bentConnector3">
            <a:avLst>
              <a:gd name="adj1" fmla="val -2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F3C38C-5CDA-486D-BABC-88D7C288C6A4}"/>
              </a:ext>
            </a:extLst>
          </p:cNvPr>
          <p:cNvSpPr txBox="1"/>
          <p:nvPr/>
        </p:nvSpPr>
        <p:spPr>
          <a:xfrm>
            <a:off x="2541022" y="1571536"/>
            <a:ext cx="286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Roboto Condensed Light" panose="020B0604020202020204" charset="0"/>
                <a:ea typeface="Roboto Condensed Light" panose="020B0604020202020204" charset="0"/>
              </a:rPr>
              <a:t>Repeat X times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9FFBA0F-0E8B-4CB4-AEEE-A60B1EFE97EE}"/>
              </a:ext>
            </a:extLst>
          </p:cNvPr>
          <p:cNvCxnSpPr>
            <a:stCxn id="16" idx="1"/>
            <a:endCxn id="5" idx="1"/>
          </p:cNvCxnSpPr>
          <p:nvPr/>
        </p:nvCxnSpPr>
        <p:spPr>
          <a:xfrm rot="10800000" flipV="1">
            <a:off x="271616" y="1833145"/>
            <a:ext cx="2269406" cy="1293719"/>
          </a:xfrm>
          <a:prstGeom prst="bentConnector3">
            <a:avLst>
              <a:gd name="adj1" fmla="val 110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97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C567-998D-491F-AB81-9D8BC2C7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Các</a:t>
            </a:r>
            <a:r>
              <a:rPr lang="en-GB" sz="3200" dirty="0"/>
              <a:t> </a:t>
            </a:r>
            <a:r>
              <a:rPr lang="en-GB" sz="3200" dirty="0" err="1"/>
              <a:t>khái</a:t>
            </a:r>
            <a:r>
              <a:rPr lang="en-GB" sz="3200" dirty="0"/>
              <a:t> </a:t>
            </a:r>
            <a:r>
              <a:rPr lang="en-GB" sz="3200" dirty="0" err="1"/>
              <a:t>niệm</a:t>
            </a:r>
            <a:r>
              <a:rPr lang="en-GB" sz="3200" dirty="0"/>
              <a:t> c</a:t>
            </a:r>
            <a:r>
              <a:rPr lang="vi-VN" sz="3200" dirty="0"/>
              <a:t>ơ</a:t>
            </a:r>
            <a:r>
              <a:rPr lang="en-GB" sz="3200" dirty="0"/>
              <a:t> </a:t>
            </a:r>
            <a:r>
              <a:rPr lang="en-GB" sz="3200" dirty="0" err="1"/>
              <a:t>bản</a:t>
            </a:r>
            <a:endParaRPr lang="en-GB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AA560E-FA9B-417D-A8AB-FCCD3F78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959" y="1491000"/>
            <a:ext cx="6818015" cy="31455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coi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b="1" dirty="0" err="1"/>
              <a:t>đã</a:t>
            </a:r>
            <a:r>
              <a:rPr lang="en-GB" b="1" dirty="0"/>
              <a:t> </a:t>
            </a:r>
            <a:r>
              <a:rPr lang="en-GB" b="1" dirty="0" err="1"/>
              <a:t>được</a:t>
            </a:r>
            <a:r>
              <a:rPr lang="en-GB" b="1" dirty="0"/>
              <a:t> </a:t>
            </a:r>
            <a:r>
              <a:rPr lang="en-GB" b="1" dirty="0" err="1"/>
              <a:t>thăm</a:t>
            </a:r>
            <a:r>
              <a:rPr lang="en-GB" dirty="0"/>
              <a:t> (visited) 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lần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phỏng</a:t>
            </a:r>
            <a:r>
              <a:rPr lang="en-GB" dirty="0"/>
              <a:t> </a:t>
            </a:r>
            <a:r>
              <a:rPr lang="en-GB" dirty="0" err="1"/>
              <a:t>bắt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tất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con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đều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thăm</a:t>
            </a:r>
            <a:r>
              <a:rPr lang="en-GB" dirty="0"/>
              <a:t>, </a:t>
            </a:r>
            <a:r>
              <a:rPr lang="en-GB" dirty="0" err="1"/>
              <a:t>thì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b="1" dirty="0" err="1"/>
              <a:t>đã</a:t>
            </a:r>
            <a:r>
              <a:rPr lang="en-GB" b="1" dirty="0"/>
              <a:t> </a:t>
            </a:r>
            <a:r>
              <a:rPr lang="en-GB" b="1" dirty="0" err="1"/>
              <a:t>được</a:t>
            </a:r>
            <a:r>
              <a:rPr lang="en-GB" b="1" dirty="0"/>
              <a:t> </a:t>
            </a:r>
            <a:r>
              <a:rPr lang="en-GB" b="1" dirty="0" err="1"/>
              <a:t>mở</a:t>
            </a:r>
            <a:r>
              <a:rPr lang="en-GB" b="1" dirty="0"/>
              <a:t> </a:t>
            </a:r>
            <a:r>
              <a:rPr lang="en-GB" b="1" dirty="0" err="1"/>
              <a:t>hoàn</a:t>
            </a:r>
            <a:r>
              <a:rPr lang="en-GB" b="1" dirty="0"/>
              <a:t> </a:t>
            </a:r>
            <a:r>
              <a:rPr lang="en-GB" b="1" dirty="0" err="1"/>
              <a:t>toàn</a:t>
            </a:r>
            <a:r>
              <a:rPr lang="en-GB" dirty="0"/>
              <a:t> (fully expanded).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C39-0ABC-45EC-8FCD-098250F15D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1310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207F28-72CB-48D1-82DF-264935B4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Thành</a:t>
            </a:r>
            <a:r>
              <a:rPr lang="en-GB" sz="3200" dirty="0"/>
              <a:t> </a:t>
            </a:r>
            <a:r>
              <a:rPr lang="en-GB" sz="3200" dirty="0" err="1"/>
              <a:t>viên</a:t>
            </a:r>
            <a:r>
              <a:rPr lang="en-GB" sz="3200" dirty="0"/>
              <a:t> </a:t>
            </a:r>
            <a:r>
              <a:rPr lang="en-GB" sz="3200" dirty="0" err="1"/>
              <a:t>nhóm</a:t>
            </a:r>
            <a:endParaRPr lang="en-GB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760B-2157-4620-B000-9761EF17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548" y="1703930"/>
            <a:ext cx="4192575" cy="2877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1612847	</a:t>
            </a:r>
            <a:r>
              <a:rPr lang="vi-VN" dirty="0" err="1"/>
              <a:t>Đỗ</a:t>
            </a:r>
            <a:r>
              <a:rPr lang="vi-VN" dirty="0"/>
              <a:t> </a:t>
            </a:r>
            <a:r>
              <a:rPr lang="vi-VN" dirty="0" err="1"/>
              <a:t>Hoàng</a:t>
            </a:r>
            <a:r>
              <a:rPr lang="vi-VN" dirty="0"/>
              <a:t> Anh Duy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1612829	</a:t>
            </a:r>
            <a:r>
              <a:rPr lang="vi-VN" dirty="0" err="1"/>
              <a:t>Nguyễn</a:t>
            </a:r>
            <a:r>
              <a:rPr lang="vi-VN" dirty="0"/>
              <a:t> </a:t>
            </a:r>
            <a:r>
              <a:rPr lang="vi-VN" dirty="0" err="1"/>
              <a:t>Quốc</a:t>
            </a:r>
            <a:r>
              <a:rPr lang="vi-VN" dirty="0"/>
              <a:t> Vương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1612774	</a:t>
            </a:r>
            <a:r>
              <a:rPr lang="vi-VN" dirty="0" err="1"/>
              <a:t>Nguyễn</a:t>
            </a:r>
            <a:r>
              <a:rPr lang="vi-VN" dirty="0"/>
              <a:t> Thanh </a:t>
            </a:r>
            <a:r>
              <a:rPr lang="vi-VN" dirty="0" err="1"/>
              <a:t>Tuấn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1612842	Lê </a:t>
            </a:r>
            <a:r>
              <a:rPr lang="vi-VN" dirty="0" err="1"/>
              <a:t>Thành</a:t>
            </a:r>
            <a:r>
              <a:rPr lang="vi-VN" dirty="0"/>
              <a:t> Công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1612869	</a:t>
            </a:r>
            <a:r>
              <a:rPr lang="vi-VN" dirty="0" err="1"/>
              <a:t>Trần</a:t>
            </a:r>
            <a:r>
              <a:rPr lang="vi-VN" dirty="0"/>
              <a:t> Mai Khiêm	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1D8558-015F-4968-82EE-22E5022167F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96123" y="1703930"/>
            <a:ext cx="4570896" cy="27243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1612791	</a:t>
            </a:r>
            <a:r>
              <a:rPr lang="vi-VN" dirty="0" err="1"/>
              <a:t>Vũ</a:t>
            </a:r>
            <a:r>
              <a:rPr lang="vi-VN" dirty="0"/>
              <a:t> Thanh </a:t>
            </a:r>
            <a:r>
              <a:rPr lang="vi-VN" dirty="0" err="1"/>
              <a:t>Tùng</a:t>
            </a:r>
            <a:r>
              <a:rPr lang="vi-VN" dirty="0"/>
              <a:t>	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1612843	</a:t>
            </a:r>
            <a:r>
              <a:rPr lang="vi-VN" dirty="0" err="1"/>
              <a:t>Trần</a:t>
            </a:r>
            <a:r>
              <a:rPr lang="vi-VN" dirty="0"/>
              <a:t> </a:t>
            </a:r>
            <a:r>
              <a:rPr lang="vi-VN" dirty="0" err="1"/>
              <a:t>Quốc</a:t>
            </a:r>
            <a:r>
              <a:rPr lang="vi-VN" dirty="0"/>
              <a:t> </a:t>
            </a:r>
            <a:r>
              <a:rPr lang="vi-VN" dirty="0" err="1"/>
              <a:t>Cường</a:t>
            </a:r>
            <a:r>
              <a:rPr lang="vi-VN" dirty="0"/>
              <a:t>	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1612840	Dương </a:t>
            </a:r>
            <a:r>
              <a:rPr lang="vi-VN" dirty="0" err="1"/>
              <a:t>Nguyễn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Bảo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1612880	</a:t>
            </a:r>
            <a:r>
              <a:rPr lang="vi-VN" dirty="0" err="1"/>
              <a:t>Hoàng</a:t>
            </a:r>
            <a:r>
              <a:rPr lang="vi-VN" dirty="0"/>
              <a:t> Thiên </a:t>
            </a:r>
            <a:r>
              <a:rPr lang="vi-VN" dirty="0" err="1"/>
              <a:t>Nữ</a:t>
            </a:r>
            <a:r>
              <a:rPr lang="vi-VN" dirty="0"/>
              <a:t>	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57EAA-8016-4D73-B01D-B9A220FFAD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0682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BD6F3-046E-4D19-8B88-A27C827D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561" y="293050"/>
            <a:ext cx="6004200" cy="315600"/>
          </a:xfrm>
        </p:spPr>
        <p:txBody>
          <a:bodyPr/>
          <a:lstStyle/>
          <a:p>
            <a:r>
              <a:rPr lang="en-GB" sz="2000" dirty="0" err="1"/>
              <a:t>Ví</a:t>
            </a:r>
            <a:r>
              <a:rPr lang="en-GB" sz="2000" dirty="0"/>
              <a:t> </a:t>
            </a:r>
            <a:r>
              <a:rPr lang="en-GB" sz="2000" dirty="0" err="1"/>
              <a:t>dụ</a:t>
            </a:r>
            <a:r>
              <a:rPr lang="en-GB" sz="2000" dirty="0"/>
              <a:t> </a:t>
            </a:r>
            <a:r>
              <a:rPr lang="en-GB" sz="2000" dirty="0" err="1"/>
              <a:t>về</a:t>
            </a:r>
            <a:r>
              <a:rPr lang="en-GB" sz="2000" dirty="0"/>
              <a:t> </a:t>
            </a:r>
            <a:r>
              <a:rPr lang="en-GB" sz="2000" dirty="0" err="1"/>
              <a:t>khái</a:t>
            </a:r>
            <a:r>
              <a:rPr lang="en-GB" sz="2000" dirty="0"/>
              <a:t> </a:t>
            </a:r>
            <a:r>
              <a:rPr lang="en-GB" sz="2000" dirty="0" err="1"/>
              <a:t>niệm</a:t>
            </a:r>
            <a:r>
              <a:rPr lang="en-GB" sz="2000" dirty="0"/>
              <a:t> </a:t>
            </a:r>
            <a:r>
              <a:rPr lang="en-GB" sz="2000" dirty="0" err="1"/>
              <a:t>mở</a:t>
            </a:r>
            <a:r>
              <a:rPr lang="en-GB" sz="2000" dirty="0"/>
              <a:t> </a:t>
            </a:r>
            <a:r>
              <a:rPr lang="en-GB" sz="2000" dirty="0" err="1"/>
              <a:t>hoàn</a:t>
            </a:r>
            <a:r>
              <a:rPr lang="en-GB" sz="2000" dirty="0"/>
              <a:t> </a:t>
            </a:r>
            <a:r>
              <a:rPr lang="en-GB" sz="2000" dirty="0" err="1"/>
              <a:t>toàn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7DBB9-32E3-4E4B-9CB7-1B26E04EC4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0242" name="Picture 2" descr="visited and unvisited nodes in monte carlo tree search">
            <a:extLst>
              <a:ext uri="{FF2B5EF4-FFF2-40B4-BE49-F238E27FC236}">
                <a16:creationId xmlns:a16="http://schemas.microsoft.com/office/drawing/2014/main" id="{4E97B807-EE81-4482-9143-E227773E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850"/>
            <a:ext cx="9144000" cy="424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927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C567-998D-491F-AB81-9D8BC2C7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Các</a:t>
            </a:r>
            <a:r>
              <a:rPr lang="en-GB" sz="3200" dirty="0"/>
              <a:t> </a:t>
            </a:r>
            <a:r>
              <a:rPr lang="en-GB" sz="3200" dirty="0" err="1"/>
              <a:t>khái</a:t>
            </a:r>
            <a:r>
              <a:rPr lang="en-GB" sz="3200" dirty="0"/>
              <a:t> </a:t>
            </a:r>
            <a:r>
              <a:rPr lang="en-GB" sz="3200" dirty="0" err="1"/>
              <a:t>niệm</a:t>
            </a:r>
            <a:r>
              <a:rPr lang="en-GB" sz="3200" dirty="0"/>
              <a:t> c</a:t>
            </a:r>
            <a:r>
              <a:rPr lang="vi-VN" sz="3200" dirty="0"/>
              <a:t>ơ</a:t>
            </a:r>
            <a:r>
              <a:rPr lang="en-GB" sz="3200" dirty="0"/>
              <a:t> </a:t>
            </a:r>
            <a:r>
              <a:rPr lang="en-GB" sz="3200" dirty="0" err="1"/>
              <a:t>bản</a:t>
            </a:r>
            <a:endParaRPr lang="en-GB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AA560E-FA9B-417D-A8AB-FCCD3F78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959" y="1491000"/>
            <a:ext cx="6818015" cy="31455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xong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lần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phỏng</a:t>
            </a:r>
            <a:r>
              <a:rPr lang="en-GB" dirty="0"/>
              <a:t> ở </a:t>
            </a:r>
            <a:r>
              <a:rPr lang="en-GB" dirty="0" err="1"/>
              <a:t>nút</a:t>
            </a:r>
            <a:r>
              <a:rPr lang="en-GB" dirty="0"/>
              <a:t> v, ta </a:t>
            </a: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nhật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N(u) </a:t>
            </a:r>
            <a:r>
              <a:rPr lang="en-GB" dirty="0" err="1"/>
              <a:t>và</a:t>
            </a:r>
            <a:r>
              <a:rPr lang="en-GB" dirty="0"/>
              <a:t> Q(u)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gốc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v: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Q(u):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lợi</a:t>
            </a:r>
            <a:r>
              <a:rPr lang="en-GB" dirty="0"/>
              <a:t> </a:t>
            </a:r>
            <a:r>
              <a:rPr lang="en-GB" dirty="0" err="1"/>
              <a:t>ích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lần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phỏng</a:t>
            </a:r>
            <a:r>
              <a:rPr lang="en-GB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N(v):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lần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phỏng</a:t>
            </a:r>
            <a:r>
              <a:rPr lang="en-GB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C39-0ABC-45EC-8FCD-098250F15D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1769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C567-998D-491F-AB81-9D8BC2C7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Các</a:t>
            </a:r>
            <a:r>
              <a:rPr lang="en-GB" sz="3200" dirty="0"/>
              <a:t> </a:t>
            </a:r>
            <a:r>
              <a:rPr lang="en-GB" sz="3200" dirty="0" err="1"/>
              <a:t>khái</a:t>
            </a:r>
            <a:r>
              <a:rPr lang="en-GB" sz="3200" dirty="0"/>
              <a:t> </a:t>
            </a:r>
            <a:r>
              <a:rPr lang="en-GB" sz="3200" dirty="0" err="1"/>
              <a:t>niệm</a:t>
            </a:r>
            <a:r>
              <a:rPr lang="en-GB" sz="3200" dirty="0"/>
              <a:t> c</a:t>
            </a:r>
            <a:r>
              <a:rPr lang="vi-VN" sz="3200" dirty="0"/>
              <a:t>ơ</a:t>
            </a:r>
            <a:r>
              <a:rPr lang="en-GB" sz="3200" dirty="0"/>
              <a:t> </a:t>
            </a:r>
            <a:r>
              <a:rPr lang="en-GB" sz="3200" dirty="0" err="1"/>
              <a:t>bản</a:t>
            </a:r>
            <a:endParaRPr lang="en-GB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AA560E-FA9B-417D-A8AB-FCCD3F78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959" y="1491000"/>
            <a:ext cx="6818015" cy="3461100"/>
          </a:xfrm>
        </p:spPr>
        <p:txBody>
          <a:bodyPr/>
          <a:lstStyle/>
          <a:p>
            <a:pPr marL="76200" indent="0">
              <a:buNone/>
            </a:pPr>
            <a:r>
              <a:rPr lang="en-GB" dirty="0"/>
              <a:t>Upper Confidence Bounds for Trees (UCT)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đánh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.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như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:</a:t>
            </a:r>
          </a:p>
          <a:p>
            <a:pPr marL="76200" indent="0">
              <a:buNone/>
            </a:pPr>
            <a:endParaRPr lang="en-GB" dirty="0"/>
          </a:p>
          <a:p>
            <a:pPr marL="76200" indent="0">
              <a:buNone/>
            </a:pPr>
            <a:endParaRPr lang="en-GB" dirty="0"/>
          </a:p>
          <a:p>
            <a:pPr marL="76200" indent="0">
              <a:buNone/>
            </a:pPr>
            <a:endParaRPr lang="en-GB" dirty="0"/>
          </a:p>
          <a:p>
            <a:pPr marL="76200" indent="0">
              <a:buNone/>
            </a:pPr>
            <a:r>
              <a:rPr lang="en-GB" sz="2000" dirty="0" err="1"/>
              <a:t>Trong</a:t>
            </a:r>
            <a:r>
              <a:rPr lang="en-GB" sz="2000" dirty="0"/>
              <a:t> </a:t>
            </a:r>
            <a:r>
              <a:rPr lang="en-GB" sz="2000" dirty="0" err="1"/>
              <a:t>đó</a:t>
            </a:r>
            <a:r>
              <a:rPr lang="en-GB" sz="2000" dirty="0"/>
              <a:t> </a:t>
            </a:r>
            <a:r>
              <a:rPr lang="en-GB" sz="2000" b="1" dirty="0"/>
              <a:t>v</a:t>
            </a:r>
            <a:r>
              <a:rPr lang="en-GB" sz="2000" b="1" baseline="-25000" dirty="0"/>
              <a:t>i</a:t>
            </a:r>
            <a:r>
              <a:rPr lang="en-GB" sz="2000" dirty="0"/>
              <a:t> </a:t>
            </a:r>
            <a:r>
              <a:rPr lang="en-GB" sz="2000" dirty="0" err="1"/>
              <a:t>là</a:t>
            </a:r>
            <a:r>
              <a:rPr lang="en-GB" sz="2000" dirty="0"/>
              <a:t> con </a:t>
            </a:r>
            <a:r>
              <a:rPr lang="en-GB" sz="2000" dirty="0" err="1"/>
              <a:t>của</a:t>
            </a:r>
            <a:r>
              <a:rPr lang="en-GB" sz="2000" dirty="0"/>
              <a:t> </a:t>
            </a:r>
            <a:r>
              <a:rPr lang="en-GB" sz="2000" b="1" dirty="0"/>
              <a:t>v</a:t>
            </a:r>
            <a:r>
              <a:rPr lang="en-GB" sz="2000" dirty="0"/>
              <a:t>, </a:t>
            </a:r>
            <a:r>
              <a:rPr lang="en-GB" sz="2000" b="1" dirty="0"/>
              <a:t>c</a:t>
            </a:r>
            <a:r>
              <a:rPr lang="en-GB" sz="2000" dirty="0"/>
              <a:t> </a:t>
            </a:r>
            <a:r>
              <a:rPr lang="en-GB" sz="2000" dirty="0" err="1"/>
              <a:t>là</a:t>
            </a:r>
            <a:r>
              <a:rPr lang="en-GB" sz="2000" dirty="0"/>
              <a:t> </a:t>
            </a:r>
            <a:r>
              <a:rPr lang="en-GB" sz="2000" dirty="0" err="1"/>
              <a:t>một</a:t>
            </a:r>
            <a:r>
              <a:rPr lang="en-GB" sz="2000" dirty="0"/>
              <a:t> </a:t>
            </a:r>
            <a:r>
              <a:rPr lang="en-GB" sz="2000" dirty="0" err="1"/>
              <a:t>hằng</a:t>
            </a:r>
            <a:r>
              <a:rPr lang="en-GB" sz="2000" dirty="0"/>
              <a:t> </a:t>
            </a:r>
            <a:r>
              <a:rPr lang="en-GB" sz="2000" dirty="0" err="1"/>
              <a:t>số</a:t>
            </a:r>
            <a:r>
              <a:rPr lang="en-GB" sz="2000" dirty="0"/>
              <a:t>.</a:t>
            </a:r>
          </a:p>
          <a:p>
            <a:pPr marL="76200" indent="0">
              <a:buNone/>
            </a:pPr>
            <a:r>
              <a:rPr lang="en-GB" sz="2000" dirty="0" err="1"/>
              <a:t>Hàm</a:t>
            </a:r>
            <a:r>
              <a:rPr lang="en-GB" sz="2000" dirty="0"/>
              <a:t> </a:t>
            </a:r>
            <a:r>
              <a:rPr lang="en-GB" sz="2000" dirty="0" err="1"/>
              <a:t>này</a:t>
            </a:r>
            <a:r>
              <a:rPr lang="en-GB" sz="2000" dirty="0"/>
              <a:t> </a:t>
            </a:r>
            <a:r>
              <a:rPr lang="en-GB" sz="2000" dirty="0" err="1"/>
              <a:t>dùng</a:t>
            </a:r>
            <a:r>
              <a:rPr lang="en-GB" sz="2000" dirty="0"/>
              <a:t> </a:t>
            </a:r>
            <a:r>
              <a:rPr lang="en-GB" sz="2000" dirty="0" err="1"/>
              <a:t>để</a:t>
            </a:r>
            <a:r>
              <a:rPr lang="en-GB" sz="2000" dirty="0"/>
              <a:t> </a:t>
            </a:r>
            <a:r>
              <a:rPr lang="en-GB" sz="2000" dirty="0" err="1"/>
              <a:t>đánh</a:t>
            </a:r>
            <a:r>
              <a:rPr lang="en-GB" sz="2000" dirty="0"/>
              <a:t> </a:t>
            </a:r>
            <a:r>
              <a:rPr lang="en-GB" sz="2000" dirty="0" err="1"/>
              <a:t>giá</a:t>
            </a:r>
            <a:r>
              <a:rPr lang="en-GB" sz="2000" dirty="0"/>
              <a:t> </a:t>
            </a:r>
            <a:r>
              <a:rPr lang="en-GB" sz="2000" dirty="0" err="1"/>
              <a:t>nút</a:t>
            </a:r>
            <a:r>
              <a:rPr lang="en-GB" sz="2000" dirty="0"/>
              <a:t> con </a:t>
            </a:r>
            <a:r>
              <a:rPr lang="en-GB" sz="2000" b="1" dirty="0"/>
              <a:t>v</a:t>
            </a:r>
            <a:r>
              <a:rPr lang="en-GB" sz="2000" b="1" baseline="-25000" dirty="0"/>
              <a:t>i</a:t>
            </a:r>
            <a:r>
              <a:rPr lang="en-GB" sz="2000" dirty="0"/>
              <a:t>. </a:t>
            </a:r>
            <a:r>
              <a:rPr lang="en-GB" sz="2000" b="1" dirty="0"/>
              <a:t>c </a:t>
            </a:r>
            <a:r>
              <a:rPr lang="en-GB" sz="2000" dirty="0" err="1"/>
              <a:t>dùng</a:t>
            </a:r>
            <a:r>
              <a:rPr lang="en-GB" sz="2000" dirty="0"/>
              <a:t> </a:t>
            </a:r>
            <a:r>
              <a:rPr lang="en-GB" sz="2000" dirty="0" err="1"/>
              <a:t>để</a:t>
            </a:r>
            <a:r>
              <a:rPr lang="en-GB" sz="2000" dirty="0"/>
              <a:t> </a:t>
            </a:r>
            <a:r>
              <a:rPr lang="en-GB" sz="2000" dirty="0" err="1"/>
              <a:t>điều</a:t>
            </a:r>
            <a:r>
              <a:rPr lang="en-GB" sz="2000" dirty="0"/>
              <a:t> </a:t>
            </a:r>
            <a:r>
              <a:rPr lang="en-GB" sz="2000" dirty="0" err="1"/>
              <a:t>chỉnh</a:t>
            </a:r>
            <a:r>
              <a:rPr lang="en-GB" sz="2000" dirty="0"/>
              <a:t> </a:t>
            </a:r>
            <a:r>
              <a:rPr lang="en-GB" sz="2000" dirty="0" err="1"/>
              <a:t>độ</a:t>
            </a:r>
            <a:r>
              <a:rPr lang="en-GB" sz="2000" dirty="0"/>
              <a:t> </a:t>
            </a:r>
            <a:r>
              <a:rPr lang="en-GB" sz="2000" dirty="0" err="1"/>
              <a:t>ưu</a:t>
            </a:r>
            <a:r>
              <a:rPr lang="en-GB" sz="2000" dirty="0"/>
              <a:t> </a:t>
            </a:r>
            <a:r>
              <a:rPr lang="en-GB" sz="2000" dirty="0" err="1"/>
              <a:t>tiên</a:t>
            </a:r>
            <a:r>
              <a:rPr lang="en-GB" sz="2000" dirty="0"/>
              <a:t> </a:t>
            </a:r>
            <a:r>
              <a:rPr lang="en-GB" sz="2000" dirty="0" err="1"/>
              <a:t>giữa</a:t>
            </a:r>
            <a:r>
              <a:rPr lang="en-GB" sz="2000" dirty="0"/>
              <a:t> 2 </a:t>
            </a:r>
            <a:r>
              <a:rPr lang="en-GB" sz="2000" dirty="0" err="1"/>
              <a:t>giá</a:t>
            </a:r>
            <a:r>
              <a:rPr lang="en-GB" sz="2000" dirty="0"/>
              <a:t> </a:t>
            </a:r>
            <a:r>
              <a:rPr lang="en-GB" sz="2000" dirty="0" err="1"/>
              <a:t>trị</a:t>
            </a:r>
            <a:r>
              <a:rPr lang="en-GB" sz="2000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C39-0ABC-45EC-8FCD-098250F15D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643D5CC7-44D3-4D5D-9367-05CB75D63F8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8309" y="2385398"/>
            <a:ext cx="4728374" cy="10730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29309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329-4E93-4862-98B3-A173CB7B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Chọn</a:t>
            </a:r>
            <a:r>
              <a:rPr lang="en-GB" sz="3200" dirty="0"/>
              <a:t> </a:t>
            </a:r>
            <a:r>
              <a:rPr lang="en-GB" sz="3200" dirty="0" err="1"/>
              <a:t>nút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CF25E-0A21-456F-978B-5AD161926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461" y="1435026"/>
            <a:ext cx="8536204" cy="3201474"/>
          </a:xfrm>
        </p:spPr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GB" dirty="0" err="1"/>
              <a:t>Xuất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gốc</a:t>
            </a:r>
            <a:r>
              <a:rPr lang="en-GB" dirty="0"/>
              <a:t>,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bước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con </a:t>
            </a:r>
            <a:r>
              <a:rPr lang="en-GB" dirty="0" err="1"/>
              <a:t>có</a:t>
            </a:r>
            <a:r>
              <a:rPr lang="en-GB" dirty="0"/>
              <a:t> UCT </a:t>
            </a:r>
            <a:r>
              <a:rPr lang="en-GB" dirty="0" err="1"/>
              <a:t>lớn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. 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gặp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b="1" dirty="0" err="1"/>
              <a:t>nút</a:t>
            </a:r>
            <a:r>
              <a:rPr lang="en-GB" b="1" dirty="0"/>
              <a:t> </a:t>
            </a:r>
            <a:r>
              <a:rPr lang="en-GB" b="1" dirty="0" err="1"/>
              <a:t>chưa</a:t>
            </a:r>
            <a:r>
              <a:rPr lang="en-GB" b="1" dirty="0"/>
              <a:t> </a:t>
            </a:r>
            <a:r>
              <a:rPr lang="en-GB" b="1" dirty="0" err="1"/>
              <a:t>được</a:t>
            </a:r>
            <a:r>
              <a:rPr lang="en-GB" b="1" dirty="0"/>
              <a:t> </a:t>
            </a:r>
            <a:r>
              <a:rPr lang="en-GB" b="1" dirty="0" err="1"/>
              <a:t>mở</a:t>
            </a:r>
            <a:r>
              <a:rPr lang="en-GB" b="1" dirty="0"/>
              <a:t> </a:t>
            </a:r>
            <a:r>
              <a:rPr lang="en-GB" b="1" dirty="0" err="1"/>
              <a:t>hoàn</a:t>
            </a:r>
            <a:r>
              <a:rPr lang="en-GB" b="1" dirty="0"/>
              <a:t> </a:t>
            </a:r>
            <a:r>
              <a:rPr lang="en-GB" b="1" dirty="0" err="1"/>
              <a:t>toàn</a:t>
            </a:r>
            <a:r>
              <a:rPr lang="en-GB" b="1" dirty="0"/>
              <a:t> </a:t>
            </a:r>
            <a:r>
              <a:rPr lang="en-GB" dirty="0" err="1"/>
              <a:t>thì</a:t>
            </a:r>
            <a:r>
              <a:rPr lang="en-GB" dirty="0"/>
              <a:t> </a:t>
            </a:r>
            <a:r>
              <a:rPr lang="en-GB" dirty="0" err="1"/>
              <a:t>dừng</a:t>
            </a:r>
            <a:r>
              <a:rPr lang="en-GB" dirty="0"/>
              <a:t>.</a:t>
            </a:r>
          </a:p>
          <a:p>
            <a:pPr marL="533400" indent="-457200">
              <a:buFont typeface="+mj-lt"/>
              <a:buAutoNum type="arabicPeriod"/>
            </a:pPr>
            <a:r>
              <a:rPr lang="en-GB" dirty="0"/>
              <a:t>Ban </a:t>
            </a:r>
            <a:r>
              <a:rPr lang="en-GB" dirty="0" err="1"/>
              <a:t>đầu</a:t>
            </a:r>
            <a:r>
              <a:rPr lang="en-GB" dirty="0"/>
              <a:t>, </a:t>
            </a:r>
            <a:r>
              <a:rPr lang="en-GB" dirty="0" err="1"/>
              <a:t>mọi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đều</a:t>
            </a:r>
            <a:r>
              <a:rPr lang="en-GB" dirty="0"/>
              <a:t> </a:t>
            </a:r>
            <a:r>
              <a:rPr lang="en-GB" dirty="0" err="1"/>
              <a:t>chưa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thăm</a:t>
            </a:r>
            <a:r>
              <a:rPr lang="en-GB" dirty="0"/>
              <a:t> </a:t>
            </a:r>
            <a:r>
              <a:rPr lang="en-GB" dirty="0" err="1"/>
              <a:t>nên</a:t>
            </a:r>
            <a:r>
              <a:rPr lang="en-GB" dirty="0"/>
              <a:t> </a:t>
            </a:r>
            <a:r>
              <a:rPr lang="en-GB" dirty="0" err="1"/>
              <a:t>dừng</a:t>
            </a:r>
            <a:r>
              <a:rPr lang="en-GB" dirty="0"/>
              <a:t> </a:t>
            </a:r>
            <a:r>
              <a:rPr lang="en-GB" dirty="0" err="1"/>
              <a:t>ngay</a:t>
            </a:r>
            <a:r>
              <a:rPr lang="en-GB" dirty="0"/>
              <a:t> ở </a:t>
            </a:r>
            <a:r>
              <a:rPr lang="en-GB" dirty="0" err="1"/>
              <a:t>gốc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con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nó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phỏng</a:t>
            </a:r>
            <a:r>
              <a:rPr lang="en-GB" dirty="0"/>
              <a:t>. Sau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con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gốc</a:t>
            </a:r>
            <a:r>
              <a:rPr lang="en-GB" dirty="0"/>
              <a:t> </a:t>
            </a:r>
            <a:r>
              <a:rPr lang="en-GB" dirty="0" err="1"/>
              <a:t>đều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thăm</a:t>
            </a:r>
            <a:r>
              <a:rPr lang="en-GB" dirty="0"/>
              <a:t>, </a:t>
            </a:r>
            <a:r>
              <a:rPr lang="en-GB" dirty="0" err="1"/>
              <a:t>lần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con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gốc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con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phỏng</a:t>
            </a:r>
            <a:r>
              <a:rPr lang="en-GB" dirty="0"/>
              <a:t>, </a:t>
            </a:r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cứ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tục</a:t>
            </a:r>
            <a:r>
              <a:rPr lang="en-GB" dirty="0"/>
              <a:t> </a:t>
            </a:r>
            <a:r>
              <a:rPr lang="en-GB" dirty="0" err="1"/>
              <a:t>như</a:t>
            </a:r>
            <a:r>
              <a:rPr lang="en-GB" dirty="0"/>
              <a:t> </a:t>
            </a:r>
            <a:r>
              <a:rPr lang="en-GB" dirty="0" err="1"/>
              <a:t>vậy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dừng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4F7A5-E612-44D0-8CC2-102E3ED6E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710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42A7-645D-445E-AC8A-0E143F4A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Mở</a:t>
            </a:r>
            <a:r>
              <a:rPr lang="en-GB" sz="3200" dirty="0"/>
              <a:t> </a:t>
            </a:r>
            <a:r>
              <a:rPr lang="en-GB" sz="3200" dirty="0" err="1"/>
              <a:t>nút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BBE03-F508-4C99-84C7-8A7B8119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987622" cy="3145500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r>
              <a:rPr lang="en-GB" dirty="0"/>
              <a:t>Sau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chưa</a:t>
            </a:r>
            <a:r>
              <a:rPr lang="en-GB" dirty="0"/>
              <a:t> </a:t>
            </a:r>
            <a:r>
              <a:rPr lang="en-GB" dirty="0" err="1"/>
              <a:t>mở</a:t>
            </a:r>
            <a:r>
              <a:rPr lang="en-GB" dirty="0"/>
              <a:t> </a:t>
            </a:r>
            <a:r>
              <a:rPr lang="en-GB" dirty="0" err="1"/>
              <a:t>hoàn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bước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,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ngẫu</a:t>
            </a:r>
            <a:r>
              <a:rPr lang="en-GB" dirty="0"/>
              <a:t> </a:t>
            </a:r>
            <a:r>
              <a:rPr lang="en-GB" dirty="0" err="1"/>
              <a:t>nhiên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con </a:t>
            </a:r>
            <a:r>
              <a:rPr lang="en-GB" dirty="0" err="1"/>
              <a:t>chưa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thăm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phỏng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CBD2-F189-4B39-BEAD-7EBF29E19B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0366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A4CF-BB61-4870-8E28-E984D96D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55" y="392575"/>
            <a:ext cx="5492400" cy="766200"/>
          </a:xfrm>
        </p:spPr>
        <p:txBody>
          <a:bodyPr/>
          <a:lstStyle/>
          <a:p>
            <a:r>
              <a:rPr lang="en-GB" sz="3200" dirty="0" err="1"/>
              <a:t>Mô</a:t>
            </a:r>
            <a:r>
              <a:rPr lang="en-GB" sz="3200" dirty="0"/>
              <a:t> </a:t>
            </a:r>
            <a:r>
              <a:rPr lang="en-GB" sz="3200" dirty="0" err="1"/>
              <a:t>phỏng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B1F61-A4EB-4272-B842-167DA30C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402" y="1491000"/>
            <a:ext cx="8595196" cy="3145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Bắt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chưa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thăm</a:t>
            </a:r>
            <a:r>
              <a:rPr lang="en-GB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: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thắng</a:t>
            </a:r>
            <a:r>
              <a:rPr lang="en-GB" dirty="0"/>
              <a:t>, </a:t>
            </a:r>
            <a:r>
              <a:rPr lang="en-GB" dirty="0" err="1"/>
              <a:t>thua</a:t>
            </a:r>
            <a:r>
              <a:rPr lang="en-GB" dirty="0"/>
              <a:t> 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hòa</a:t>
            </a:r>
            <a:r>
              <a:rPr lang="en-GB" dirty="0"/>
              <a:t>, 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bất</a:t>
            </a:r>
            <a:r>
              <a:rPr lang="en-GB" dirty="0"/>
              <a:t> </a:t>
            </a:r>
            <a:r>
              <a:rPr lang="en-GB" dirty="0" err="1"/>
              <a:t>kỳ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trò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Cách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nước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: </a:t>
            </a:r>
            <a:r>
              <a:rPr lang="en-GB" dirty="0" err="1"/>
              <a:t>ngẫu</a:t>
            </a:r>
            <a:r>
              <a:rPr lang="en-GB" dirty="0"/>
              <a:t> </a:t>
            </a:r>
            <a:r>
              <a:rPr lang="en-GB" dirty="0" err="1"/>
              <a:t>nhiên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phối</a:t>
            </a:r>
            <a:r>
              <a:rPr lang="en-GB" dirty="0"/>
              <a:t> </a:t>
            </a:r>
            <a:r>
              <a:rPr lang="en-GB" dirty="0" err="1"/>
              <a:t>đều</a:t>
            </a:r>
            <a:r>
              <a:rPr lang="en-GB" dirty="0"/>
              <a:t>. </a:t>
            </a:r>
            <a:r>
              <a:rPr lang="en-GB" dirty="0" err="1"/>
              <a:t>Ngoài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cũng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cài</a:t>
            </a:r>
            <a:r>
              <a:rPr lang="en-GB" dirty="0"/>
              <a:t> </a:t>
            </a:r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phức</a:t>
            </a:r>
            <a:r>
              <a:rPr lang="en-GB" dirty="0"/>
              <a:t> </a:t>
            </a:r>
            <a:r>
              <a:rPr lang="en-GB" dirty="0" err="1"/>
              <a:t>tạp</a:t>
            </a:r>
            <a:r>
              <a:rPr lang="en-GB" dirty="0"/>
              <a:t> </a:t>
            </a:r>
            <a:r>
              <a:rPr lang="en-GB" dirty="0" err="1"/>
              <a:t>hơn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cài</a:t>
            </a:r>
            <a:r>
              <a:rPr lang="en-GB" dirty="0"/>
              <a:t> </a:t>
            </a:r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đánh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trực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trạng</a:t>
            </a:r>
            <a:r>
              <a:rPr lang="en-GB" dirty="0"/>
              <a:t> </a:t>
            </a:r>
            <a:r>
              <a:rPr lang="en-GB" dirty="0" err="1"/>
              <a:t>thái</a:t>
            </a:r>
            <a:r>
              <a:rPr lang="en-GB" dirty="0"/>
              <a:t> </a:t>
            </a:r>
            <a:r>
              <a:rPr lang="en-GB" dirty="0" err="1"/>
              <a:t>mà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phỏng</a:t>
            </a:r>
            <a:r>
              <a:rPr lang="en-GB" dirty="0"/>
              <a:t>. </a:t>
            </a:r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 Alpha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9CB8-BCC4-4D25-9ECA-2159DE9837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8256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092F-E3B7-4CEB-891D-F576372C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Cập</a:t>
            </a:r>
            <a:r>
              <a:rPr lang="en-GB" sz="3200" dirty="0"/>
              <a:t> </a:t>
            </a:r>
            <a:r>
              <a:rPr lang="en-GB" sz="3200" dirty="0" err="1"/>
              <a:t>nhật</a:t>
            </a:r>
            <a:r>
              <a:rPr lang="en-GB" sz="3200" dirty="0"/>
              <a:t> </a:t>
            </a:r>
            <a:r>
              <a:rPr lang="en-GB" sz="3200" dirty="0" err="1"/>
              <a:t>cây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5BFB-3072-496C-805D-E8A59769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750" y="1519084"/>
            <a:ext cx="8108499" cy="3492010"/>
          </a:xfrm>
        </p:spPr>
        <p:txBody>
          <a:bodyPr/>
          <a:lstStyle/>
          <a:p>
            <a:pPr marL="76200" indent="0">
              <a:buNone/>
            </a:pPr>
            <a:r>
              <a:rPr lang="en-GB" dirty="0" err="1"/>
              <a:t>Giả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ta </a:t>
            </a:r>
            <a:r>
              <a:rPr lang="en-GB" dirty="0" err="1"/>
              <a:t>bắt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phỏng</a:t>
            </a:r>
            <a:r>
              <a:rPr lang="en-GB" dirty="0"/>
              <a:t> ở </a:t>
            </a:r>
            <a:r>
              <a:rPr lang="en-GB" dirty="0" err="1"/>
              <a:t>nút</a:t>
            </a:r>
            <a:r>
              <a:rPr lang="en-GB" dirty="0"/>
              <a:t> v, </a:t>
            </a: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nhật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gốc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v.</a:t>
            </a:r>
          </a:p>
          <a:p>
            <a:pPr marL="76200" indent="0">
              <a:buNone/>
            </a:pP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nhật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Q(u) </a:t>
            </a:r>
            <a:r>
              <a:rPr lang="en-GB" dirty="0" err="1"/>
              <a:t>và</a:t>
            </a:r>
            <a:r>
              <a:rPr lang="en-GB" dirty="0"/>
              <a:t> N(u)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cây</a:t>
            </a:r>
            <a:r>
              <a:rPr lang="en-GB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Q(u): </a:t>
            </a:r>
            <a:r>
              <a:rPr lang="en-GB" dirty="0" err="1"/>
              <a:t>cộng</a:t>
            </a:r>
            <a:r>
              <a:rPr lang="en-GB" dirty="0"/>
              <a:t> </a:t>
            </a:r>
            <a:r>
              <a:rPr lang="en-GB" dirty="0" err="1"/>
              <a:t>thêm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vừa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N(u): </a:t>
            </a:r>
            <a:r>
              <a:rPr lang="en-GB" dirty="0" err="1"/>
              <a:t>tăng</a:t>
            </a:r>
            <a:r>
              <a:rPr lang="en-GB" dirty="0"/>
              <a:t> </a:t>
            </a:r>
            <a:r>
              <a:rPr lang="en-GB" dirty="0" err="1"/>
              <a:t>lên</a:t>
            </a:r>
            <a:r>
              <a:rPr lang="en-GB" dirty="0"/>
              <a:t> 1 đ</a:t>
            </a:r>
            <a:r>
              <a:rPr lang="vi-VN" dirty="0"/>
              <a:t>ơ</a:t>
            </a:r>
            <a:r>
              <a:rPr lang="en-GB" dirty="0"/>
              <a:t>n </a:t>
            </a:r>
            <a:r>
              <a:rPr lang="en-GB" dirty="0" err="1"/>
              <a:t>vị</a:t>
            </a:r>
            <a:r>
              <a:rPr lang="en-GB" dirty="0"/>
              <a:t>.</a:t>
            </a:r>
          </a:p>
          <a:p>
            <a:pPr marL="76200" indent="0">
              <a:buNone/>
            </a:pP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vừa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phỏng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đánh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thăm</a:t>
            </a:r>
            <a:r>
              <a:rPr lang="en-GB" dirty="0"/>
              <a:t>. 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cha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nó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tất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con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thăm</a:t>
            </a:r>
            <a:r>
              <a:rPr lang="en-GB" dirty="0"/>
              <a:t> </a:t>
            </a:r>
            <a:r>
              <a:rPr lang="en-GB" dirty="0" err="1"/>
              <a:t>thì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xem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mở</a:t>
            </a:r>
            <a:r>
              <a:rPr lang="en-GB" dirty="0"/>
              <a:t> </a:t>
            </a:r>
            <a:r>
              <a:rPr lang="en-GB" dirty="0" err="1"/>
              <a:t>hoàn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2C0C0-AEA2-4754-B988-4A3031B3C8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9026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C1C5-EDE1-484A-847B-2FDC2CCA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Sau </a:t>
            </a:r>
            <a:r>
              <a:rPr lang="en-GB" sz="3200" dirty="0" err="1"/>
              <a:t>khi</a:t>
            </a:r>
            <a:r>
              <a:rPr lang="en-GB" sz="3200" dirty="0"/>
              <a:t> </a:t>
            </a:r>
            <a:r>
              <a:rPr lang="en-GB" sz="3200" dirty="0" err="1"/>
              <a:t>dừng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DB13-6596-4B1B-B9A7-873CFE31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057" y="1422788"/>
            <a:ext cx="7997886" cy="3145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xong</a:t>
            </a:r>
            <a:r>
              <a:rPr lang="en-GB" dirty="0"/>
              <a:t> </a:t>
            </a:r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phỏng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lần</a:t>
            </a:r>
            <a:r>
              <a:rPr lang="en-GB" dirty="0"/>
              <a:t>,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N(u) </a:t>
            </a:r>
            <a:r>
              <a:rPr lang="en-GB" dirty="0" err="1"/>
              <a:t>lớn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nước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lượt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Sau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thủ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 </a:t>
            </a:r>
            <a:r>
              <a:rPr lang="en-GB" dirty="0" err="1"/>
              <a:t>xong</a:t>
            </a:r>
            <a:r>
              <a:rPr lang="en-GB" dirty="0"/>
              <a:t>, ta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phỏng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xây</a:t>
            </a:r>
            <a:r>
              <a:rPr lang="en-GB" dirty="0"/>
              <a:t> </a:t>
            </a:r>
            <a:r>
              <a:rPr lang="en-GB" dirty="0" err="1"/>
              <a:t>dựng</a:t>
            </a:r>
            <a:r>
              <a:rPr lang="en-GB" dirty="0"/>
              <a:t> </a:t>
            </a:r>
            <a:r>
              <a:rPr lang="en-GB" dirty="0" err="1"/>
              <a:t>cây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dirty="0" err="1"/>
              <a:t>gốc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trạng</a:t>
            </a:r>
            <a:r>
              <a:rPr lang="en-GB" dirty="0"/>
              <a:t> </a:t>
            </a:r>
            <a:r>
              <a:rPr lang="en-GB" dirty="0" err="1"/>
              <a:t>thái</a:t>
            </a:r>
            <a:r>
              <a:rPr lang="en-GB" dirty="0"/>
              <a:t> </a:t>
            </a:r>
            <a:r>
              <a:rPr lang="en-GB" dirty="0" err="1"/>
              <a:t>mới</a:t>
            </a:r>
            <a:r>
              <a:rPr lang="en-GB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lần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phỏng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2EF8C-F7B0-4FA8-B8BE-B560A54548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7839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0EBB-C274-4D69-9DB5-FF3124EE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Đánh</a:t>
            </a:r>
            <a:r>
              <a:rPr lang="en-GB" sz="3200" dirty="0"/>
              <a:t> </a:t>
            </a:r>
            <a:r>
              <a:rPr lang="en-GB" sz="3200" dirty="0" err="1"/>
              <a:t>giá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3A06B-CAAE-49CA-AECB-159ABE8D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19" y="1537988"/>
            <a:ext cx="4163307" cy="3328980"/>
          </a:xfrm>
        </p:spPr>
        <p:txBody>
          <a:bodyPr/>
          <a:lstStyle/>
          <a:p>
            <a:pPr marL="101600" indent="0" algn="ctr">
              <a:buNone/>
            </a:pPr>
            <a:r>
              <a:rPr lang="en-GB" b="1" u="sng" dirty="0" err="1"/>
              <a:t>Ưu</a:t>
            </a:r>
            <a:r>
              <a:rPr lang="en-GB" b="1" u="sng" dirty="0"/>
              <a:t> </a:t>
            </a:r>
            <a:r>
              <a:rPr lang="en-GB" b="1" u="sng" dirty="0" err="1"/>
              <a:t>điểm</a:t>
            </a:r>
            <a:endParaRPr lang="en-GB" b="1" u="sng" dirty="0"/>
          </a:p>
          <a:p>
            <a:pPr marL="101600" indent="0">
              <a:buNone/>
            </a:pP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trường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kiến</a:t>
            </a:r>
            <a:r>
              <a:rPr lang="en-GB" dirty="0"/>
              <a:t> </a:t>
            </a:r>
            <a:r>
              <a:rPr lang="en-GB" dirty="0" err="1"/>
              <a:t>thức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trò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.</a:t>
            </a:r>
          </a:p>
          <a:p>
            <a:pPr marL="101600" indent="0">
              <a:buNone/>
            </a:pP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áp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trò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gian</a:t>
            </a:r>
            <a:r>
              <a:rPr lang="en-GB" dirty="0"/>
              <a:t> </a:t>
            </a:r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kiếm</a:t>
            </a:r>
            <a:r>
              <a:rPr lang="en-GB" dirty="0"/>
              <a:t> </a:t>
            </a:r>
            <a:r>
              <a:rPr lang="en-GB" dirty="0" err="1"/>
              <a:t>lớn</a:t>
            </a:r>
            <a:r>
              <a:rPr lang="en-GB" dirty="0"/>
              <a:t>.</a:t>
            </a:r>
          </a:p>
          <a:p>
            <a:pPr marL="101600" indent="0">
              <a:buNone/>
            </a:pP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dừng</a:t>
            </a:r>
            <a:r>
              <a:rPr lang="en-GB" dirty="0"/>
              <a:t> </a:t>
            </a:r>
            <a:r>
              <a:rPr lang="en-GB" dirty="0" err="1"/>
              <a:t>bất</a:t>
            </a:r>
            <a:r>
              <a:rPr lang="en-GB" dirty="0"/>
              <a:t> </a:t>
            </a:r>
            <a:r>
              <a:rPr lang="en-GB" dirty="0" err="1"/>
              <a:t>cứ</a:t>
            </a:r>
            <a:r>
              <a:rPr lang="en-GB" dirty="0"/>
              <a:t> </a:t>
            </a:r>
            <a:r>
              <a:rPr lang="en-GB" dirty="0" err="1"/>
              <a:t>lúc</a:t>
            </a:r>
            <a:r>
              <a:rPr lang="en-GB" dirty="0"/>
              <a:t> </a:t>
            </a:r>
            <a:r>
              <a:rPr lang="en-GB" dirty="0" err="1"/>
              <a:t>nào</a:t>
            </a:r>
            <a:r>
              <a:rPr lang="en-GB" dirty="0"/>
              <a:t>.</a:t>
            </a:r>
          </a:p>
          <a:p>
            <a:pPr marL="101600" indent="0" algn="ctr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DC4F1B-F2FA-4F28-AC32-8AD971A8600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67174" y="1537988"/>
            <a:ext cx="3378300" cy="2724300"/>
          </a:xfrm>
        </p:spPr>
        <p:txBody>
          <a:bodyPr/>
          <a:lstStyle/>
          <a:p>
            <a:pPr marL="101600" indent="0" algn="ctr">
              <a:buNone/>
            </a:pPr>
            <a:r>
              <a:rPr lang="en-GB" b="1" u="sng" dirty="0"/>
              <a:t>Nh</a:t>
            </a:r>
            <a:r>
              <a:rPr lang="vi-VN" b="1" u="sng" dirty="0"/>
              <a:t>ư</a:t>
            </a:r>
            <a:r>
              <a:rPr lang="en-GB" b="1" u="sng" dirty="0" err="1"/>
              <a:t>ợc</a:t>
            </a:r>
            <a:r>
              <a:rPr lang="en-GB" b="1" u="sng" dirty="0"/>
              <a:t> </a:t>
            </a:r>
            <a:r>
              <a:rPr lang="en-GB" b="1" u="sng" dirty="0" err="1"/>
              <a:t>điểm</a:t>
            </a:r>
            <a:endParaRPr lang="en-GB" b="1" u="sng" dirty="0"/>
          </a:p>
          <a:p>
            <a:pPr marL="101600" indent="0">
              <a:buNone/>
            </a:pPr>
            <a:r>
              <a:rPr lang="en-GB" dirty="0" err="1"/>
              <a:t>Khó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nước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tốt</a:t>
            </a:r>
            <a:r>
              <a:rPr lang="en-GB" dirty="0"/>
              <a:t>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836B1-B5C4-4D69-846A-8E270F2E0E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4CAF425-5249-4956-A08A-FFE8967F5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28" y="2149269"/>
            <a:ext cx="203098" cy="20309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5ACBA8-EE23-4B91-A4B6-E2BD05249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28" y="2862099"/>
            <a:ext cx="203098" cy="2030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F09EEDF-4D46-43C2-9D10-BA60AA446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28" y="3574929"/>
            <a:ext cx="203098" cy="20309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50B96F5-061D-40C2-97C7-CE99EDEBF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7717" y="2149269"/>
            <a:ext cx="203098" cy="2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64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60285" y="2915394"/>
            <a:ext cx="531047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Demo</a:t>
            </a:r>
            <a:endParaRPr sz="54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B1A60-ED88-4453-A273-A39E763F4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037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F20C954-07B4-4258-91A5-4C4995776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958741"/>
              </p:ext>
            </p:extLst>
          </p:nvPr>
        </p:nvGraphicFramePr>
        <p:xfrm>
          <a:off x="169606" y="1537958"/>
          <a:ext cx="8804787" cy="276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5717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FF9800"/>
                </a:solidFill>
              </a:rPr>
              <a:t>CẢM </a:t>
            </a:r>
            <a:r>
              <a:rPr lang="vi-VN" sz="6000" dirty="0">
                <a:solidFill>
                  <a:srgbClr val="FF9800"/>
                </a:solidFill>
              </a:rPr>
              <a:t>Ơ</a:t>
            </a:r>
            <a:r>
              <a:rPr lang="en-GB" sz="6000" dirty="0">
                <a:solidFill>
                  <a:srgbClr val="FF9800"/>
                </a:solidFill>
              </a:rPr>
              <a:t>N CÁC BẠN ĐÃ THEO DÕI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 err="1"/>
              <a:t>Giới</a:t>
            </a:r>
            <a:r>
              <a:rPr lang="en-GB" sz="5400" dirty="0"/>
              <a:t> </a:t>
            </a:r>
            <a:r>
              <a:rPr lang="en-GB" sz="5400" dirty="0" err="1"/>
              <a:t>thiệu</a:t>
            </a:r>
            <a:endParaRPr sz="54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FCD98-EA9D-47E0-A2F1-C66B88393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7B89E-4F64-4A19-BCE8-E5674AD2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775" y="1202000"/>
            <a:ext cx="5622644" cy="27450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Monte Carlo Tree Search (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Monte Carlo)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thuật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toán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tìm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kiếm</a:t>
            </a:r>
            <a:r>
              <a:rPr lang="en-US" dirty="0">
                <a:solidFill>
                  <a:srgbClr val="FFC000"/>
                </a:solidFill>
              </a:rPr>
              <a:t> heuristic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trò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chơi</a:t>
            </a:r>
            <a:endParaRPr lang="en-US" dirty="0">
              <a:solidFill>
                <a:srgbClr val="FFC000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DADA9-1B69-4DFE-A6BA-C89470457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15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FBEC8C-0169-4A05-90EA-992AEC7F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Lịch</a:t>
            </a:r>
            <a:r>
              <a:rPr lang="en-GB" sz="3200" dirty="0"/>
              <a:t> </a:t>
            </a:r>
            <a:r>
              <a:rPr lang="en-GB" sz="3200" dirty="0" err="1"/>
              <a:t>sử</a:t>
            </a:r>
            <a:endParaRPr lang="en-GB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8008C8-0A02-4F19-8DB3-7BC84D60B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A468F2-5483-4A95-B575-BC0DD21AF16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6968" y="1579015"/>
            <a:ext cx="5920374" cy="28275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năm</a:t>
            </a:r>
            <a:r>
              <a:rPr lang="en-GB" dirty="0"/>
              <a:t> 1940: ý t</a:t>
            </a:r>
            <a:r>
              <a:rPr lang="vi-VN" dirty="0"/>
              <a:t>ư</a:t>
            </a:r>
            <a:r>
              <a:rPr lang="en-GB" dirty="0" err="1"/>
              <a:t>ởng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mẫu</a:t>
            </a:r>
            <a:r>
              <a:rPr lang="en-GB" dirty="0"/>
              <a:t> </a:t>
            </a:r>
            <a:r>
              <a:rPr lang="en-GB" dirty="0" err="1"/>
              <a:t>ngẫu</a:t>
            </a:r>
            <a:r>
              <a:rPr lang="en-GB" dirty="0"/>
              <a:t> </a:t>
            </a:r>
            <a:r>
              <a:rPr lang="en-GB" dirty="0" err="1"/>
              <a:t>nhiên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7FD94-54BD-48B8-8584-76F43B630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BE6729-4350-4C8C-A359-393462AE5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48" b="96283" l="4000" r="99667">
                        <a14:foregroundMark x1="18771" y1="4544" x2="6667" y2="7063"/>
                        <a14:foregroundMark x1="31667" y1="1859" x2="21419" y2="3992"/>
                        <a14:foregroundMark x1="6667" y1="7063" x2="2000" y2="17844"/>
                        <a14:foregroundMark x1="2000" y1="17844" x2="5333" y2="69517"/>
                        <a14:foregroundMark x1="5333" y1="69517" x2="4333" y2="72491"/>
                        <a14:foregroundMark x1="18000" y1="13755" x2="7333" y2="42007"/>
                        <a14:foregroundMark x1="7333" y1="42007" x2="20333" y2="18216"/>
                        <a14:foregroundMark x1="20333" y1="18216" x2="18000" y2="43866"/>
                        <a14:foregroundMark x1="18000" y1="43866" x2="21667" y2="27138"/>
                        <a14:foregroundMark x1="21667" y1="27138" x2="12000" y2="60595"/>
                        <a14:foregroundMark x1="12000" y1="60595" x2="19333" y2="39405"/>
                        <a14:foregroundMark x1="19333" y1="39405" x2="12333" y2="65056"/>
                        <a14:foregroundMark x1="12333" y1="65056" x2="29667" y2="43123"/>
                        <a14:foregroundMark x1="29667" y1="43123" x2="13000" y2="96283"/>
                        <a14:foregroundMark x1="13000" y1="96283" x2="25333" y2="72119"/>
                        <a14:foregroundMark x1="25333" y1="72119" x2="29333" y2="54275"/>
                        <a14:foregroundMark x1="29333" y1="54275" x2="24667" y2="69888"/>
                        <a14:foregroundMark x1="24667" y1="69888" x2="15667" y2="63569"/>
                        <a14:foregroundMark x1="15667" y1="63569" x2="4333" y2="75093"/>
                        <a14:foregroundMark x1="4333" y1="75093" x2="19667" y2="69888"/>
                        <a14:foregroundMark x1="19667" y1="69888" x2="7667" y2="81784"/>
                        <a14:foregroundMark x1="7667" y1="81784" x2="18333" y2="91822"/>
                        <a14:foregroundMark x1="18333" y1="91822" x2="31667" y2="79554"/>
                        <a14:foregroundMark x1="31667" y1="79554" x2="21333" y2="73978"/>
                        <a14:foregroundMark x1="21333" y1="73978" x2="55000" y2="65799"/>
                        <a14:foregroundMark x1="55000" y1="65799" x2="62667" y2="51301"/>
                        <a14:foregroundMark x1="62667" y1="51301" x2="45667" y2="66171"/>
                        <a14:foregroundMark x1="45667" y1="66171" x2="62333" y2="68773"/>
                        <a14:foregroundMark x1="62333" y1="68773" x2="50000" y2="75465"/>
                        <a14:foregroundMark x1="50000" y1="75465" x2="63000" y2="70632"/>
                        <a14:foregroundMark x1="63000" y1="70632" x2="45000" y2="79554"/>
                        <a14:foregroundMark x1="45000" y1="79554" x2="73000" y2="70260"/>
                        <a14:foregroundMark x1="73000" y1="70260" x2="46000" y2="75465"/>
                        <a14:foregroundMark x1="46000" y1="75465" x2="27333" y2="89591"/>
                        <a14:foregroundMark x1="27333" y1="89591" x2="45667" y2="87361"/>
                        <a14:foregroundMark x1="45667" y1="87361" x2="20000" y2="96283"/>
                        <a14:foregroundMark x1="20000" y1="96283" x2="82000" y2="64312"/>
                        <a14:foregroundMark x1="82000" y1="64312" x2="67000" y2="67286"/>
                        <a14:foregroundMark x1="67000" y1="67286" x2="87333" y2="63941"/>
                        <a14:foregroundMark x1="87333" y1="63941" x2="66333" y2="68401"/>
                        <a14:foregroundMark x1="66333" y1="68401" x2="58333" y2="77323"/>
                        <a14:foregroundMark x1="58333" y1="77323" x2="82667" y2="63569"/>
                        <a14:foregroundMark x1="82667" y1="63569" x2="71667" y2="69145"/>
                        <a14:foregroundMark x1="71667" y1="69145" x2="88333" y2="68030"/>
                        <a14:foregroundMark x1="88333" y1="68030" x2="61667" y2="82156"/>
                        <a14:foregroundMark x1="61667" y1="82156" x2="76667" y2="81784"/>
                        <a14:foregroundMark x1="76667" y1="81784" x2="90000" y2="69888"/>
                        <a14:foregroundMark x1="90000" y1="69888" x2="78333" y2="79926"/>
                        <a14:foregroundMark x1="78333" y1="79926" x2="87667" y2="88104"/>
                        <a14:foregroundMark x1="87667" y1="88104" x2="90333" y2="75465"/>
                        <a14:foregroundMark x1="90333" y1="75465" x2="84000" y2="54275"/>
                        <a14:foregroundMark x1="84000" y1="54275" x2="84667" y2="37918"/>
                        <a14:foregroundMark x1="84667" y1="37918" x2="76667" y2="13383"/>
                        <a14:foregroundMark x1="76667" y1="13383" x2="82252" y2="10384"/>
                        <a14:foregroundMark x1="73304" y1="11114" x2="75667" y2="20074"/>
                        <a14:foregroundMark x1="75667" y1="20074" x2="28333" y2="23792"/>
                        <a14:foregroundMark x1="28333" y1="23792" x2="47667" y2="12639"/>
                        <a14:foregroundMark x1="47667" y1="12639" x2="35000" y2="13011"/>
                        <a14:foregroundMark x1="35000" y1="13011" x2="26000" y2="5948"/>
                        <a14:foregroundMark x1="26000" y1="5948" x2="41000" y2="4833"/>
                        <a14:foregroundMark x1="41000" y1="4833" x2="14000" y2="10781"/>
                        <a14:foregroundMark x1="14000" y1="10781" x2="32333" y2="7435"/>
                        <a14:foregroundMark x1="32333" y1="7435" x2="22667" y2="13383"/>
                        <a14:foregroundMark x1="22667" y1="13383" x2="51333" y2="4461"/>
                        <a14:foregroundMark x1="51333" y1="4461" x2="52508" y2="4569"/>
                        <a14:foregroundMark x1="70437" y1="11495" x2="70000" y2="11896"/>
                        <a14:foregroundMark x1="9000" y1="82156" x2="9000" y2="82156"/>
                        <a14:foregroundMark x1="9000" y1="82156" x2="4000" y2="93309"/>
                        <a14:foregroundMark x1="4000" y1="93309" x2="23333" y2="85502"/>
                        <a14:foregroundMark x1="23333" y1="85502" x2="14000" y2="91450"/>
                        <a14:foregroundMark x1="14000" y1="91450" x2="26000" y2="93309"/>
                        <a14:foregroundMark x1="26000" y1="93309" x2="38333" y2="88104"/>
                        <a14:foregroundMark x1="38333" y1="88104" x2="28333" y2="92937"/>
                        <a14:foregroundMark x1="28333" y1="92937" x2="43000" y2="84387"/>
                        <a14:foregroundMark x1="43000" y1="84387" x2="73667" y2="83271"/>
                        <a14:foregroundMark x1="73667" y1="83271" x2="86333" y2="76952"/>
                        <a14:foregroundMark x1="86333" y1="76952" x2="57667" y2="87361"/>
                        <a14:foregroundMark x1="57667" y1="87361" x2="78333" y2="87361"/>
                        <a14:foregroundMark x1="78333" y1="87361" x2="88000" y2="92565"/>
                        <a14:foregroundMark x1="88000" y1="92565" x2="94667" y2="81413"/>
                        <a14:foregroundMark x1="94667" y1="81413" x2="86333" y2="56506"/>
                        <a14:foregroundMark x1="86333" y1="56506" x2="89000" y2="18216"/>
                        <a14:foregroundMark x1="89000" y1="18216" x2="81392" y2="10384"/>
                        <a14:foregroundMark x1="69538" y1="11356" x2="49667" y2="14126"/>
                        <a14:foregroundMark x1="49667" y1="14126" x2="25333" y2="13755"/>
                        <a14:foregroundMark x1="25333" y1="13755" x2="14667" y2="10409"/>
                        <a14:foregroundMark x1="14667" y1="10409" x2="30000" y2="10037"/>
                        <a14:foregroundMark x1="19503" y1="3260" x2="17333" y2="1859"/>
                        <a14:foregroundMark x1="30000" y1="10037" x2="21208" y2="4361"/>
                        <a14:foregroundMark x1="17333" y1="1859" x2="4667" y2="5948"/>
                        <a14:foregroundMark x1="4667" y1="5948" x2="12333" y2="5948"/>
                        <a14:foregroundMark x1="90333" y1="44238" x2="88667" y2="64684"/>
                        <a14:foregroundMark x1="88667" y1="64684" x2="87667" y2="50558"/>
                        <a14:foregroundMark x1="87667" y1="50558" x2="81667" y2="36431"/>
                        <a14:foregroundMark x1="81667" y1="36431" x2="86000" y2="50929"/>
                        <a14:foregroundMark x1="86000" y1="50929" x2="88333" y2="35688"/>
                        <a14:foregroundMark x1="88333" y1="35688" x2="86333" y2="49442"/>
                        <a14:foregroundMark x1="86333" y1="49442" x2="86333" y2="49442"/>
                        <a14:foregroundMark x1="46667" y1="5948" x2="35667" y2="6691"/>
                        <a14:foregroundMark x1="35667" y1="6691" x2="48000" y2="6320"/>
                        <a14:foregroundMark x1="48000" y1="6320" x2="45667" y2="7063"/>
                        <a14:foregroundMark x1="85333" y1="10037" x2="85333" y2="9665"/>
                        <a14:foregroundMark x1="95333" y1="14870" x2="80000" y2="20074"/>
                        <a14:foregroundMark x1="80000" y1="20074" x2="91667" y2="17844"/>
                        <a14:foregroundMark x1="91667" y1="17844" x2="97333" y2="49814"/>
                        <a14:foregroundMark x1="97333" y1="49814" x2="93000" y2="21561"/>
                        <a14:foregroundMark x1="91000" y1="86245" x2="79333" y2="89963"/>
                        <a14:foregroundMark x1="79333" y1="89963" x2="93667" y2="89591"/>
                        <a14:foregroundMark x1="93667" y1="89591" x2="93000" y2="86245"/>
                        <a14:foregroundMark x1="83333" y1="92937" x2="83333" y2="92937"/>
                        <a14:foregroundMark x1="83333" y1="92937" x2="95333" y2="96654"/>
                        <a14:foregroundMark x1="95333" y1="96654" x2="84000" y2="92937"/>
                        <a14:foregroundMark x1="84000" y1="92937" x2="96000" y2="91078"/>
                        <a14:foregroundMark x1="96000" y1="91078" x2="84333" y2="93309"/>
                        <a14:foregroundMark x1="84333" y1="93309" x2="84000" y2="96283"/>
                        <a14:foregroundMark x1="93667" y1="23792" x2="97667" y2="12268"/>
                        <a14:foregroundMark x1="97667" y1="12268" x2="99667" y2="13755"/>
                        <a14:backgroundMark x1="53000" y1="3717" x2="69667" y2="4089"/>
                        <a14:backgroundMark x1="69667" y1="4089" x2="59333" y2="372"/>
                        <a14:backgroundMark x1="59333" y1="372" x2="82000" y2="0"/>
                        <a14:backgroundMark x1="82000" y1="0" x2="69333" y2="1859"/>
                        <a14:backgroundMark x1="69333" y1="1859" x2="82000" y2="1115"/>
                        <a14:backgroundMark x1="82000" y1="1115" x2="71000" y2="2230"/>
                        <a14:backgroundMark x1="83624" y1="3674" x2="84000" y2="3717"/>
                        <a14:backgroundMark x1="71000" y1="2230" x2="83514" y2="3661"/>
                        <a14:backgroundMark x1="84000" y1="3717" x2="95000" y2="3717"/>
                        <a14:backgroundMark x1="95000" y1="3717" x2="93667" y2="2602"/>
                        <a14:backgroundMark x1="83554" y1="3432" x2="87000" y2="2974"/>
                        <a14:backgroundMark x1="73000" y1="4833" x2="83452" y2="3445"/>
                        <a14:backgroundMark x1="83387" y1="3218" x2="76000" y2="3717"/>
                        <a14:backgroundMark x1="87000" y1="2974" x2="83491" y2="3211"/>
                        <a14:backgroundMark x1="76000" y1="3717" x2="81333" y2="3346"/>
                        <a14:backgroundMark x1="19667" y1="2974" x2="22000" y2="2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38" y="1537989"/>
            <a:ext cx="3284970" cy="29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14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FBEC8C-0169-4A05-90EA-992AEC7F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Lịch</a:t>
            </a:r>
            <a:r>
              <a:rPr lang="en-GB" sz="3200" dirty="0"/>
              <a:t> </a:t>
            </a:r>
            <a:r>
              <a:rPr lang="en-GB" sz="3200" dirty="0" err="1"/>
              <a:t>sử</a:t>
            </a:r>
            <a:endParaRPr lang="en-GB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8008C8-0A02-4F19-8DB3-7BC84D60B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A468F2-5483-4A95-B575-BC0DD21AF16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6968" y="1579015"/>
            <a:ext cx="5920374" cy="28275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năm</a:t>
            </a:r>
            <a:r>
              <a:rPr lang="en-GB" dirty="0"/>
              <a:t> 1940: ý t</a:t>
            </a:r>
            <a:r>
              <a:rPr lang="vi-VN" dirty="0"/>
              <a:t>ư</a:t>
            </a:r>
            <a:r>
              <a:rPr lang="en-GB" dirty="0" err="1"/>
              <a:t>ởng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mẫu</a:t>
            </a:r>
            <a:r>
              <a:rPr lang="en-GB" dirty="0"/>
              <a:t> </a:t>
            </a:r>
            <a:r>
              <a:rPr lang="en-GB" dirty="0" err="1"/>
              <a:t>ngẫu</a:t>
            </a:r>
            <a:r>
              <a:rPr lang="en-GB" dirty="0"/>
              <a:t> </a:t>
            </a:r>
            <a:r>
              <a:rPr lang="en-GB" dirty="0" err="1"/>
              <a:t>nhiên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Năm</a:t>
            </a:r>
            <a:r>
              <a:rPr lang="en-US" dirty="0"/>
              <a:t> 1987: Bruce Abramson </a:t>
            </a:r>
            <a:r>
              <a:rPr lang="en-US" dirty="0" err="1"/>
              <a:t>th</a:t>
            </a:r>
            <a:r>
              <a:rPr lang="en-GB" dirty="0"/>
              <a:t>ử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Tic-tac-toe </a:t>
            </a:r>
            <a:r>
              <a:rPr lang="en-US" dirty="0" err="1"/>
              <a:t>và</a:t>
            </a:r>
            <a:r>
              <a:rPr lang="en-US" dirty="0"/>
              <a:t> Chess.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Năm</a:t>
            </a:r>
            <a:r>
              <a:rPr lang="en-US" dirty="0"/>
              <a:t> 1992: B. </a:t>
            </a:r>
            <a:r>
              <a:rPr lang="en-US" dirty="0" err="1"/>
              <a:t>Brügmann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Monte Carlo Tree Search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Go-playing.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7FD94-54BD-48B8-8584-76F43B630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 descr="Káº¿t quáº£ hÃ¬nh áº£nh cho chess">
            <a:extLst>
              <a:ext uri="{FF2B5EF4-FFF2-40B4-BE49-F238E27FC236}">
                <a16:creationId xmlns:a16="http://schemas.microsoft.com/office/drawing/2014/main" id="{E06CC7D7-A30C-4D51-B2A4-50C24EFB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597" y="999846"/>
            <a:ext cx="1546737" cy="154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go playing">
            <a:extLst>
              <a:ext uri="{FF2B5EF4-FFF2-40B4-BE49-F238E27FC236}">
                <a16:creationId xmlns:a16="http://schemas.microsoft.com/office/drawing/2014/main" id="{2E8A827B-5C28-45EA-97CD-2D3A8722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959" y="272000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20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FBEC8C-0169-4A05-90EA-992AEC7F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Lịch</a:t>
            </a:r>
            <a:r>
              <a:rPr lang="en-GB" sz="3200" dirty="0"/>
              <a:t> </a:t>
            </a:r>
            <a:r>
              <a:rPr lang="en-GB" sz="3200" dirty="0" err="1"/>
              <a:t>sử</a:t>
            </a:r>
            <a:endParaRPr lang="en-GB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8008C8-0A02-4F19-8DB3-7BC84D60B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A468F2-5483-4A95-B575-BC0DD21AF16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6968" y="1579015"/>
            <a:ext cx="5920374" cy="28275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năm</a:t>
            </a:r>
            <a:r>
              <a:rPr lang="en-GB" dirty="0"/>
              <a:t> 1940: ý t</a:t>
            </a:r>
            <a:r>
              <a:rPr lang="vi-VN" dirty="0"/>
              <a:t>ư</a:t>
            </a:r>
            <a:r>
              <a:rPr lang="en-GB" dirty="0" err="1"/>
              <a:t>ởng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mẫu</a:t>
            </a:r>
            <a:r>
              <a:rPr lang="en-GB" dirty="0"/>
              <a:t> </a:t>
            </a:r>
            <a:r>
              <a:rPr lang="en-GB" dirty="0" err="1"/>
              <a:t>ngẫu</a:t>
            </a:r>
            <a:r>
              <a:rPr lang="en-GB" dirty="0"/>
              <a:t> </a:t>
            </a:r>
            <a:r>
              <a:rPr lang="en-GB" dirty="0" err="1"/>
              <a:t>nhiên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Năm</a:t>
            </a:r>
            <a:r>
              <a:rPr lang="en-US" dirty="0"/>
              <a:t> 1987: Bruce Abramson </a:t>
            </a:r>
            <a:r>
              <a:rPr lang="en-US" dirty="0" err="1"/>
              <a:t>th</a:t>
            </a:r>
            <a:r>
              <a:rPr lang="en-GB" dirty="0"/>
              <a:t>ử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Tic-tac-toe </a:t>
            </a:r>
            <a:r>
              <a:rPr lang="en-US" dirty="0" err="1"/>
              <a:t>và</a:t>
            </a:r>
            <a:r>
              <a:rPr lang="en-US" dirty="0"/>
              <a:t> Chess.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Năm</a:t>
            </a:r>
            <a:r>
              <a:rPr lang="en-US" dirty="0"/>
              <a:t> 1992: B. </a:t>
            </a:r>
            <a:r>
              <a:rPr lang="en-US" dirty="0" err="1"/>
              <a:t>Brügmann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Monte Carlo Tree Search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Go-playing.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Năm</a:t>
            </a:r>
            <a:r>
              <a:rPr lang="en-US" dirty="0"/>
              <a:t> 2006: </a:t>
            </a:r>
            <a:r>
              <a:rPr lang="en-US" dirty="0" err="1"/>
              <a:t>thuật</a:t>
            </a:r>
            <a:r>
              <a:rPr lang="en-US" dirty="0"/>
              <a:t> ng</a:t>
            </a:r>
            <a:r>
              <a:rPr lang="en-GB" dirty="0"/>
              <a:t>ữ Mote Carlo Tree Search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đời</a:t>
            </a:r>
            <a:r>
              <a:rPr lang="en-GB" dirty="0"/>
              <a:t>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7FD94-54BD-48B8-8584-76F43B630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050" name="Picture 2" descr="Káº¿t quáº£ hÃ¬nh áº£nh cho crazy stone">
            <a:extLst>
              <a:ext uri="{FF2B5EF4-FFF2-40B4-BE49-F238E27FC236}">
                <a16:creationId xmlns:a16="http://schemas.microsoft.com/office/drawing/2014/main" id="{2815CA96-F043-475B-BC18-0049426F4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842" y="2347150"/>
            <a:ext cx="3198190" cy="14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47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FBEC8C-0169-4A05-90EA-992AEC7F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Lịch</a:t>
            </a:r>
            <a:r>
              <a:rPr lang="en-GB" sz="3200" dirty="0"/>
              <a:t> </a:t>
            </a:r>
            <a:r>
              <a:rPr lang="en-GB" sz="3200" dirty="0" err="1"/>
              <a:t>sử</a:t>
            </a:r>
            <a:endParaRPr lang="en-GB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8008C8-0A02-4F19-8DB3-7BC84D60B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A468F2-5483-4A95-B575-BC0DD21AF16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6968" y="1579015"/>
            <a:ext cx="5920374" cy="28275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năm</a:t>
            </a:r>
            <a:r>
              <a:rPr lang="en-GB" dirty="0"/>
              <a:t> 1940: ý t</a:t>
            </a:r>
            <a:r>
              <a:rPr lang="vi-VN" dirty="0"/>
              <a:t>ư</a:t>
            </a:r>
            <a:r>
              <a:rPr lang="en-GB" dirty="0" err="1"/>
              <a:t>ởng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mẫu</a:t>
            </a:r>
            <a:r>
              <a:rPr lang="en-GB" dirty="0"/>
              <a:t> </a:t>
            </a:r>
            <a:r>
              <a:rPr lang="en-GB" dirty="0" err="1"/>
              <a:t>ngẫu</a:t>
            </a:r>
            <a:r>
              <a:rPr lang="en-GB" dirty="0"/>
              <a:t> </a:t>
            </a:r>
            <a:r>
              <a:rPr lang="en-GB" dirty="0" err="1"/>
              <a:t>nhiên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Năm</a:t>
            </a:r>
            <a:r>
              <a:rPr lang="en-US" dirty="0"/>
              <a:t> 1987: Bruce Abramson </a:t>
            </a:r>
            <a:r>
              <a:rPr lang="en-US" dirty="0" err="1"/>
              <a:t>th</a:t>
            </a:r>
            <a:r>
              <a:rPr lang="en-GB" dirty="0"/>
              <a:t>ử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Tic-tac-toe </a:t>
            </a:r>
            <a:r>
              <a:rPr lang="en-US" dirty="0" err="1"/>
              <a:t>và</a:t>
            </a:r>
            <a:r>
              <a:rPr lang="en-US" dirty="0"/>
              <a:t> Chess.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Năm</a:t>
            </a:r>
            <a:r>
              <a:rPr lang="en-US" dirty="0"/>
              <a:t> 1992: B. </a:t>
            </a:r>
            <a:r>
              <a:rPr lang="en-US" dirty="0" err="1"/>
              <a:t>Brügmann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Monte Carlo Tree Search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Go-playing.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Năm</a:t>
            </a:r>
            <a:r>
              <a:rPr lang="en-US" dirty="0"/>
              <a:t> 2006: </a:t>
            </a:r>
            <a:r>
              <a:rPr lang="en-US" dirty="0" err="1"/>
              <a:t>thuật</a:t>
            </a:r>
            <a:r>
              <a:rPr lang="en-US" dirty="0"/>
              <a:t> ng</a:t>
            </a:r>
            <a:r>
              <a:rPr lang="en-GB" dirty="0"/>
              <a:t>ữ Mote Carlo Tree Search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đời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Năm</a:t>
            </a:r>
            <a:r>
              <a:rPr lang="en-GB" dirty="0"/>
              <a:t> 2015: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Alpha Go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7FD94-54BD-48B8-8584-76F43B630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076" name="Picture 4" descr="Káº¿t quáº£ hÃ¬nh áº£nh cho alphago logo">
            <a:extLst>
              <a:ext uri="{FF2B5EF4-FFF2-40B4-BE49-F238E27FC236}">
                <a16:creationId xmlns:a16="http://schemas.microsoft.com/office/drawing/2014/main" id="{CC260D6D-8143-46B9-9D6E-67B3B48CA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675" y="1408942"/>
            <a:ext cx="2792771" cy="29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773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1264</Words>
  <Application>Microsoft Office PowerPoint</Application>
  <PresentationFormat>On-screen Show (16:9)</PresentationFormat>
  <Paragraphs>156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Roboto Condensed</vt:lpstr>
      <vt:lpstr>Arial</vt:lpstr>
      <vt:lpstr>Roboto Condensed Light</vt:lpstr>
      <vt:lpstr>Arvo</vt:lpstr>
      <vt:lpstr>Wingdings</vt:lpstr>
      <vt:lpstr>Salerio template</vt:lpstr>
      <vt:lpstr>Monte Carlo  Tree Search</vt:lpstr>
      <vt:lpstr>Thành viên nhóm</vt:lpstr>
      <vt:lpstr>PowerPoint Presentation</vt:lpstr>
      <vt:lpstr>Giới thiệu</vt:lpstr>
      <vt:lpstr>PowerPoint Presentation</vt:lpstr>
      <vt:lpstr>Lịch sử</vt:lpstr>
      <vt:lpstr>Lịch sử</vt:lpstr>
      <vt:lpstr>Lịch sử</vt:lpstr>
      <vt:lpstr>Lịch sử</vt:lpstr>
      <vt:lpstr>PowerPoint Presentation</vt:lpstr>
      <vt:lpstr>Mục tiêu</vt:lpstr>
      <vt:lpstr>Ứng dụng</vt:lpstr>
      <vt:lpstr>Thành tựu</vt:lpstr>
      <vt:lpstr>PowerPoint Presentation</vt:lpstr>
      <vt:lpstr>Chi tiết thuật toán</vt:lpstr>
      <vt:lpstr>Mô tả bài toán</vt:lpstr>
      <vt:lpstr>Biểu diễn trạng thái</vt:lpstr>
      <vt:lpstr>Ý tưởng</vt:lpstr>
      <vt:lpstr>Các khái niệm cơ bản</vt:lpstr>
      <vt:lpstr>PowerPoint Presentation</vt:lpstr>
      <vt:lpstr>Các khái niệm cơ bản</vt:lpstr>
      <vt:lpstr>Các khái niệm cơ bản</vt:lpstr>
      <vt:lpstr>Chọn nút</vt:lpstr>
      <vt:lpstr>Mở nút</vt:lpstr>
      <vt:lpstr>Mô phỏng</vt:lpstr>
      <vt:lpstr>Cập nhật cây</vt:lpstr>
      <vt:lpstr>Sau khi dừng</vt:lpstr>
      <vt:lpstr>Đánh giá</vt:lpstr>
      <vt:lpstr>Demo</vt:lpstr>
      <vt:lpstr>CẢM ƠN CÁC BẠN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cp:lastModifiedBy>Thien Nu Hoang</cp:lastModifiedBy>
  <cp:revision>238</cp:revision>
  <dcterms:modified xsi:type="dcterms:W3CDTF">2018-10-22T02:53:16Z</dcterms:modified>
</cp:coreProperties>
</file>