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2" r:id="rId5"/>
    <p:sldId id="293" r:id="rId6"/>
    <p:sldId id="294" r:id="rId7"/>
    <p:sldId id="288" r:id="rId8"/>
    <p:sldId id="289" r:id="rId9"/>
    <p:sldId id="290" r:id="rId10"/>
    <p:sldId id="291" r:id="rId11"/>
    <p:sldId id="287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DCDCD"/>
    <a:srgbClr val="AD4845"/>
    <a:srgbClr val="008000"/>
    <a:srgbClr val="FF250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0"/>
    <p:restoredTop sz="92566"/>
  </p:normalViewPr>
  <p:slideViewPr>
    <p:cSldViewPr snapToGrid="0" snapToObjects="1">
      <p:cViewPr varScale="1">
        <p:scale>
          <a:sx n="143" d="100"/>
          <a:sy n="143" d="100"/>
        </p:scale>
        <p:origin x="15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jpuritz:Dropbox:Gold%20Lab%20Projects:Bhead:BheadResults.xlsx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jpuritz:Dropbox:Gold%20Lab%20Projects:Bhead:BheadResults.xlsx" TargetMode="External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jpuritz:Dropbox:Gold%20Lab%20Projects:Bhead:BheadResults.xlsx" TargetMode="External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jpuritz:Dropbox:Gold%20Lab%20Projects:Bhead:BheadResults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>
              <a:noFill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Sheet1!$A$2:$A$3941</c:f>
              <c:numCache>
                <c:formatCode>General</c:formatCode>
                <c:ptCount val="39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</c:numCache>
            </c:numRef>
          </c:xVal>
          <c:yVal>
            <c:numRef>
              <c:f>Sheet1!$F$2:$F$3941</c:f>
              <c:numCache>
                <c:formatCode>General</c:formatCode>
                <c:ptCount val="3940"/>
                <c:pt idx="0">
                  <c:v>1.2633999999999999E-2</c:v>
                </c:pt>
                <c:pt idx="1">
                  <c:v>1.2374E-2</c:v>
                </c:pt>
                <c:pt idx="2">
                  <c:v>1.2626999999999999E-2</c:v>
                </c:pt>
                <c:pt idx="3">
                  <c:v>1.2203E-2</c:v>
                </c:pt>
                <c:pt idx="4">
                  <c:v>1.3342E-2</c:v>
                </c:pt>
                <c:pt idx="5">
                  <c:v>1.2586E-2</c:v>
                </c:pt>
                <c:pt idx="6">
                  <c:v>1.2369E-2</c:v>
                </c:pt>
                <c:pt idx="7">
                  <c:v>1.2697E-2</c:v>
                </c:pt>
                <c:pt idx="8">
                  <c:v>1.2588E-2</c:v>
                </c:pt>
                <c:pt idx="9">
                  <c:v>8.4583000000000005E-2</c:v>
                </c:pt>
                <c:pt idx="10">
                  <c:v>1.4423E-2</c:v>
                </c:pt>
                <c:pt idx="11">
                  <c:v>1.2137999999999999E-2</c:v>
                </c:pt>
                <c:pt idx="12">
                  <c:v>1.2619999999999999E-2</c:v>
                </c:pt>
                <c:pt idx="13">
                  <c:v>1.222E-2</c:v>
                </c:pt>
                <c:pt idx="14">
                  <c:v>1.2054E-2</c:v>
                </c:pt>
                <c:pt idx="15">
                  <c:v>1.2135999999999999E-2</c:v>
                </c:pt>
                <c:pt idx="16">
                  <c:v>1.222E-2</c:v>
                </c:pt>
                <c:pt idx="17">
                  <c:v>1.2217E-2</c:v>
                </c:pt>
                <c:pt idx="18">
                  <c:v>1.2500000000000001E-2</c:v>
                </c:pt>
                <c:pt idx="19">
                  <c:v>1.2348E-2</c:v>
                </c:pt>
                <c:pt idx="20">
                  <c:v>1.1975E-2</c:v>
                </c:pt>
                <c:pt idx="21">
                  <c:v>1.2744999999999999E-2</c:v>
                </c:pt>
                <c:pt idx="22">
                  <c:v>1.2142999999999999E-2</c:v>
                </c:pt>
                <c:pt idx="23">
                  <c:v>1.2532E-2</c:v>
                </c:pt>
                <c:pt idx="24">
                  <c:v>1.2387E-2</c:v>
                </c:pt>
                <c:pt idx="25">
                  <c:v>1.2272999999999999E-2</c:v>
                </c:pt>
                <c:pt idx="26">
                  <c:v>1.1894E-2</c:v>
                </c:pt>
                <c:pt idx="27">
                  <c:v>1.2263E-2</c:v>
                </c:pt>
                <c:pt idx="28">
                  <c:v>1.2182999999999999E-2</c:v>
                </c:pt>
                <c:pt idx="29">
                  <c:v>1.2565E-2</c:v>
                </c:pt>
                <c:pt idx="30">
                  <c:v>1.2081E-2</c:v>
                </c:pt>
                <c:pt idx="31">
                  <c:v>1.6171000000000001E-2</c:v>
                </c:pt>
                <c:pt idx="32">
                  <c:v>1.2220999999999999E-2</c:v>
                </c:pt>
                <c:pt idx="33">
                  <c:v>1.2873000000000001E-2</c:v>
                </c:pt>
                <c:pt idx="34">
                  <c:v>1.2807000000000001E-2</c:v>
                </c:pt>
                <c:pt idx="35">
                  <c:v>1.2326999999999999E-2</c:v>
                </c:pt>
                <c:pt idx="36">
                  <c:v>1.2144E-2</c:v>
                </c:pt>
                <c:pt idx="37">
                  <c:v>1.3587E-2</c:v>
                </c:pt>
                <c:pt idx="38">
                  <c:v>1.2378999999999999E-2</c:v>
                </c:pt>
                <c:pt idx="39">
                  <c:v>1.2411999999999999E-2</c:v>
                </c:pt>
                <c:pt idx="40">
                  <c:v>1.1889E-2</c:v>
                </c:pt>
                <c:pt idx="41">
                  <c:v>1.223E-2</c:v>
                </c:pt>
                <c:pt idx="42">
                  <c:v>1.2611000000000001E-2</c:v>
                </c:pt>
                <c:pt idx="43">
                  <c:v>1.4428E-2</c:v>
                </c:pt>
                <c:pt idx="44">
                  <c:v>1.2288E-2</c:v>
                </c:pt>
                <c:pt idx="45">
                  <c:v>1.2226000000000001E-2</c:v>
                </c:pt>
                <c:pt idx="46">
                  <c:v>1.2597000000000001E-2</c:v>
                </c:pt>
                <c:pt idx="47">
                  <c:v>1.2099E-2</c:v>
                </c:pt>
                <c:pt idx="48">
                  <c:v>1.2449999999999999E-2</c:v>
                </c:pt>
                <c:pt idx="49">
                  <c:v>1.2558E-2</c:v>
                </c:pt>
                <c:pt idx="50">
                  <c:v>1.2048E-2</c:v>
                </c:pt>
                <c:pt idx="51">
                  <c:v>1.2330000000000001E-2</c:v>
                </c:pt>
                <c:pt idx="52">
                  <c:v>1.2290000000000001E-2</c:v>
                </c:pt>
                <c:pt idx="53">
                  <c:v>1.4206999999999999E-2</c:v>
                </c:pt>
                <c:pt idx="54">
                  <c:v>1.2798E-2</c:v>
                </c:pt>
                <c:pt idx="55">
                  <c:v>1.3095000000000001E-2</c:v>
                </c:pt>
                <c:pt idx="56">
                  <c:v>1.3783999999999999E-2</c:v>
                </c:pt>
                <c:pt idx="57">
                  <c:v>1.2068000000000001E-2</c:v>
                </c:pt>
                <c:pt idx="58">
                  <c:v>1.2147E-2</c:v>
                </c:pt>
                <c:pt idx="59">
                  <c:v>1.2677000000000001E-2</c:v>
                </c:pt>
                <c:pt idx="60">
                  <c:v>0.17777000000000001</c:v>
                </c:pt>
                <c:pt idx="61">
                  <c:v>1.3684999999999999E-2</c:v>
                </c:pt>
                <c:pt idx="62">
                  <c:v>1.2760000000000001E-2</c:v>
                </c:pt>
                <c:pt idx="63">
                  <c:v>1.2145E-2</c:v>
                </c:pt>
                <c:pt idx="64">
                  <c:v>1.2479000000000001E-2</c:v>
                </c:pt>
                <c:pt idx="65">
                  <c:v>1.2050999999999999E-2</c:v>
                </c:pt>
                <c:pt idx="66">
                  <c:v>1.2433E-2</c:v>
                </c:pt>
                <c:pt idx="67">
                  <c:v>1.2430999999999999E-2</c:v>
                </c:pt>
                <c:pt idx="68">
                  <c:v>1.2252000000000001E-2</c:v>
                </c:pt>
                <c:pt idx="69">
                  <c:v>1.204E-2</c:v>
                </c:pt>
                <c:pt idx="70">
                  <c:v>1.2468999999999999E-2</c:v>
                </c:pt>
                <c:pt idx="71">
                  <c:v>1.2076999999999999E-2</c:v>
                </c:pt>
                <c:pt idx="72">
                  <c:v>1.2616E-2</c:v>
                </c:pt>
                <c:pt idx="73">
                  <c:v>1.2407E-2</c:v>
                </c:pt>
                <c:pt idx="74">
                  <c:v>1.2161E-2</c:v>
                </c:pt>
                <c:pt idx="75">
                  <c:v>1.2204E-2</c:v>
                </c:pt>
                <c:pt idx="76">
                  <c:v>1.1916E-2</c:v>
                </c:pt>
                <c:pt idx="77">
                  <c:v>1.2377000000000001E-2</c:v>
                </c:pt>
                <c:pt idx="78">
                  <c:v>1.2092E-2</c:v>
                </c:pt>
                <c:pt idx="79">
                  <c:v>1.2292000000000001E-2</c:v>
                </c:pt>
                <c:pt idx="80">
                  <c:v>1.2062E-2</c:v>
                </c:pt>
                <c:pt idx="81">
                  <c:v>1.3389E-2</c:v>
                </c:pt>
                <c:pt idx="82">
                  <c:v>1.1929E-2</c:v>
                </c:pt>
                <c:pt idx="83">
                  <c:v>1.3247E-2</c:v>
                </c:pt>
                <c:pt idx="84">
                  <c:v>1.2184E-2</c:v>
                </c:pt>
                <c:pt idx="85">
                  <c:v>1.1932E-2</c:v>
                </c:pt>
                <c:pt idx="86">
                  <c:v>1.2094000000000001E-2</c:v>
                </c:pt>
                <c:pt idx="87">
                  <c:v>1.1877E-2</c:v>
                </c:pt>
                <c:pt idx="88">
                  <c:v>1.3826E-2</c:v>
                </c:pt>
                <c:pt idx="89">
                  <c:v>1.2237E-2</c:v>
                </c:pt>
                <c:pt idx="90">
                  <c:v>1.2239E-2</c:v>
                </c:pt>
                <c:pt idx="91">
                  <c:v>1.2243E-2</c:v>
                </c:pt>
                <c:pt idx="92">
                  <c:v>1.4239999999999999E-2</c:v>
                </c:pt>
                <c:pt idx="93">
                  <c:v>2.6747E-2</c:v>
                </c:pt>
                <c:pt idx="94">
                  <c:v>1.2341E-2</c:v>
                </c:pt>
                <c:pt idx="95">
                  <c:v>1.1894E-2</c:v>
                </c:pt>
                <c:pt idx="96">
                  <c:v>1.2454E-2</c:v>
                </c:pt>
                <c:pt idx="97">
                  <c:v>1.1986999999999999E-2</c:v>
                </c:pt>
                <c:pt idx="98">
                  <c:v>1.2087000000000001E-2</c:v>
                </c:pt>
                <c:pt idx="99">
                  <c:v>1.2489E-2</c:v>
                </c:pt>
                <c:pt idx="100">
                  <c:v>1.2064999999999999E-2</c:v>
                </c:pt>
                <c:pt idx="101">
                  <c:v>1.3439E-2</c:v>
                </c:pt>
                <c:pt idx="102">
                  <c:v>1.2529999999999999E-2</c:v>
                </c:pt>
                <c:pt idx="103">
                  <c:v>1.2203E-2</c:v>
                </c:pt>
                <c:pt idx="104">
                  <c:v>1.2113000000000001E-2</c:v>
                </c:pt>
                <c:pt idx="105">
                  <c:v>1.2205000000000001E-2</c:v>
                </c:pt>
                <c:pt idx="106">
                  <c:v>1.2359E-2</c:v>
                </c:pt>
                <c:pt idx="107">
                  <c:v>1.2233000000000001E-2</c:v>
                </c:pt>
                <c:pt idx="108">
                  <c:v>1.2499E-2</c:v>
                </c:pt>
                <c:pt idx="109">
                  <c:v>1.2357999999999999E-2</c:v>
                </c:pt>
                <c:pt idx="110">
                  <c:v>1.3452E-2</c:v>
                </c:pt>
                <c:pt idx="111">
                  <c:v>1.2292000000000001E-2</c:v>
                </c:pt>
                <c:pt idx="112">
                  <c:v>1.2207000000000001E-2</c:v>
                </c:pt>
                <c:pt idx="113">
                  <c:v>1.2525E-2</c:v>
                </c:pt>
                <c:pt idx="114">
                  <c:v>1.239E-2</c:v>
                </c:pt>
                <c:pt idx="115">
                  <c:v>1.2073E-2</c:v>
                </c:pt>
                <c:pt idx="116">
                  <c:v>1.1937E-2</c:v>
                </c:pt>
                <c:pt idx="117">
                  <c:v>1.209E-2</c:v>
                </c:pt>
                <c:pt idx="118">
                  <c:v>1.2081E-2</c:v>
                </c:pt>
                <c:pt idx="119">
                  <c:v>1.3893000000000001E-2</c:v>
                </c:pt>
                <c:pt idx="120">
                  <c:v>1.2156E-2</c:v>
                </c:pt>
                <c:pt idx="121">
                  <c:v>1.2609E-2</c:v>
                </c:pt>
                <c:pt idx="122">
                  <c:v>1.4198000000000001E-2</c:v>
                </c:pt>
                <c:pt idx="123">
                  <c:v>1.2189E-2</c:v>
                </c:pt>
                <c:pt idx="124">
                  <c:v>1.2197E-2</c:v>
                </c:pt>
                <c:pt idx="125">
                  <c:v>1.2888E-2</c:v>
                </c:pt>
                <c:pt idx="126">
                  <c:v>1.2147E-2</c:v>
                </c:pt>
                <c:pt idx="127">
                  <c:v>1.2031999999999999E-2</c:v>
                </c:pt>
                <c:pt idx="128">
                  <c:v>1.2076E-2</c:v>
                </c:pt>
                <c:pt idx="129">
                  <c:v>1.2078999999999999E-2</c:v>
                </c:pt>
                <c:pt idx="130">
                  <c:v>1.3440000000000001E-2</c:v>
                </c:pt>
                <c:pt idx="131">
                  <c:v>1.2697999999999999E-2</c:v>
                </c:pt>
                <c:pt idx="132">
                  <c:v>1.1998E-2</c:v>
                </c:pt>
                <c:pt idx="133">
                  <c:v>1.2588999999999999E-2</c:v>
                </c:pt>
                <c:pt idx="134">
                  <c:v>1.3224E-2</c:v>
                </c:pt>
                <c:pt idx="135">
                  <c:v>1.2012999999999999E-2</c:v>
                </c:pt>
                <c:pt idx="136">
                  <c:v>1.2055E-2</c:v>
                </c:pt>
                <c:pt idx="137">
                  <c:v>1.2083999999999999E-2</c:v>
                </c:pt>
                <c:pt idx="138">
                  <c:v>1.3285E-2</c:v>
                </c:pt>
                <c:pt idx="139">
                  <c:v>1.2872E-2</c:v>
                </c:pt>
                <c:pt idx="140">
                  <c:v>1.2534999999999999E-2</c:v>
                </c:pt>
                <c:pt idx="141">
                  <c:v>1.2107E-2</c:v>
                </c:pt>
                <c:pt idx="142">
                  <c:v>1.1958999999999999E-2</c:v>
                </c:pt>
                <c:pt idx="143">
                  <c:v>1.2258E-2</c:v>
                </c:pt>
                <c:pt idx="144">
                  <c:v>1.2102E-2</c:v>
                </c:pt>
                <c:pt idx="145">
                  <c:v>1.2182E-2</c:v>
                </c:pt>
                <c:pt idx="146">
                  <c:v>1.2564000000000001E-2</c:v>
                </c:pt>
                <c:pt idx="147">
                  <c:v>1.2607E-2</c:v>
                </c:pt>
                <c:pt idx="148">
                  <c:v>1.2009000000000001E-2</c:v>
                </c:pt>
                <c:pt idx="149">
                  <c:v>1.2315E-2</c:v>
                </c:pt>
                <c:pt idx="150">
                  <c:v>1.5706000000000001E-2</c:v>
                </c:pt>
                <c:pt idx="151">
                  <c:v>1.1859E-2</c:v>
                </c:pt>
                <c:pt idx="152">
                  <c:v>1.2178E-2</c:v>
                </c:pt>
                <c:pt idx="153">
                  <c:v>1.2148000000000001E-2</c:v>
                </c:pt>
                <c:pt idx="154">
                  <c:v>1.3880999999999999E-2</c:v>
                </c:pt>
                <c:pt idx="155">
                  <c:v>1.2388E-2</c:v>
                </c:pt>
                <c:pt idx="156">
                  <c:v>1.2208E-2</c:v>
                </c:pt>
                <c:pt idx="157">
                  <c:v>1.2484E-2</c:v>
                </c:pt>
                <c:pt idx="158">
                  <c:v>1.2331999999999999E-2</c:v>
                </c:pt>
                <c:pt idx="159">
                  <c:v>1.2197E-2</c:v>
                </c:pt>
                <c:pt idx="160">
                  <c:v>1.2278000000000001E-2</c:v>
                </c:pt>
                <c:pt idx="161">
                  <c:v>1.2571000000000001E-2</c:v>
                </c:pt>
                <c:pt idx="162">
                  <c:v>1.3256E-2</c:v>
                </c:pt>
                <c:pt idx="163">
                  <c:v>1.2496E-2</c:v>
                </c:pt>
                <c:pt idx="164">
                  <c:v>1.2508999999999999E-2</c:v>
                </c:pt>
                <c:pt idx="165">
                  <c:v>1.2215E-2</c:v>
                </c:pt>
                <c:pt idx="166">
                  <c:v>1.2125E-2</c:v>
                </c:pt>
                <c:pt idx="167">
                  <c:v>1.2341E-2</c:v>
                </c:pt>
                <c:pt idx="168">
                  <c:v>1.2326999999999999E-2</c:v>
                </c:pt>
                <c:pt idx="169">
                  <c:v>1.2147E-2</c:v>
                </c:pt>
                <c:pt idx="170">
                  <c:v>1.2071E-2</c:v>
                </c:pt>
                <c:pt idx="171">
                  <c:v>1.2329E-2</c:v>
                </c:pt>
                <c:pt idx="172">
                  <c:v>1.2267E-2</c:v>
                </c:pt>
                <c:pt idx="173">
                  <c:v>1.2393E-2</c:v>
                </c:pt>
                <c:pt idx="174">
                  <c:v>1.2107E-2</c:v>
                </c:pt>
                <c:pt idx="175">
                  <c:v>1.2134000000000001E-2</c:v>
                </c:pt>
                <c:pt idx="176">
                  <c:v>1.2430999999999999E-2</c:v>
                </c:pt>
                <c:pt idx="177">
                  <c:v>1.2173E-2</c:v>
                </c:pt>
                <c:pt idx="178">
                  <c:v>1.2236E-2</c:v>
                </c:pt>
                <c:pt idx="179">
                  <c:v>1.24E-2</c:v>
                </c:pt>
                <c:pt idx="180">
                  <c:v>1.2238000000000001E-2</c:v>
                </c:pt>
                <c:pt idx="181">
                  <c:v>1.2338999999999999E-2</c:v>
                </c:pt>
                <c:pt idx="182">
                  <c:v>1.2702E-2</c:v>
                </c:pt>
                <c:pt idx="183">
                  <c:v>1.2808999999999999E-2</c:v>
                </c:pt>
                <c:pt idx="184">
                  <c:v>1.2142999999999999E-2</c:v>
                </c:pt>
                <c:pt idx="185">
                  <c:v>1.2363000000000001E-2</c:v>
                </c:pt>
                <c:pt idx="186">
                  <c:v>1.2611000000000001E-2</c:v>
                </c:pt>
                <c:pt idx="187">
                  <c:v>1.2112E-2</c:v>
                </c:pt>
                <c:pt idx="188">
                  <c:v>1.2109999999999999E-2</c:v>
                </c:pt>
                <c:pt idx="189">
                  <c:v>1.2267999999999999E-2</c:v>
                </c:pt>
                <c:pt idx="190">
                  <c:v>1.2177E-2</c:v>
                </c:pt>
                <c:pt idx="191">
                  <c:v>1.2121E-2</c:v>
                </c:pt>
                <c:pt idx="192">
                  <c:v>1.2784E-2</c:v>
                </c:pt>
                <c:pt idx="193">
                  <c:v>1.2743000000000001E-2</c:v>
                </c:pt>
                <c:pt idx="194">
                  <c:v>1.2167000000000001E-2</c:v>
                </c:pt>
                <c:pt idx="195">
                  <c:v>1.2227E-2</c:v>
                </c:pt>
                <c:pt idx="196">
                  <c:v>1.2508999999999999E-2</c:v>
                </c:pt>
                <c:pt idx="197">
                  <c:v>1.2031E-2</c:v>
                </c:pt>
                <c:pt idx="198">
                  <c:v>1.3278999999999999E-2</c:v>
                </c:pt>
                <c:pt idx="199">
                  <c:v>1.2378999999999999E-2</c:v>
                </c:pt>
                <c:pt idx="200">
                  <c:v>1.2160000000000001E-2</c:v>
                </c:pt>
                <c:pt idx="201">
                  <c:v>1.2201E-2</c:v>
                </c:pt>
                <c:pt idx="202">
                  <c:v>1.2220999999999999E-2</c:v>
                </c:pt>
                <c:pt idx="203">
                  <c:v>1.2677000000000001E-2</c:v>
                </c:pt>
                <c:pt idx="204">
                  <c:v>1.2281E-2</c:v>
                </c:pt>
                <c:pt idx="205">
                  <c:v>1.2289E-2</c:v>
                </c:pt>
                <c:pt idx="206">
                  <c:v>1.2822E-2</c:v>
                </c:pt>
                <c:pt idx="207">
                  <c:v>1.2553999999999999E-2</c:v>
                </c:pt>
                <c:pt idx="208">
                  <c:v>1.2246E-2</c:v>
                </c:pt>
                <c:pt idx="209">
                  <c:v>1.5223E-2</c:v>
                </c:pt>
                <c:pt idx="210">
                  <c:v>1.2126E-2</c:v>
                </c:pt>
                <c:pt idx="211">
                  <c:v>1.2383E-2</c:v>
                </c:pt>
                <c:pt idx="212">
                  <c:v>1.1880999999999999E-2</c:v>
                </c:pt>
                <c:pt idx="213">
                  <c:v>1.2042000000000001E-2</c:v>
                </c:pt>
                <c:pt idx="214">
                  <c:v>1.2475999999999999E-2</c:v>
                </c:pt>
                <c:pt idx="215">
                  <c:v>1.3209E-2</c:v>
                </c:pt>
                <c:pt idx="216">
                  <c:v>1.2645999999999999E-2</c:v>
                </c:pt>
                <c:pt idx="217">
                  <c:v>1.3646999999999999E-2</c:v>
                </c:pt>
                <c:pt idx="218">
                  <c:v>1.2239E-2</c:v>
                </c:pt>
                <c:pt idx="219">
                  <c:v>1.2156E-2</c:v>
                </c:pt>
                <c:pt idx="220">
                  <c:v>1.3179E-2</c:v>
                </c:pt>
                <c:pt idx="221">
                  <c:v>1.2298999999999999E-2</c:v>
                </c:pt>
                <c:pt idx="222">
                  <c:v>1.2508E-2</c:v>
                </c:pt>
                <c:pt idx="223">
                  <c:v>1.2854000000000001E-2</c:v>
                </c:pt>
                <c:pt idx="224">
                  <c:v>1.2307999999999999E-2</c:v>
                </c:pt>
                <c:pt idx="225">
                  <c:v>1.2336E-2</c:v>
                </c:pt>
                <c:pt idx="226">
                  <c:v>1.2168999999999999E-2</c:v>
                </c:pt>
                <c:pt idx="227">
                  <c:v>1.2119E-2</c:v>
                </c:pt>
                <c:pt idx="228">
                  <c:v>1.2104E-2</c:v>
                </c:pt>
                <c:pt idx="229">
                  <c:v>1.2220999999999999E-2</c:v>
                </c:pt>
                <c:pt idx="230">
                  <c:v>1.3391E-2</c:v>
                </c:pt>
                <c:pt idx="231">
                  <c:v>1.2511E-2</c:v>
                </c:pt>
                <c:pt idx="232">
                  <c:v>1.2704999999999999E-2</c:v>
                </c:pt>
                <c:pt idx="233">
                  <c:v>1.2317E-2</c:v>
                </c:pt>
                <c:pt idx="234">
                  <c:v>1.213E-2</c:v>
                </c:pt>
                <c:pt idx="235">
                  <c:v>1.3143999999999999E-2</c:v>
                </c:pt>
                <c:pt idx="236">
                  <c:v>1.2318000000000001E-2</c:v>
                </c:pt>
                <c:pt idx="237">
                  <c:v>1.2307999999999999E-2</c:v>
                </c:pt>
                <c:pt idx="238">
                  <c:v>1.2500000000000001E-2</c:v>
                </c:pt>
                <c:pt idx="239">
                  <c:v>1.1879000000000001E-2</c:v>
                </c:pt>
                <c:pt idx="240">
                  <c:v>1.2055E-2</c:v>
                </c:pt>
                <c:pt idx="241">
                  <c:v>1.2336E-2</c:v>
                </c:pt>
                <c:pt idx="242">
                  <c:v>1.2208E-2</c:v>
                </c:pt>
                <c:pt idx="243">
                  <c:v>1.2213E-2</c:v>
                </c:pt>
                <c:pt idx="244">
                  <c:v>1.2166E-2</c:v>
                </c:pt>
                <c:pt idx="245">
                  <c:v>1.2546E-2</c:v>
                </c:pt>
                <c:pt idx="246">
                  <c:v>1.2246E-2</c:v>
                </c:pt>
                <c:pt idx="247">
                  <c:v>1.2763E-2</c:v>
                </c:pt>
                <c:pt idx="248">
                  <c:v>1.1887999999999999E-2</c:v>
                </c:pt>
                <c:pt idx="249">
                  <c:v>1.2444999999999999E-2</c:v>
                </c:pt>
                <c:pt idx="250">
                  <c:v>1.2534E-2</c:v>
                </c:pt>
                <c:pt idx="251">
                  <c:v>1.1927E-2</c:v>
                </c:pt>
                <c:pt idx="252">
                  <c:v>1.2099E-2</c:v>
                </c:pt>
                <c:pt idx="253">
                  <c:v>1.3977E-2</c:v>
                </c:pt>
                <c:pt idx="254">
                  <c:v>1.2178E-2</c:v>
                </c:pt>
                <c:pt idx="255">
                  <c:v>1.2362E-2</c:v>
                </c:pt>
                <c:pt idx="256">
                  <c:v>1.2279999999999999E-2</c:v>
                </c:pt>
                <c:pt idx="257">
                  <c:v>1.6756E-2</c:v>
                </c:pt>
                <c:pt idx="258">
                  <c:v>1.2418E-2</c:v>
                </c:pt>
                <c:pt idx="259">
                  <c:v>1.2328E-2</c:v>
                </c:pt>
                <c:pt idx="260">
                  <c:v>1.2286E-2</c:v>
                </c:pt>
                <c:pt idx="261">
                  <c:v>1.2291E-2</c:v>
                </c:pt>
                <c:pt idx="262">
                  <c:v>1.2547000000000001E-2</c:v>
                </c:pt>
                <c:pt idx="263">
                  <c:v>1.2276E-2</c:v>
                </c:pt>
                <c:pt idx="264">
                  <c:v>1.265E-2</c:v>
                </c:pt>
                <c:pt idx="265">
                  <c:v>1.2073E-2</c:v>
                </c:pt>
                <c:pt idx="266">
                  <c:v>1.2082000000000001E-2</c:v>
                </c:pt>
                <c:pt idx="267">
                  <c:v>1.2500000000000001E-2</c:v>
                </c:pt>
                <c:pt idx="268">
                  <c:v>1.2394000000000001E-2</c:v>
                </c:pt>
                <c:pt idx="269">
                  <c:v>1.2204E-2</c:v>
                </c:pt>
                <c:pt idx="270">
                  <c:v>1.1780000000000001E-2</c:v>
                </c:pt>
                <c:pt idx="271">
                  <c:v>1.3575E-2</c:v>
                </c:pt>
                <c:pt idx="272">
                  <c:v>1.3351999999999999E-2</c:v>
                </c:pt>
                <c:pt idx="273">
                  <c:v>1.2798E-2</c:v>
                </c:pt>
                <c:pt idx="274">
                  <c:v>1.2317E-2</c:v>
                </c:pt>
                <c:pt idx="275">
                  <c:v>1.2959E-2</c:v>
                </c:pt>
                <c:pt idx="276">
                  <c:v>1.2128E-2</c:v>
                </c:pt>
                <c:pt idx="277">
                  <c:v>1.2578000000000001E-2</c:v>
                </c:pt>
                <c:pt idx="278">
                  <c:v>1.2168E-2</c:v>
                </c:pt>
                <c:pt idx="279">
                  <c:v>1.2429000000000001E-2</c:v>
                </c:pt>
                <c:pt idx="280">
                  <c:v>1.2274999999999999E-2</c:v>
                </c:pt>
                <c:pt idx="281">
                  <c:v>1.2082000000000001E-2</c:v>
                </c:pt>
                <c:pt idx="282">
                  <c:v>1.2694E-2</c:v>
                </c:pt>
                <c:pt idx="283">
                  <c:v>1.2356000000000001E-2</c:v>
                </c:pt>
                <c:pt idx="284">
                  <c:v>1.221E-2</c:v>
                </c:pt>
                <c:pt idx="285">
                  <c:v>1.3585E-2</c:v>
                </c:pt>
                <c:pt idx="286">
                  <c:v>1.2330000000000001E-2</c:v>
                </c:pt>
                <c:pt idx="287">
                  <c:v>1.2529999999999999E-2</c:v>
                </c:pt>
                <c:pt idx="288">
                  <c:v>1.1975E-2</c:v>
                </c:pt>
                <c:pt idx="289">
                  <c:v>1.2222E-2</c:v>
                </c:pt>
                <c:pt idx="290">
                  <c:v>1.2801999999999999E-2</c:v>
                </c:pt>
                <c:pt idx="291">
                  <c:v>1.2149999999999999E-2</c:v>
                </c:pt>
                <c:pt idx="292">
                  <c:v>1.2652999999999999E-2</c:v>
                </c:pt>
                <c:pt idx="293">
                  <c:v>1.2119E-2</c:v>
                </c:pt>
                <c:pt idx="294">
                  <c:v>1.3289E-2</c:v>
                </c:pt>
                <c:pt idx="295">
                  <c:v>1.2612999999999999E-2</c:v>
                </c:pt>
                <c:pt idx="296">
                  <c:v>1.2989000000000001E-2</c:v>
                </c:pt>
                <c:pt idx="297">
                  <c:v>1.2692E-2</c:v>
                </c:pt>
                <c:pt idx="298">
                  <c:v>1.2265E-2</c:v>
                </c:pt>
                <c:pt idx="299">
                  <c:v>1.2338999999999999E-2</c:v>
                </c:pt>
                <c:pt idx="300">
                  <c:v>1.2274999999999999E-2</c:v>
                </c:pt>
                <c:pt idx="301">
                  <c:v>1.2090999999999999E-2</c:v>
                </c:pt>
                <c:pt idx="302">
                  <c:v>1.2593999999999999E-2</c:v>
                </c:pt>
                <c:pt idx="303">
                  <c:v>1.2512000000000001E-2</c:v>
                </c:pt>
                <c:pt idx="304">
                  <c:v>1.2295E-2</c:v>
                </c:pt>
                <c:pt idx="305">
                  <c:v>1.2189999999999999E-2</c:v>
                </c:pt>
                <c:pt idx="306">
                  <c:v>1.2126E-2</c:v>
                </c:pt>
                <c:pt idx="307">
                  <c:v>1.2435999999999999E-2</c:v>
                </c:pt>
                <c:pt idx="308">
                  <c:v>1.1993999999999999E-2</c:v>
                </c:pt>
                <c:pt idx="309">
                  <c:v>1.2293999999999999E-2</c:v>
                </c:pt>
                <c:pt idx="310">
                  <c:v>1.2355E-2</c:v>
                </c:pt>
                <c:pt idx="311">
                  <c:v>1.6992E-2</c:v>
                </c:pt>
                <c:pt idx="312">
                  <c:v>1.2662E-2</c:v>
                </c:pt>
                <c:pt idx="313">
                  <c:v>1.2344000000000001E-2</c:v>
                </c:pt>
                <c:pt idx="314">
                  <c:v>1.1917000000000001E-2</c:v>
                </c:pt>
                <c:pt idx="315">
                  <c:v>1.2847000000000001E-2</c:v>
                </c:pt>
                <c:pt idx="316">
                  <c:v>1.2121E-2</c:v>
                </c:pt>
                <c:pt idx="317">
                  <c:v>1.2347E-2</c:v>
                </c:pt>
                <c:pt idx="318">
                  <c:v>1.2149999999999999E-2</c:v>
                </c:pt>
                <c:pt idx="319">
                  <c:v>1.2479000000000001E-2</c:v>
                </c:pt>
                <c:pt idx="320">
                  <c:v>9.7195000000000004E-2</c:v>
                </c:pt>
                <c:pt idx="321">
                  <c:v>1.1873E-2</c:v>
                </c:pt>
                <c:pt idx="322">
                  <c:v>1.2588999999999999E-2</c:v>
                </c:pt>
                <c:pt idx="323">
                  <c:v>1.2939000000000001E-2</c:v>
                </c:pt>
                <c:pt idx="324">
                  <c:v>1.2611000000000001E-2</c:v>
                </c:pt>
                <c:pt idx="325">
                  <c:v>1.2121E-2</c:v>
                </c:pt>
                <c:pt idx="326">
                  <c:v>1.226E-2</c:v>
                </c:pt>
                <c:pt idx="327">
                  <c:v>1.2333E-2</c:v>
                </c:pt>
                <c:pt idx="328">
                  <c:v>1.2203E-2</c:v>
                </c:pt>
                <c:pt idx="329">
                  <c:v>1.2144E-2</c:v>
                </c:pt>
                <c:pt idx="330">
                  <c:v>1.2996000000000001E-2</c:v>
                </c:pt>
                <c:pt idx="331">
                  <c:v>1.239E-2</c:v>
                </c:pt>
                <c:pt idx="332">
                  <c:v>1.6028000000000001E-2</c:v>
                </c:pt>
                <c:pt idx="333">
                  <c:v>1.2248999999999999E-2</c:v>
                </c:pt>
                <c:pt idx="334">
                  <c:v>1.2794E-2</c:v>
                </c:pt>
                <c:pt idx="335">
                  <c:v>1.2227E-2</c:v>
                </c:pt>
                <c:pt idx="336">
                  <c:v>1.2185E-2</c:v>
                </c:pt>
                <c:pt idx="337">
                  <c:v>1.2252000000000001E-2</c:v>
                </c:pt>
                <c:pt idx="338">
                  <c:v>1.2456999999999999E-2</c:v>
                </c:pt>
                <c:pt idx="339">
                  <c:v>1.2123E-2</c:v>
                </c:pt>
                <c:pt idx="340">
                  <c:v>1.2555E-2</c:v>
                </c:pt>
                <c:pt idx="341">
                  <c:v>1.2617E-2</c:v>
                </c:pt>
                <c:pt idx="342">
                  <c:v>1.2867999999999999E-2</c:v>
                </c:pt>
                <c:pt idx="343">
                  <c:v>1.5261E-2</c:v>
                </c:pt>
                <c:pt idx="344">
                  <c:v>1.2297000000000001E-2</c:v>
                </c:pt>
                <c:pt idx="345">
                  <c:v>1.2101000000000001E-2</c:v>
                </c:pt>
                <c:pt idx="346">
                  <c:v>1.2281E-2</c:v>
                </c:pt>
                <c:pt idx="347">
                  <c:v>1.2633999999999999E-2</c:v>
                </c:pt>
                <c:pt idx="348">
                  <c:v>1.2239999999999999E-2</c:v>
                </c:pt>
                <c:pt idx="349">
                  <c:v>1.2493000000000001E-2</c:v>
                </c:pt>
                <c:pt idx="350">
                  <c:v>1.2201999999999999E-2</c:v>
                </c:pt>
                <c:pt idx="351">
                  <c:v>1.2314E-2</c:v>
                </c:pt>
                <c:pt idx="352">
                  <c:v>1.231E-2</c:v>
                </c:pt>
                <c:pt idx="353">
                  <c:v>1.2086E-2</c:v>
                </c:pt>
                <c:pt idx="354">
                  <c:v>1.1865000000000001E-2</c:v>
                </c:pt>
                <c:pt idx="355">
                  <c:v>1.2748000000000001E-2</c:v>
                </c:pt>
                <c:pt idx="356">
                  <c:v>1.2184E-2</c:v>
                </c:pt>
                <c:pt idx="357">
                  <c:v>1.206E-2</c:v>
                </c:pt>
                <c:pt idx="358">
                  <c:v>1.9151999999999999E-2</c:v>
                </c:pt>
                <c:pt idx="359">
                  <c:v>1.3268E-2</c:v>
                </c:pt>
                <c:pt idx="360">
                  <c:v>1.2394000000000001E-2</c:v>
                </c:pt>
                <c:pt idx="361">
                  <c:v>1.2263E-2</c:v>
                </c:pt>
                <c:pt idx="362">
                  <c:v>1.1952000000000001E-2</c:v>
                </c:pt>
                <c:pt idx="363">
                  <c:v>1.1856E-2</c:v>
                </c:pt>
                <c:pt idx="364">
                  <c:v>1.2463999999999999E-2</c:v>
                </c:pt>
                <c:pt idx="365">
                  <c:v>1.2096000000000001E-2</c:v>
                </c:pt>
                <c:pt idx="366">
                  <c:v>1.2123999999999999E-2</c:v>
                </c:pt>
                <c:pt idx="367">
                  <c:v>1.2319E-2</c:v>
                </c:pt>
                <c:pt idx="368">
                  <c:v>1.2201E-2</c:v>
                </c:pt>
                <c:pt idx="369">
                  <c:v>1.2236E-2</c:v>
                </c:pt>
                <c:pt idx="370">
                  <c:v>1.2059E-2</c:v>
                </c:pt>
                <c:pt idx="371">
                  <c:v>1.2213E-2</c:v>
                </c:pt>
                <c:pt idx="372">
                  <c:v>1.2475999999999999E-2</c:v>
                </c:pt>
                <c:pt idx="373">
                  <c:v>1.2382000000000001E-2</c:v>
                </c:pt>
                <c:pt idx="374">
                  <c:v>1.2045E-2</c:v>
                </c:pt>
                <c:pt idx="375">
                  <c:v>1.2097999999999999E-2</c:v>
                </c:pt>
                <c:pt idx="376">
                  <c:v>1.1179E-2</c:v>
                </c:pt>
                <c:pt idx="377">
                  <c:v>1.2319E-2</c:v>
                </c:pt>
                <c:pt idx="378">
                  <c:v>1.2263E-2</c:v>
                </c:pt>
                <c:pt idx="379">
                  <c:v>1.2096000000000001E-2</c:v>
                </c:pt>
                <c:pt idx="380">
                  <c:v>1.2276E-2</c:v>
                </c:pt>
                <c:pt idx="381">
                  <c:v>1.2357E-2</c:v>
                </c:pt>
                <c:pt idx="382">
                  <c:v>1.2126E-2</c:v>
                </c:pt>
                <c:pt idx="383">
                  <c:v>1.2573000000000001E-2</c:v>
                </c:pt>
                <c:pt idx="384">
                  <c:v>1.201E-2</c:v>
                </c:pt>
                <c:pt idx="385">
                  <c:v>1.2744999999999999E-2</c:v>
                </c:pt>
                <c:pt idx="386">
                  <c:v>1.2507000000000001E-2</c:v>
                </c:pt>
                <c:pt idx="387">
                  <c:v>1.234E-2</c:v>
                </c:pt>
                <c:pt idx="388">
                  <c:v>1.5800000000000002E-2</c:v>
                </c:pt>
                <c:pt idx="389">
                  <c:v>1.2267999999999999E-2</c:v>
                </c:pt>
                <c:pt idx="390">
                  <c:v>1.2312999999999999E-2</c:v>
                </c:pt>
                <c:pt idx="391">
                  <c:v>1.2213E-2</c:v>
                </c:pt>
                <c:pt idx="392">
                  <c:v>1.2011000000000001E-2</c:v>
                </c:pt>
                <c:pt idx="393">
                  <c:v>1.2258E-2</c:v>
                </c:pt>
                <c:pt idx="394">
                  <c:v>1.2388E-2</c:v>
                </c:pt>
                <c:pt idx="395">
                  <c:v>1.4359E-2</c:v>
                </c:pt>
                <c:pt idx="396">
                  <c:v>1.3624000000000001E-2</c:v>
                </c:pt>
                <c:pt idx="397">
                  <c:v>1.2387E-2</c:v>
                </c:pt>
                <c:pt idx="398">
                  <c:v>1.1707E-2</c:v>
                </c:pt>
                <c:pt idx="399">
                  <c:v>1.2177E-2</c:v>
                </c:pt>
                <c:pt idx="400">
                  <c:v>1.1938000000000001E-2</c:v>
                </c:pt>
                <c:pt idx="401">
                  <c:v>1.2599000000000001E-2</c:v>
                </c:pt>
                <c:pt idx="402">
                  <c:v>1.3596E-2</c:v>
                </c:pt>
                <c:pt idx="403">
                  <c:v>1.2096000000000001E-2</c:v>
                </c:pt>
                <c:pt idx="404">
                  <c:v>1.2026999999999999E-2</c:v>
                </c:pt>
                <c:pt idx="405">
                  <c:v>1.1969E-2</c:v>
                </c:pt>
                <c:pt idx="406">
                  <c:v>1.5710999999999999E-2</c:v>
                </c:pt>
                <c:pt idx="407">
                  <c:v>1.2631E-2</c:v>
                </c:pt>
                <c:pt idx="408">
                  <c:v>1.1996E-2</c:v>
                </c:pt>
                <c:pt idx="409">
                  <c:v>1.2154999999999999E-2</c:v>
                </c:pt>
                <c:pt idx="410">
                  <c:v>1.2433E-2</c:v>
                </c:pt>
                <c:pt idx="411">
                  <c:v>1.1729E-2</c:v>
                </c:pt>
                <c:pt idx="412">
                  <c:v>1.2481000000000001E-2</c:v>
                </c:pt>
                <c:pt idx="413">
                  <c:v>1.2347E-2</c:v>
                </c:pt>
                <c:pt idx="414">
                  <c:v>1.2260999999999999E-2</c:v>
                </c:pt>
                <c:pt idx="415">
                  <c:v>1.2349000000000001E-2</c:v>
                </c:pt>
                <c:pt idx="416">
                  <c:v>1.2263E-2</c:v>
                </c:pt>
                <c:pt idx="417">
                  <c:v>1.4581999999999999E-2</c:v>
                </c:pt>
                <c:pt idx="418">
                  <c:v>1.2222999999999999E-2</c:v>
                </c:pt>
                <c:pt idx="419">
                  <c:v>1.3091999999999999E-2</c:v>
                </c:pt>
                <c:pt idx="420">
                  <c:v>1.4298999999999999E-2</c:v>
                </c:pt>
                <c:pt idx="421">
                  <c:v>1.2137999999999999E-2</c:v>
                </c:pt>
                <c:pt idx="422">
                  <c:v>1.3105E-2</c:v>
                </c:pt>
                <c:pt idx="423">
                  <c:v>1.2533000000000001E-2</c:v>
                </c:pt>
                <c:pt idx="424">
                  <c:v>1.1880999999999999E-2</c:v>
                </c:pt>
                <c:pt idx="425">
                  <c:v>1.337E-2</c:v>
                </c:pt>
                <c:pt idx="426">
                  <c:v>1.2426E-2</c:v>
                </c:pt>
                <c:pt idx="427">
                  <c:v>1.2711E-2</c:v>
                </c:pt>
                <c:pt idx="428">
                  <c:v>1.3391E-2</c:v>
                </c:pt>
                <c:pt idx="429">
                  <c:v>1.1865000000000001E-2</c:v>
                </c:pt>
                <c:pt idx="430">
                  <c:v>1.2135E-2</c:v>
                </c:pt>
                <c:pt idx="431">
                  <c:v>1.3077E-2</c:v>
                </c:pt>
                <c:pt idx="432">
                  <c:v>1.2222E-2</c:v>
                </c:pt>
                <c:pt idx="433">
                  <c:v>1.2267E-2</c:v>
                </c:pt>
                <c:pt idx="434">
                  <c:v>1.2683E-2</c:v>
                </c:pt>
                <c:pt idx="435">
                  <c:v>1.2257000000000001E-2</c:v>
                </c:pt>
                <c:pt idx="436">
                  <c:v>1.2090999999999999E-2</c:v>
                </c:pt>
                <c:pt idx="437">
                  <c:v>1.1998999999999999E-2</c:v>
                </c:pt>
                <c:pt idx="438">
                  <c:v>1.3051E-2</c:v>
                </c:pt>
                <c:pt idx="439">
                  <c:v>1.3544E-2</c:v>
                </c:pt>
                <c:pt idx="440">
                  <c:v>1.3729999999999999E-2</c:v>
                </c:pt>
                <c:pt idx="441">
                  <c:v>1.4234E-2</c:v>
                </c:pt>
                <c:pt idx="442">
                  <c:v>1.2146000000000001E-2</c:v>
                </c:pt>
                <c:pt idx="443">
                  <c:v>1.2130999999999999E-2</c:v>
                </c:pt>
                <c:pt idx="444">
                  <c:v>1.2305E-2</c:v>
                </c:pt>
                <c:pt idx="445">
                  <c:v>1.2272999999999999E-2</c:v>
                </c:pt>
                <c:pt idx="446">
                  <c:v>1.1762999999999999E-2</c:v>
                </c:pt>
                <c:pt idx="447">
                  <c:v>1.2194999999999999E-2</c:v>
                </c:pt>
                <c:pt idx="448">
                  <c:v>1.2193000000000001E-2</c:v>
                </c:pt>
                <c:pt idx="449">
                  <c:v>1.2317E-2</c:v>
                </c:pt>
                <c:pt idx="450">
                  <c:v>1.3679E-2</c:v>
                </c:pt>
                <c:pt idx="451">
                  <c:v>1.2552000000000001E-2</c:v>
                </c:pt>
                <c:pt idx="452">
                  <c:v>1.2237E-2</c:v>
                </c:pt>
                <c:pt idx="453">
                  <c:v>1.3712999999999999E-2</c:v>
                </c:pt>
                <c:pt idx="454">
                  <c:v>1.2166E-2</c:v>
                </c:pt>
                <c:pt idx="455">
                  <c:v>1.2393E-2</c:v>
                </c:pt>
                <c:pt idx="456">
                  <c:v>1.2355E-2</c:v>
                </c:pt>
                <c:pt idx="457">
                  <c:v>1.2364999999999999E-2</c:v>
                </c:pt>
                <c:pt idx="458">
                  <c:v>1.2267E-2</c:v>
                </c:pt>
                <c:pt idx="459">
                  <c:v>1.2439E-2</c:v>
                </c:pt>
                <c:pt idx="460">
                  <c:v>1.1899E-2</c:v>
                </c:pt>
                <c:pt idx="461">
                  <c:v>1.2115000000000001E-2</c:v>
                </c:pt>
                <c:pt idx="462">
                  <c:v>1.4896E-2</c:v>
                </c:pt>
                <c:pt idx="463">
                  <c:v>1.2681E-2</c:v>
                </c:pt>
                <c:pt idx="464">
                  <c:v>1.2152E-2</c:v>
                </c:pt>
                <c:pt idx="465">
                  <c:v>1.2111E-2</c:v>
                </c:pt>
                <c:pt idx="466">
                  <c:v>1.2382000000000001E-2</c:v>
                </c:pt>
                <c:pt idx="467">
                  <c:v>1.2166E-2</c:v>
                </c:pt>
                <c:pt idx="468">
                  <c:v>1.3382E-2</c:v>
                </c:pt>
                <c:pt idx="469">
                  <c:v>1.2241E-2</c:v>
                </c:pt>
                <c:pt idx="470">
                  <c:v>1.2886999999999999E-2</c:v>
                </c:pt>
                <c:pt idx="471">
                  <c:v>1.2508E-2</c:v>
                </c:pt>
                <c:pt idx="472">
                  <c:v>1.1900000000000001E-2</c:v>
                </c:pt>
                <c:pt idx="473">
                  <c:v>1.2404999999999999E-2</c:v>
                </c:pt>
                <c:pt idx="474">
                  <c:v>1.2312999999999999E-2</c:v>
                </c:pt>
                <c:pt idx="475">
                  <c:v>1.2286E-2</c:v>
                </c:pt>
                <c:pt idx="476">
                  <c:v>1.3542E-2</c:v>
                </c:pt>
                <c:pt idx="477">
                  <c:v>1.2182E-2</c:v>
                </c:pt>
                <c:pt idx="478">
                  <c:v>1.2371E-2</c:v>
                </c:pt>
                <c:pt idx="479">
                  <c:v>1.2537E-2</c:v>
                </c:pt>
                <c:pt idx="480">
                  <c:v>1.1879000000000001E-2</c:v>
                </c:pt>
                <c:pt idx="481">
                  <c:v>1.2184E-2</c:v>
                </c:pt>
                <c:pt idx="482">
                  <c:v>1.2001E-2</c:v>
                </c:pt>
                <c:pt idx="483">
                  <c:v>1.2171E-2</c:v>
                </c:pt>
                <c:pt idx="484">
                  <c:v>1.2277E-2</c:v>
                </c:pt>
                <c:pt idx="485">
                  <c:v>1.2355E-2</c:v>
                </c:pt>
                <c:pt idx="486">
                  <c:v>1.3828999999999999E-2</c:v>
                </c:pt>
                <c:pt idx="487">
                  <c:v>1.2292000000000001E-2</c:v>
                </c:pt>
                <c:pt idx="488">
                  <c:v>1.2892000000000001E-2</c:v>
                </c:pt>
                <c:pt idx="489">
                  <c:v>1.2231000000000001E-2</c:v>
                </c:pt>
                <c:pt idx="490">
                  <c:v>1.1962E-2</c:v>
                </c:pt>
                <c:pt idx="491">
                  <c:v>1.191E-2</c:v>
                </c:pt>
                <c:pt idx="492">
                  <c:v>1.6539000000000002E-2</c:v>
                </c:pt>
                <c:pt idx="493">
                  <c:v>1.2761E-2</c:v>
                </c:pt>
                <c:pt idx="494">
                  <c:v>1.4094000000000001E-2</c:v>
                </c:pt>
                <c:pt idx="495">
                  <c:v>1.1735000000000001E-2</c:v>
                </c:pt>
                <c:pt idx="496">
                  <c:v>1.2182E-2</c:v>
                </c:pt>
                <c:pt idx="497">
                  <c:v>1.2367E-2</c:v>
                </c:pt>
                <c:pt idx="498">
                  <c:v>1.2101000000000001E-2</c:v>
                </c:pt>
                <c:pt idx="499">
                  <c:v>1.4798E-2</c:v>
                </c:pt>
                <c:pt idx="500">
                  <c:v>1.6989000000000001E-2</c:v>
                </c:pt>
                <c:pt idx="501">
                  <c:v>1.2075000000000001E-2</c:v>
                </c:pt>
                <c:pt idx="502">
                  <c:v>1.2285000000000001E-2</c:v>
                </c:pt>
                <c:pt idx="503">
                  <c:v>1.3557E-2</c:v>
                </c:pt>
                <c:pt idx="504">
                  <c:v>1.2411E-2</c:v>
                </c:pt>
                <c:pt idx="505">
                  <c:v>1.2547000000000001E-2</c:v>
                </c:pt>
                <c:pt idx="506">
                  <c:v>1.2203E-2</c:v>
                </c:pt>
                <c:pt idx="507">
                  <c:v>1.2215999999999999E-2</c:v>
                </c:pt>
                <c:pt idx="508">
                  <c:v>1.1986E-2</c:v>
                </c:pt>
                <c:pt idx="509">
                  <c:v>1.2024999999999999E-2</c:v>
                </c:pt>
                <c:pt idx="510">
                  <c:v>1.242E-2</c:v>
                </c:pt>
                <c:pt idx="511">
                  <c:v>1.2355E-2</c:v>
                </c:pt>
                <c:pt idx="512">
                  <c:v>1.2092E-2</c:v>
                </c:pt>
                <c:pt idx="513">
                  <c:v>1.2092E-2</c:v>
                </c:pt>
                <c:pt idx="514">
                  <c:v>1.2278000000000001E-2</c:v>
                </c:pt>
                <c:pt idx="515">
                  <c:v>1.2207000000000001E-2</c:v>
                </c:pt>
                <c:pt idx="516">
                  <c:v>1.2246999999999999E-2</c:v>
                </c:pt>
                <c:pt idx="517">
                  <c:v>1.3412E-2</c:v>
                </c:pt>
                <c:pt idx="518">
                  <c:v>1.2291E-2</c:v>
                </c:pt>
                <c:pt idx="519">
                  <c:v>1.2075000000000001E-2</c:v>
                </c:pt>
                <c:pt idx="520">
                  <c:v>1.3065E-2</c:v>
                </c:pt>
                <c:pt idx="521">
                  <c:v>1.26E-2</c:v>
                </c:pt>
                <c:pt idx="522">
                  <c:v>1.2231000000000001E-2</c:v>
                </c:pt>
                <c:pt idx="523">
                  <c:v>1.2298E-2</c:v>
                </c:pt>
                <c:pt idx="524">
                  <c:v>1.3207E-2</c:v>
                </c:pt>
                <c:pt idx="525">
                  <c:v>1.2585000000000001E-2</c:v>
                </c:pt>
                <c:pt idx="526">
                  <c:v>1.2213999999999999E-2</c:v>
                </c:pt>
                <c:pt idx="527">
                  <c:v>1.2305E-2</c:v>
                </c:pt>
                <c:pt idx="528">
                  <c:v>1.2225E-2</c:v>
                </c:pt>
                <c:pt idx="529">
                  <c:v>1.2219000000000001E-2</c:v>
                </c:pt>
                <c:pt idx="530">
                  <c:v>1.2102E-2</c:v>
                </c:pt>
                <c:pt idx="531">
                  <c:v>1.2364999999999999E-2</c:v>
                </c:pt>
                <c:pt idx="532">
                  <c:v>1.1998999999999999E-2</c:v>
                </c:pt>
                <c:pt idx="533">
                  <c:v>1.2951000000000001E-2</c:v>
                </c:pt>
                <c:pt idx="534">
                  <c:v>1.1887999999999999E-2</c:v>
                </c:pt>
                <c:pt idx="535">
                  <c:v>1.2604000000000001E-2</c:v>
                </c:pt>
                <c:pt idx="536">
                  <c:v>1.2614999999999999E-2</c:v>
                </c:pt>
                <c:pt idx="537">
                  <c:v>1.2205000000000001E-2</c:v>
                </c:pt>
                <c:pt idx="538">
                  <c:v>1.2093E-2</c:v>
                </c:pt>
                <c:pt idx="539">
                  <c:v>1.3010000000000001E-2</c:v>
                </c:pt>
                <c:pt idx="540">
                  <c:v>1.3148999999999999E-2</c:v>
                </c:pt>
                <c:pt idx="541">
                  <c:v>1.2668E-2</c:v>
                </c:pt>
                <c:pt idx="542">
                  <c:v>1.2134000000000001E-2</c:v>
                </c:pt>
                <c:pt idx="543">
                  <c:v>1.2558E-2</c:v>
                </c:pt>
                <c:pt idx="544">
                  <c:v>1.2229E-2</c:v>
                </c:pt>
                <c:pt idx="545">
                  <c:v>1.2227E-2</c:v>
                </c:pt>
                <c:pt idx="546">
                  <c:v>2.009E-2</c:v>
                </c:pt>
                <c:pt idx="547">
                  <c:v>1.3263E-2</c:v>
                </c:pt>
                <c:pt idx="548">
                  <c:v>1.1859E-2</c:v>
                </c:pt>
                <c:pt idx="549">
                  <c:v>1.2241E-2</c:v>
                </c:pt>
                <c:pt idx="550">
                  <c:v>1.2236E-2</c:v>
                </c:pt>
                <c:pt idx="551">
                  <c:v>1.21E-2</c:v>
                </c:pt>
                <c:pt idx="552">
                  <c:v>1.2382000000000001E-2</c:v>
                </c:pt>
                <c:pt idx="553">
                  <c:v>1.2418E-2</c:v>
                </c:pt>
                <c:pt idx="554">
                  <c:v>1.2252000000000001E-2</c:v>
                </c:pt>
                <c:pt idx="555">
                  <c:v>1.2399E-2</c:v>
                </c:pt>
                <c:pt idx="556">
                  <c:v>1.2082000000000001E-2</c:v>
                </c:pt>
                <c:pt idx="557">
                  <c:v>1.2187E-2</c:v>
                </c:pt>
                <c:pt idx="558">
                  <c:v>1.6922E-2</c:v>
                </c:pt>
                <c:pt idx="559">
                  <c:v>1.2043999999999999E-2</c:v>
                </c:pt>
                <c:pt idx="560">
                  <c:v>1.2444E-2</c:v>
                </c:pt>
                <c:pt idx="561">
                  <c:v>1.2788000000000001E-2</c:v>
                </c:pt>
                <c:pt idx="562">
                  <c:v>1.2232E-2</c:v>
                </c:pt>
                <c:pt idx="563">
                  <c:v>1.2182999999999999E-2</c:v>
                </c:pt>
                <c:pt idx="564">
                  <c:v>1.2255E-2</c:v>
                </c:pt>
                <c:pt idx="565">
                  <c:v>1.2748000000000001E-2</c:v>
                </c:pt>
                <c:pt idx="566">
                  <c:v>1.2197E-2</c:v>
                </c:pt>
                <c:pt idx="567">
                  <c:v>4.0596E-2</c:v>
                </c:pt>
                <c:pt idx="568">
                  <c:v>1.2114E-2</c:v>
                </c:pt>
                <c:pt idx="569">
                  <c:v>1.2466E-2</c:v>
                </c:pt>
                <c:pt idx="570">
                  <c:v>1.2049000000000001E-2</c:v>
                </c:pt>
                <c:pt idx="571">
                  <c:v>1.2877E-2</c:v>
                </c:pt>
                <c:pt idx="572">
                  <c:v>3.4367000000000002E-2</c:v>
                </c:pt>
                <c:pt idx="573">
                  <c:v>1.3187000000000001E-2</c:v>
                </c:pt>
                <c:pt idx="574">
                  <c:v>1.24E-2</c:v>
                </c:pt>
                <c:pt idx="575">
                  <c:v>1.217E-2</c:v>
                </c:pt>
                <c:pt idx="576">
                  <c:v>1.3305000000000001E-2</c:v>
                </c:pt>
                <c:pt idx="577">
                  <c:v>2.6172000000000001E-2</c:v>
                </c:pt>
                <c:pt idx="578">
                  <c:v>1.222E-2</c:v>
                </c:pt>
                <c:pt idx="579">
                  <c:v>1.2385999999999999E-2</c:v>
                </c:pt>
                <c:pt idx="580">
                  <c:v>1.2305E-2</c:v>
                </c:pt>
                <c:pt idx="581">
                  <c:v>1.2158E-2</c:v>
                </c:pt>
                <c:pt idx="582">
                  <c:v>1.2388E-2</c:v>
                </c:pt>
                <c:pt idx="583">
                  <c:v>1.2267999999999999E-2</c:v>
                </c:pt>
                <c:pt idx="584">
                  <c:v>1.2122000000000001E-2</c:v>
                </c:pt>
                <c:pt idx="585">
                  <c:v>1.2191E-2</c:v>
                </c:pt>
                <c:pt idx="586">
                  <c:v>1.2422000000000001E-2</c:v>
                </c:pt>
                <c:pt idx="587">
                  <c:v>1.2101000000000001E-2</c:v>
                </c:pt>
                <c:pt idx="588">
                  <c:v>1.2232E-2</c:v>
                </c:pt>
                <c:pt idx="589">
                  <c:v>1.2265E-2</c:v>
                </c:pt>
                <c:pt idx="590">
                  <c:v>1.2444E-2</c:v>
                </c:pt>
                <c:pt idx="591">
                  <c:v>1.2616E-2</c:v>
                </c:pt>
                <c:pt idx="592">
                  <c:v>1.2163999999999999E-2</c:v>
                </c:pt>
                <c:pt idx="593">
                  <c:v>1.2246E-2</c:v>
                </c:pt>
                <c:pt idx="594">
                  <c:v>1.2023000000000001E-2</c:v>
                </c:pt>
                <c:pt idx="595">
                  <c:v>1.2298999999999999E-2</c:v>
                </c:pt>
                <c:pt idx="596">
                  <c:v>1.2526000000000001E-2</c:v>
                </c:pt>
                <c:pt idx="597">
                  <c:v>1.2404E-2</c:v>
                </c:pt>
                <c:pt idx="598">
                  <c:v>1.2432E-2</c:v>
                </c:pt>
                <c:pt idx="599">
                  <c:v>1.2227999999999999E-2</c:v>
                </c:pt>
                <c:pt idx="600">
                  <c:v>1.2706E-2</c:v>
                </c:pt>
                <c:pt idx="601">
                  <c:v>1.2109999999999999E-2</c:v>
                </c:pt>
                <c:pt idx="602">
                  <c:v>1.2803999999999999E-2</c:v>
                </c:pt>
                <c:pt idx="603">
                  <c:v>1.2356000000000001E-2</c:v>
                </c:pt>
                <c:pt idx="604">
                  <c:v>1.4056000000000001E-2</c:v>
                </c:pt>
                <c:pt idx="605">
                  <c:v>1.2163E-2</c:v>
                </c:pt>
                <c:pt idx="606">
                  <c:v>1.3527000000000001E-2</c:v>
                </c:pt>
                <c:pt idx="607">
                  <c:v>1.2675000000000001E-2</c:v>
                </c:pt>
                <c:pt idx="608">
                  <c:v>1.2205000000000001E-2</c:v>
                </c:pt>
                <c:pt idx="609">
                  <c:v>1.2078E-2</c:v>
                </c:pt>
                <c:pt idx="610">
                  <c:v>1.3258000000000001E-2</c:v>
                </c:pt>
                <c:pt idx="611">
                  <c:v>1.4626999999999999E-2</c:v>
                </c:pt>
                <c:pt idx="612">
                  <c:v>1.2246999999999999E-2</c:v>
                </c:pt>
                <c:pt idx="613">
                  <c:v>1.2123E-2</c:v>
                </c:pt>
                <c:pt idx="614">
                  <c:v>1.2492E-2</c:v>
                </c:pt>
                <c:pt idx="615">
                  <c:v>1.2326999999999999E-2</c:v>
                </c:pt>
                <c:pt idx="616">
                  <c:v>1.2078999999999999E-2</c:v>
                </c:pt>
                <c:pt idx="617">
                  <c:v>1.2057E-2</c:v>
                </c:pt>
                <c:pt idx="618">
                  <c:v>1.2119E-2</c:v>
                </c:pt>
                <c:pt idx="619">
                  <c:v>1.2744999999999999E-2</c:v>
                </c:pt>
                <c:pt idx="620">
                  <c:v>1.2219000000000001E-2</c:v>
                </c:pt>
                <c:pt idx="621">
                  <c:v>1.2083E-2</c:v>
                </c:pt>
                <c:pt idx="622">
                  <c:v>1.2297000000000001E-2</c:v>
                </c:pt>
                <c:pt idx="623">
                  <c:v>1.2159E-2</c:v>
                </c:pt>
                <c:pt idx="624">
                  <c:v>1.2073E-2</c:v>
                </c:pt>
                <c:pt idx="625">
                  <c:v>1.2822E-2</c:v>
                </c:pt>
                <c:pt idx="626">
                  <c:v>1.2184E-2</c:v>
                </c:pt>
                <c:pt idx="627">
                  <c:v>1.2222999999999999E-2</c:v>
                </c:pt>
                <c:pt idx="628">
                  <c:v>1.3233E-2</c:v>
                </c:pt>
                <c:pt idx="629">
                  <c:v>1.3276E-2</c:v>
                </c:pt>
                <c:pt idx="630">
                  <c:v>1.2050999999999999E-2</c:v>
                </c:pt>
                <c:pt idx="631">
                  <c:v>1.2148000000000001E-2</c:v>
                </c:pt>
                <c:pt idx="632">
                  <c:v>1.2063000000000001E-2</c:v>
                </c:pt>
                <c:pt idx="633">
                  <c:v>1.2029E-2</c:v>
                </c:pt>
                <c:pt idx="634">
                  <c:v>1.2141000000000001E-2</c:v>
                </c:pt>
                <c:pt idx="635">
                  <c:v>1.2237E-2</c:v>
                </c:pt>
                <c:pt idx="636">
                  <c:v>1.3561E-2</c:v>
                </c:pt>
                <c:pt idx="637">
                  <c:v>1.2725999999999999E-2</c:v>
                </c:pt>
                <c:pt idx="638">
                  <c:v>1.2090999999999999E-2</c:v>
                </c:pt>
                <c:pt idx="639">
                  <c:v>1.2148000000000001E-2</c:v>
                </c:pt>
                <c:pt idx="640">
                  <c:v>1.3013E-2</c:v>
                </c:pt>
                <c:pt idx="641">
                  <c:v>1.278E-2</c:v>
                </c:pt>
                <c:pt idx="642">
                  <c:v>1.2448000000000001E-2</c:v>
                </c:pt>
                <c:pt idx="643">
                  <c:v>1.6389000000000001E-2</c:v>
                </c:pt>
                <c:pt idx="644">
                  <c:v>1.2592000000000001E-2</c:v>
                </c:pt>
                <c:pt idx="645">
                  <c:v>1.2281E-2</c:v>
                </c:pt>
                <c:pt idx="646">
                  <c:v>1.2189999999999999E-2</c:v>
                </c:pt>
                <c:pt idx="647">
                  <c:v>1.2198000000000001E-2</c:v>
                </c:pt>
                <c:pt idx="648">
                  <c:v>1.2125E-2</c:v>
                </c:pt>
                <c:pt idx="649">
                  <c:v>1.2262E-2</c:v>
                </c:pt>
                <c:pt idx="650">
                  <c:v>1.3073E-2</c:v>
                </c:pt>
                <c:pt idx="651">
                  <c:v>1.2120000000000001E-2</c:v>
                </c:pt>
                <c:pt idx="652">
                  <c:v>1.2246999999999999E-2</c:v>
                </c:pt>
                <c:pt idx="653">
                  <c:v>1.2043999999999999E-2</c:v>
                </c:pt>
                <c:pt idx="654">
                  <c:v>1.2831E-2</c:v>
                </c:pt>
                <c:pt idx="655">
                  <c:v>1.8321E-2</c:v>
                </c:pt>
                <c:pt idx="656">
                  <c:v>1.2165E-2</c:v>
                </c:pt>
                <c:pt idx="657">
                  <c:v>1.2239E-2</c:v>
                </c:pt>
                <c:pt idx="658">
                  <c:v>1.2435999999999999E-2</c:v>
                </c:pt>
                <c:pt idx="659">
                  <c:v>1.3162999999999999E-2</c:v>
                </c:pt>
                <c:pt idx="660">
                  <c:v>1.2574999999999999E-2</c:v>
                </c:pt>
                <c:pt idx="661">
                  <c:v>1.2547000000000001E-2</c:v>
                </c:pt>
                <c:pt idx="662">
                  <c:v>1.3028E-2</c:v>
                </c:pt>
                <c:pt idx="663">
                  <c:v>1.2239999999999999E-2</c:v>
                </c:pt>
                <c:pt idx="664">
                  <c:v>1.2154E-2</c:v>
                </c:pt>
                <c:pt idx="665">
                  <c:v>1.2586999999999999E-2</c:v>
                </c:pt>
                <c:pt idx="666">
                  <c:v>1.2475999999999999E-2</c:v>
                </c:pt>
                <c:pt idx="667">
                  <c:v>1.2066E-2</c:v>
                </c:pt>
                <c:pt idx="668">
                  <c:v>1.2226000000000001E-2</c:v>
                </c:pt>
                <c:pt idx="669">
                  <c:v>1.2003E-2</c:v>
                </c:pt>
                <c:pt idx="670">
                  <c:v>1.2392E-2</c:v>
                </c:pt>
                <c:pt idx="671">
                  <c:v>1.204E-2</c:v>
                </c:pt>
                <c:pt idx="672">
                  <c:v>1.2394000000000001E-2</c:v>
                </c:pt>
                <c:pt idx="673">
                  <c:v>1.4335000000000001E-2</c:v>
                </c:pt>
                <c:pt idx="674">
                  <c:v>1.4671E-2</c:v>
                </c:pt>
                <c:pt idx="675">
                  <c:v>1.2067E-2</c:v>
                </c:pt>
                <c:pt idx="676">
                  <c:v>1.2175999999999999E-2</c:v>
                </c:pt>
                <c:pt idx="677">
                  <c:v>1.3115999999999999E-2</c:v>
                </c:pt>
                <c:pt idx="678">
                  <c:v>1.2127000000000001E-2</c:v>
                </c:pt>
                <c:pt idx="679">
                  <c:v>1.3004E-2</c:v>
                </c:pt>
                <c:pt idx="680">
                  <c:v>1.2315E-2</c:v>
                </c:pt>
                <c:pt idx="681">
                  <c:v>1.2264000000000001E-2</c:v>
                </c:pt>
                <c:pt idx="682">
                  <c:v>1.2578000000000001E-2</c:v>
                </c:pt>
                <c:pt idx="683">
                  <c:v>1.2109999999999999E-2</c:v>
                </c:pt>
                <c:pt idx="684">
                  <c:v>1.2343E-2</c:v>
                </c:pt>
                <c:pt idx="685">
                  <c:v>1.2274E-2</c:v>
                </c:pt>
                <c:pt idx="686">
                  <c:v>1.4056000000000001E-2</c:v>
                </c:pt>
                <c:pt idx="687">
                  <c:v>1.2411999999999999E-2</c:v>
                </c:pt>
                <c:pt idx="688">
                  <c:v>1.2274999999999999E-2</c:v>
                </c:pt>
                <c:pt idx="689">
                  <c:v>1.2203E-2</c:v>
                </c:pt>
                <c:pt idx="690">
                  <c:v>1.3018999999999999E-2</c:v>
                </c:pt>
                <c:pt idx="691">
                  <c:v>1.2063000000000001E-2</c:v>
                </c:pt>
                <c:pt idx="692">
                  <c:v>1.2630000000000001E-2</c:v>
                </c:pt>
                <c:pt idx="693">
                  <c:v>1.2795000000000001E-2</c:v>
                </c:pt>
                <c:pt idx="694">
                  <c:v>1.2609E-2</c:v>
                </c:pt>
                <c:pt idx="695">
                  <c:v>1.2232E-2</c:v>
                </c:pt>
                <c:pt idx="696">
                  <c:v>1.2022E-2</c:v>
                </c:pt>
                <c:pt idx="697">
                  <c:v>1.1284000000000001E-2</c:v>
                </c:pt>
                <c:pt idx="698">
                  <c:v>1.2363000000000001E-2</c:v>
                </c:pt>
                <c:pt idx="699">
                  <c:v>1.2475E-2</c:v>
                </c:pt>
                <c:pt idx="700">
                  <c:v>1.2139E-2</c:v>
                </c:pt>
                <c:pt idx="701">
                  <c:v>1.2448000000000001E-2</c:v>
                </c:pt>
                <c:pt idx="702">
                  <c:v>1.2083999999999999E-2</c:v>
                </c:pt>
                <c:pt idx="703">
                  <c:v>1.34E-2</c:v>
                </c:pt>
                <c:pt idx="704">
                  <c:v>1.2005E-2</c:v>
                </c:pt>
                <c:pt idx="705">
                  <c:v>1.2071999999999999E-2</c:v>
                </c:pt>
                <c:pt idx="706">
                  <c:v>1.2142E-2</c:v>
                </c:pt>
                <c:pt idx="707">
                  <c:v>1.242E-2</c:v>
                </c:pt>
                <c:pt idx="708">
                  <c:v>1.2052E-2</c:v>
                </c:pt>
                <c:pt idx="709">
                  <c:v>1.2496E-2</c:v>
                </c:pt>
                <c:pt idx="710">
                  <c:v>1.2234999999999999E-2</c:v>
                </c:pt>
                <c:pt idx="711">
                  <c:v>1.2342000000000001E-2</c:v>
                </c:pt>
                <c:pt idx="712">
                  <c:v>1.2154E-2</c:v>
                </c:pt>
                <c:pt idx="713">
                  <c:v>1.2175999999999999E-2</c:v>
                </c:pt>
                <c:pt idx="714">
                  <c:v>1.2633E-2</c:v>
                </c:pt>
                <c:pt idx="715">
                  <c:v>1.2493000000000001E-2</c:v>
                </c:pt>
                <c:pt idx="716">
                  <c:v>1.2534999999999999E-2</c:v>
                </c:pt>
                <c:pt idx="717">
                  <c:v>1.218E-2</c:v>
                </c:pt>
                <c:pt idx="718">
                  <c:v>1.2322E-2</c:v>
                </c:pt>
                <c:pt idx="719">
                  <c:v>1.208E-2</c:v>
                </c:pt>
                <c:pt idx="720">
                  <c:v>1.242E-2</c:v>
                </c:pt>
                <c:pt idx="721">
                  <c:v>1.2781000000000001E-2</c:v>
                </c:pt>
                <c:pt idx="722">
                  <c:v>1.4164E-2</c:v>
                </c:pt>
                <c:pt idx="723">
                  <c:v>1.2383E-2</c:v>
                </c:pt>
                <c:pt idx="724">
                  <c:v>1.2357999999999999E-2</c:v>
                </c:pt>
                <c:pt idx="725">
                  <c:v>1.2130999999999999E-2</c:v>
                </c:pt>
                <c:pt idx="726">
                  <c:v>1.2200000000000001E-2</c:v>
                </c:pt>
                <c:pt idx="727">
                  <c:v>1.1986E-2</c:v>
                </c:pt>
                <c:pt idx="728">
                  <c:v>1.2189999999999999E-2</c:v>
                </c:pt>
                <c:pt idx="729">
                  <c:v>1.2158E-2</c:v>
                </c:pt>
                <c:pt idx="730">
                  <c:v>1.2194999999999999E-2</c:v>
                </c:pt>
                <c:pt idx="731">
                  <c:v>1.1984E-2</c:v>
                </c:pt>
                <c:pt idx="732">
                  <c:v>1.2182E-2</c:v>
                </c:pt>
                <c:pt idx="733">
                  <c:v>1.2288E-2</c:v>
                </c:pt>
                <c:pt idx="734">
                  <c:v>1.2112E-2</c:v>
                </c:pt>
                <c:pt idx="735">
                  <c:v>1.201E-2</c:v>
                </c:pt>
                <c:pt idx="736">
                  <c:v>1.2206E-2</c:v>
                </c:pt>
                <c:pt idx="737">
                  <c:v>1.2095E-2</c:v>
                </c:pt>
                <c:pt idx="738">
                  <c:v>1.3365999999999999E-2</c:v>
                </c:pt>
                <c:pt idx="739">
                  <c:v>1.2073E-2</c:v>
                </c:pt>
                <c:pt idx="740">
                  <c:v>1.2319999999999999E-2</c:v>
                </c:pt>
                <c:pt idx="741">
                  <c:v>1.4052E-2</c:v>
                </c:pt>
                <c:pt idx="742">
                  <c:v>1.2423E-2</c:v>
                </c:pt>
                <c:pt idx="743">
                  <c:v>1.2114E-2</c:v>
                </c:pt>
                <c:pt idx="744">
                  <c:v>1.4144E-2</c:v>
                </c:pt>
                <c:pt idx="745">
                  <c:v>1.2028E-2</c:v>
                </c:pt>
                <c:pt idx="746">
                  <c:v>1.2203E-2</c:v>
                </c:pt>
                <c:pt idx="747">
                  <c:v>1.1807E-2</c:v>
                </c:pt>
                <c:pt idx="748">
                  <c:v>1.2282E-2</c:v>
                </c:pt>
                <c:pt idx="749">
                  <c:v>1.2168999999999999E-2</c:v>
                </c:pt>
                <c:pt idx="750">
                  <c:v>1.2177E-2</c:v>
                </c:pt>
                <c:pt idx="751">
                  <c:v>1.2137999999999999E-2</c:v>
                </c:pt>
                <c:pt idx="752">
                  <c:v>1.2362E-2</c:v>
                </c:pt>
                <c:pt idx="753">
                  <c:v>1.2002000000000001E-2</c:v>
                </c:pt>
                <c:pt idx="754">
                  <c:v>1.2311000000000001E-2</c:v>
                </c:pt>
                <c:pt idx="755">
                  <c:v>1.2344000000000001E-2</c:v>
                </c:pt>
                <c:pt idx="756">
                  <c:v>1.1993E-2</c:v>
                </c:pt>
                <c:pt idx="757">
                  <c:v>1.2207000000000001E-2</c:v>
                </c:pt>
                <c:pt idx="758">
                  <c:v>1.2501E-2</c:v>
                </c:pt>
                <c:pt idx="759">
                  <c:v>1.2297000000000001E-2</c:v>
                </c:pt>
                <c:pt idx="760">
                  <c:v>1.3949E-2</c:v>
                </c:pt>
                <c:pt idx="761">
                  <c:v>1.221E-2</c:v>
                </c:pt>
                <c:pt idx="762">
                  <c:v>1.1960999999999999E-2</c:v>
                </c:pt>
                <c:pt idx="763">
                  <c:v>1.2286E-2</c:v>
                </c:pt>
                <c:pt idx="764">
                  <c:v>1.2225E-2</c:v>
                </c:pt>
                <c:pt idx="765">
                  <c:v>1.2112E-2</c:v>
                </c:pt>
                <c:pt idx="766">
                  <c:v>1.3006999999999999E-2</c:v>
                </c:pt>
                <c:pt idx="767">
                  <c:v>1.2616E-2</c:v>
                </c:pt>
                <c:pt idx="768">
                  <c:v>1.2258E-2</c:v>
                </c:pt>
                <c:pt idx="769">
                  <c:v>1.2128E-2</c:v>
                </c:pt>
                <c:pt idx="770">
                  <c:v>1.2089000000000001E-2</c:v>
                </c:pt>
                <c:pt idx="771">
                  <c:v>1.2881E-2</c:v>
                </c:pt>
                <c:pt idx="772">
                  <c:v>1.2262E-2</c:v>
                </c:pt>
                <c:pt idx="773">
                  <c:v>1.2621E-2</c:v>
                </c:pt>
                <c:pt idx="774">
                  <c:v>1.2023000000000001E-2</c:v>
                </c:pt>
                <c:pt idx="775">
                  <c:v>1.2659999999999999E-2</c:v>
                </c:pt>
                <c:pt idx="776">
                  <c:v>1.3583E-2</c:v>
                </c:pt>
                <c:pt idx="777">
                  <c:v>1.2245000000000001E-2</c:v>
                </c:pt>
                <c:pt idx="778">
                  <c:v>1.2388E-2</c:v>
                </c:pt>
                <c:pt idx="779">
                  <c:v>1.2130999999999999E-2</c:v>
                </c:pt>
                <c:pt idx="780">
                  <c:v>1.1986E-2</c:v>
                </c:pt>
                <c:pt idx="781">
                  <c:v>1.9817000000000001E-2</c:v>
                </c:pt>
                <c:pt idx="782">
                  <c:v>1.2106E-2</c:v>
                </c:pt>
                <c:pt idx="783">
                  <c:v>1.2871E-2</c:v>
                </c:pt>
                <c:pt idx="784">
                  <c:v>1.2407E-2</c:v>
                </c:pt>
                <c:pt idx="785">
                  <c:v>1.3237000000000001E-2</c:v>
                </c:pt>
                <c:pt idx="786">
                  <c:v>1.2441000000000001E-2</c:v>
                </c:pt>
                <c:pt idx="787">
                  <c:v>1.2118E-2</c:v>
                </c:pt>
                <c:pt idx="788">
                  <c:v>1.2218E-2</c:v>
                </c:pt>
                <c:pt idx="789">
                  <c:v>1.3292E-2</c:v>
                </c:pt>
                <c:pt idx="790">
                  <c:v>1.2026E-2</c:v>
                </c:pt>
                <c:pt idx="791">
                  <c:v>1.2622E-2</c:v>
                </c:pt>
                <c:pt idx="792">
                  <c:v>1.2213E-2</c:v>
                </c:pt>
                <c:pt idx="793">
                  <c:v>1.2390999999999999E-2</c:v>
                </c:pt>
                <c:pt idx="794">
                  <c:v>1.2252000000000001E-2</c:v>
                </c:pt>
                <c:pt idx="795">
                  <c:v>1.2086E-2</c:v>
                </c:pt>
                <c:pt idx="796">
                  <c:v>1.447E-2</c:v>
                </c:pt>
                <c:pt idx="797">
                  <c:v>1.2329E-2</c:v>
                </c:pt>
                <c:pt idx="798">
                  <c:v>1.2085E-2</c:v>
                </c:pt>
                <c:pt idx="799">
                  <c:v>1.4475E-2</c:v>
                </c:pt>
                <c:pt idx="800">
                  <c:v>1.2256E-2</c:v>
                </c:pt>
                <c:pt idx="801">
                  <c:v>1.1722E-2</c:v>
                </c:pt>
                <c:pt idx="802">
                  <c:v>1.1912000000000001E-2</c:v>
                </c:pt>
                <c:pt idx="803">
                  <c:v>1.2522999999999999E-2</c:v>
                </c:pt>
                <c:pt idx="804">
                  <c:v>1.2118E-2</c:v>
                </c:pt>
                <c:pt idx="805">
                  <c:v>1.2154E-2</c:v>
                </c:pt>
                <c:pt idx="806">
                  <c:v>1.1981E-2</c:v>
                </c:pt>
                <c:pt idx="807">
                  <c:v>1.2385E-2</c:v>
                </c:pt>
                <c:pt idx="808">
                  <c:v>1.2076999999999999E-2</c:v>
                </c:pt>
                <c:pt idx="809">
                  <c:v>1.2532E-2</c:v>
                </c:pt>
                <c:pt idx="810">
                  <c:v>1.1833E-2</c:v>
                </c:pt>
                <c:pt idx="811">
                  <c:v>1.2319E-2</c:v>
                </c:pt>
                <c:pt idx="812">
                  <c:v>1.2292000000000001E-2</c:v>
                </c:pt>
                <c:pt idx="813">
                  <c:v>1.2237E-2</c:v>
                </c:pt>
                <c:pt idx="814">
                  <c:v>1.3505E-2</c:v>
                </c:pt>
                <c:pt idx="815">
                  <c:v>1.2128E-2</c:v>
                </c:pt>
                <c:pt idx="816">
                  <c:v>1.2821000000000001E-2</c:v>
                </c:pt>
                <c:pt idx="817">
                  <c:v>1.2531E-2</c:v>
                </c:pt>
                <c:pt idx="818">
                  <c:v>1.2161E-2</c:v>
                </c:pt>
                <c:pt idx="819">
                  <c:v>1.2668E-2</c:v>
                </c:pt>
                <c:pt idx="820">
                  <c:v>1.3346999999999999E-2</c:v>
                </c:pt>
                <c:pt idx="821">
                  <c:v>1.2624E-2</c:v>
                </c:pt>
                <c:pt idx="822">
                  <c:v>1.2175E-2</c:v>
                </c:pt>
                <c:pt idx="823">
                  <c:v>1.2373E-2</c:v>
                </c:pt>
                <c:pt idx="824">
                  <c:v>1.2382000000000001E-2</c:v>
                </c:pt>
                <c:pt idx="825">
                  <c:v>1.1805E-2</c:v>
                </c:pt>
                <c:pt idx="826">
                  <c:v>1.3416000000000001E-2</c:v>
                </c:pt>
                <c:pt idx="827">
                  <c:v>1.3646999999999999E-2</c:v>
                </c:pt>
                <c:pt idx="828">
                  <c:v>8.8608999999999993E-2</c:v>
                </c:pt>
                <c:pt idx="829">
                  <c:v>1.2073E-2</c:v>
                </c:pt>
                <c:pt idx="830">
                  <c:v>1.2492E-2</c:v>
                </c:pt>
                <c:pt idx="831">
                  <c:v>1.2401000000000001E-2</c:v>
                </c:pt>
                <c:pt idx="832">
                  <c:v>1.2806E-2</c:v>
                </c:pt>
                <c:pt idx="833">
                  <c:v>9.5884999999999998E-2</c:v>
                </c:pt>
                <c:pt idx="834">
                  <c:v>1.2186000000000001E-2</c:v>
                </c:pt>
                <c:pt idx="835">
                  <c:v>1.2197E-2</c:v>
                </c:pt>
                <c:pt idx="836">
                  <c:v>1.2172000000000001E-2</c:v>
                </c:pt>
                <c:pt idx="837">
                  <c:v>1.2454E-2</c:v>
                </c:pt>
                <c:pt idx="838">
                  <c:v>1.2166E-2</c:v>
                </c:pt>
                <c:pt idx="839">
                  <c:v>1.2605999999999999E-2</c:v>
                </c:pt>
                <c:pt idx="840">
                  <c:v>1.2253999999999999E-2</c:v>
                </c:pt>
                <c:pt idx="841">
                  <c:v>1.2462000000000001E-2</c:v>
                </c:pt>
                <c:pt idx="842">
                  <c:v>1.2148000000000001E-2</c:v>
                </c:pt>
                <c:pt idx="843">
                  <c:v>1.3527000000000001E-2</c:v>
                </c:pt>
                <c:pt idx="844">
                  <c:v>1.2149E-2</c:v>
                </c:pt>
                <c:pt idx="845">
                  <c:v>1.1963E-2</c:v>
                </c:pt>
                <c:pt idx="846">
                  <c:v>3.5404999999999999E-2</c:v>
                </c:pt>
                <c:pt idx="847">
                  <c:v>1.2089000000000001E-2</c:v>
                </c:pt>
                <c:pt idx="848">
                  <c:v>1.2007E-2</c:v>
                </c:pt>
                <c:pt idx="849">
                  <c:v>1.2172000000000001E-2</c:v>
                </c:pt>
                <c:pt idx="850">
                  <c:v>1.2265E-2</c:v>
                </c:pt>
                <c:pt idx="851">
                  <c:v>1.3032E-2</c:v>
                </c:pt>
                <c:pt idx="852">
                  <c:v>1.234E-2</c:v>
                </c:pt>
                <c:pt idx="853">
                  <c:v>1.3202999999999999E-2</c:v>
                </c:pt>
                <c:pt idx="854">
                  <c:v>1.2172000000000001E-2</c:v>
                </c:pt>
                <c:pt idx="855">
                  <c:v>1.2116E-2</c:v>
                </c:pt>
                <c:pt idx="856">
                  <c:v>1.3002E-2</c:v>
                </c:pt>
                <c:pt idx="857">
                  <c:v>1.2145E-2</c:v>
                </c:pt>
                <c:pt idx="858">
                  <c:v>1.2108000000000001E-2</c:v>
                </c:pt>
                <c:pt idx="859">
                  <c:v>1.2074E-2</c:v>
                </c:pt>
                <c:pt idx="860">
                  <c:v>1.2083999999999999E-2</c:v>
                </c:pt>
                <c:pt idx="861">
                  <c:v>1.2256E-2</c:v>
                </c:pt>
                <c:pt idx="862">
                  <c:v>1.2134000000000001E-2</c:v>
                </c:pt>
                <c:pt idx="863">
                  <c:v>1.2160000000000001E-2</c:v>
                </c:pt>
                <c:pt idx="864">
                  <c:v>1.3452E-2</c:v>
                </c:pt>
                <c:pt idx="865">
                  <c:v>1.217E-2</c:v>
                </c:pt>
                <c:pt idx="866">
                  <c:v>1.2262E-2</c:v>
                </c:pt>
                <c:pt idx="867">
                  <c:v>1.2203E-2</c:v>
                </c:pt>
                <c:pt idx="868">
                  <c:v>1.2604000000000001E-2</c:v>
                </c:pt>
                <c:pt idx="869">
                  <c:v>1.2401000000000001E-2</c:v>
                </c:pt>
                <c:pt idx="870">
                  <c:v>1.3687E-2</c:v>
                </c:pt>
                <c:pt idx="871">
                  <c:v>1.6011000000000001E-2</c:v>
                </c:pt>
                <c:pt idx="872">
                  <c:v>1.2127000000000001E-2</c:v>
                </c:pt>
                <c:pt idx="873">
                  <c:v>1.2248E-2</c:v>
                </c:pt>
                <c:pt idx="874">
                  <c:v>1.2292000000000001E-2</c:v>
                </c:pt>
                <c:pt idx="875">
                  <c:v>1.2123999999999999E-2</c:v>
                </c:pt>
                <c:pt idx="876">
                  <c:v>1.3247999999999999E-2</c:v>
                </c:pt>
                <c:pt idx="877">
                  <c:v>1.2331999999999999E-2</c:v>
                </c:pt>
                <c:pt idx="878">
                  <c:v>1.2132E-2</c:v>
                </c:pt>
                <c:pt idx="879">
                  <c:v>1.2237E-2</c:v>
                </c:pt>
                <c:pt idx="880">
                  <c:v>1.2371E-2</c:v>
                </c:pt>
                <c:pt idx="881">
                  <c:v>1.2277E-2</c:v>
                </c:pt>
                <c:pt idx="882">
                  <c:v>1.234E-2</c:v>
                </c:pt>
                <c:pt idx="883">
                  <c:v>1.1927E-2</c:v>
                </c:pt>
                <c:pt idx="884">
                  <c:v>1.1783999999999999E-2</c:v>
                </c:pt>
                <c:pt idx="885">
                  <c:v>1.2005999999999999E-2</c:v>
                </c:pt>
                <c:pt idx="886">
                  <c:v>1.2038999999999999E-2</c:v>
                </c:pt>
                <c:pt idx="887">
                  <c:v>0.19005</c:v>
                </c:pt>
                <c:pt idx="888">
                  <c:v>1.2865E-2</c:v>
                </c:pt>
                <c:pt idx="889">
                  <c:v>1.2371999999999999E-2</c:v>
                </c:pt>
                <c:pt idx="890">
                  <c:v>1.2356000000000001E-2</c:v>
                </c:pt>
                <c:pt idx="891">
                  <c:v>1.244E-2</c:v>
                </c:pt>
                <c:pt idx="892">
                  <c:v>1.9193999999999999E-2</c:v>
                </c:pt>
                <c:pt idx="893">
                  <c:v>1.1983000000000001E-2</c:v>
                </c:pt>
                <c:pt idx="894">
                  <c:v>1.2189E-2</c:v>
                </c:pt>
                <c:pt idx="895">
                  <c:v>1.1993E-2</c:v>
                </c:pt>
                <c:pt idx="896">
                  <c:v>1.404E-2</c:v>
                </c:pt>
                <c:pt idx="897">
                  <c:v>1.2382000000000001E-2</c:v>
                </c:pt>
                <c:pt idx="898">
                  <c:v>1.2041E-2</c:v>
                </c:pt>
                <c:pt idx="899">
                  <c:v>1.2055E-2</c:v>
                </c:pt>
                <c:pt idx="900">
                  <c:v>1.2725999999999999E-2</c:v>
                </c:pt>
                <c:pt idx="901">
                  <c:v>1.2342000000000001E-2</c:v>
                </c:pt>
                <c:pt idx="902">
                  <c:v>1.2187E-2</c:v>
                </c:pt>
                <c:pt idx="903">
                  <c:v>1.2092E-2</c:v>
                </c:pt>
                <c:pt idx="904">
                  <c:v>1.2116999999999999E-2</c:v>
                </c:pt>
                <c:pt idx="905">
                  <c:v>1.1993999999999999E-2</c:v>
                </c:pt>
                <c:pt idx="906">
                  <c:v>1.2734000000000001E-2</c:v>
                </c:pt>
                <c:pt idx="907">
                  <c:v>1.2292000000000001E-2</c:v>
                </c:pt>
                <c:pt idx="908">
                  <c:v>1.2175999999999999E-2</c:v>
                </c:pt>
                <c:pt idx="909">
                  <c:v>1.2465E-2</c:v>
                </c:pt>
                <c:pt idx="910">
                  <c:v>1.2527999999999999E-2</c:v>
                </c:pt>
                <c:pt idx="911">
                  <c:v>1.2200000000000001E-2</c:v>
                </c:pt>
                <c:pt idx="912">
                  <c:v>1.2109E-2</c:v>
                </c:pt>
                <c:pt idx="913">
                  <c:v>1.2319E-2</c:v>
                </c:pt>
                <c:pt idx="914">
                  <c:v>1.3481E-2</c:v>
                </c:pt>
                <c:pt idx="915">
                  <c:v>1.214E-2</c:v>
                </c:pt>
                <c:pt idx="916">
                  <c:v>1.2256E-2</c:v>
                </c:pt>
                <c:pt idx="917">
                  <c:v>1.4173E-2</c:v>
                </c:pt>
                <c:pt idx="918">
                  <c:v>1.2161E-2</c:v>
                </c:pt>
                <c:pt idx="919">
                  <c:v>1.2130999999999999E-2</c:v>
                </c:pt>
                <c:pt idx="920">
                  <c:v>1.2354E-2</c:v>
                </c:pt>
                <c:pt idx="921">
                  <c:v>1.2078999999999999E-2</c:v>
                </c:pt>
                <c:pt idx="922">
                  <c:v>1.2062E-2</c:v>
                </c:pt>
                <c:pt idx="923">
                  <c:v>1.2212000000000001E-2</c:v>
                </c:pt>
                <c:pt idx="924">
                  <c:v>1.2167000000000001E-2</c:v>
                </c:pt>
                <c:pt idx="925">
                  <c:v>1.2396000000000001E-2</c:v>
                </c:pt>
                <c:pt idx="926">
                  <c:v>1.8485000000000001E-2</c:v>
                </c:pt>
                <c:pt idx="927">
                  <c:v>1.2009000000000001E-2</c:v>
                </c:pt>
                <c:pt idx="928">
                  <c:v>1.2008E-2</c:v>
                </c:pt>
                <c:pt idx="929">
                  <c:v>1.3076000000000001E-2</c:v>
                </c:pt>
                <c:pt idx="930">
                  <c:v>1.2435999999999999E-2</c:v>
                </c:pt>
                <c:pt idx="931">
                  <c:v>1.2319E-2</c:v>
                </c:pt>
                <c:pt idx="932">
                  <c:v>1.3861E-2</c:v>
                </c:pt>
                <c:pt idx="933">
                  <c:v>1.2335E-2</c:v>
                </c:pt>
                <c:pt idx="934">
                  <c:v>1.2113000000000001E-2</c:v>
                </c:pt>
                <c:pt idx="935">
                  <c:v>1.2156999999999999E-2</c:v>
                </c:pt>
                <c:pt idx="936">
                  <c:v>1.2884E-2</c:v>
                </c:pt>
                <c:pt idx="937">
                  <c:v>1.243E-2</c:v>
                </c:pt>
                <c:pt idx="938">
                  <c:v>1.2212000000000001E-2</c:v>
                </c:pt>
                <c:pt idx="939">
                  <c:v>1.2178E-2</c:v>
                </c:pt>
                <c:pt idx="940">
                  <c:v>1.2034E-2</c:v>
                </c:pt>
                <c:pt idx="941">
                  <c:v>1.2251E-2</c:v>
                </c:pt>
                <c:pt idx="942">
                  <c:v>1.1847999999999999E-2</c:v>
                </c:pt>
                <c:pt idx="943">
                  <c:v>1.2178E-2</c:v>
                </c:pt>
                <c:pt idx="944">
                  <c:v>1.2063000000000001E-2</c:v>
                </c:pt>
                <c:pt idx="945">
                  <c:v>1.2292000000000001E-2</c:v>
                </c:pt>
                <c:pt idx="946">
                  <c:v>1.2189999999999999E-2</c:v>
                </c:pt>
                <c:pt idx="947">
                  <c:v>1.2553E-2</c:v>
                </c:pt>
                <c:pt idx="948">
                  <c:v>1.2208999999999999E-2</c:v>
                </c:pt>
                <c:pt idx="949">
                  <c:v>1.2241999999999999E-2</c:v>
                </c:pt>
                <c:pt idx="950">
                  <c:v>1.2123E-2</c:v>
                </c:pt>
                <c:pt idx="951">
                  <c:v>1.1136999999999999E-2</c:v>
                </c:pt>
                <c:pt idx="952">
                  <c:v>1.2559000000000001E-2</c:v>
                </c:pt>
                <c:pt idx="953">
                  <c:v>1.2363000000000001E-2</c:v>
                </c:pt>
                <c:pt idx="954">
                  <c:v>1.3523E-2</c:v>
                </c:pt>
                <c:pt idx="955">
                  <c:v>1.2622E-2</c:v>
                </c:pt>
                <c:pt idx="956">
                  <c:v>1.2739E-2</c:v>
                </c:pt>
                <c:pt idx="957">
                  <c:v>1.2284E-2</c:v>
                </c:pt>
                <c:pt idx="958">
                  <c:v>1.2534E-2</c:v>
                </c:pt>
                <c:pt idx="959">
                  <c:v>1.2461E-2</c:v>
                </c:pt>
                <c:pt idx="960">
                  <c:v>1.2612E-2</c:v>
                </c:pt>
                <c:pt idx="961">
                  <c:v>1.2930000000000001E-2</c:v>
                </c:pt>
                <c:pt idx="962">
                  <c:v>1.2336E-2</c:v>
                </c:pt>
                <c:pt idx="963">
                  <c:v>1.223E-2</c:v>
                </c:pt>
                <c:pt idx="964">
                  <c:v>1.755E-2</c:v>
                </c:pt>
                <c:pt idx="965">
                  <c:v>1.2144E-2</c:v>
                </c:pt>
                <c:pt idx="966">
                  <c:v>1.221E-2</c:v>
                </c:pt>
                <c:pt idx="967">
                  <c:v>1.2359999999999999E-2</c:v>
                </c:pt>
                <c:pt idx="968">
                  <c:v>1.2512000000000001E-2</c:v>
                </c:pt>
                <c:pt idx="969">
                  <c:v>1.2485E-2</c:v>
                </c:pt>
                <c:pt idx="970">
                  <c:v>1.2366E-2</c:v>
                </c:pt>
                <c:pt idx="971">
                  <c:v>1.2071999999999999E-2</c:v>
                </c:pt>
                <c:pt idx="972">
                  <c:v>1.4007E-2</c:v>
                </c:pt>
                <c:pt idx="973">
                  <c:v>1.2697E-2</c:v>
                </c:pt>
                <c:pt idx="974">
                  <c:v>1.2082000000000001E-2</c:v>
                </c:pt>
                <c:pt idx="975">
                  <c:v>1.2271000000000001E-2</c:v>
                </c:pt>
                <c:pt idx="976">
                  <c:v>0.18633</c:v>
                </c:pt>
                <c:pt idx="977">
                  <c:v>1.2283000000000001E-2</c:v>
                </c:pt>
                <c:pt idx="978">
                  <c:v>1.2326E-2</c:v>
                </c:pt>
                <c:pt idx="979">
                  <c:v>1.2980999999999999E-2</c:v>
                </c:pt>
                <c:pt idx="980">
                  <c:v>1.2102999999999999E-2</c:v>
                </c:pt>
                <c:pt idx="981">
                  <c:v>1.201E-2</c:v>
                </c:pt>
                <c:pt idx="982">
                  <c:v>1.2184E-2</c:v>
                </c:pt>
                <c:pt idx="983">
                  <c:v>1.2052999999999999E-2</c:v>
                </c:pt>
                <c:pt idx="984">
                  <c:v>1.1873E-2</c:v>
                </c:pt>
                <c:pt idx="985">
                  <c:v>1.2706E-2</c:v>
                </c:pt>
                <c:pt idx="986">
                  <c:v>1.2945999999999999E-2</c:v>
                </c:pt>
                <c:pt idx="987">
                  <c:v>1.2208999999999999E-2</c:v>
                </c:pt>
                <c:pt idx="988">
                  <c:v>1.3618999999999999E-2</c:v>
                </c:pt>
                <c:pt idx="989">
                  <c:v>1.2159E-2</c:v>
                </c:pt>
                <c:pt idx="990">
                  <c:v>1.2432E-2</c:v>
                </c:pt>
                <c:pt idx="991">
                  <c:v>1.2525E-2</c:v>
                </c:pt>
                <c:pt idx="992">
                  <c:v>1.2286999999999999E-2</c:v>
                </c:pt>
                <c:pt idx="993">
                  <c:v>1.2232E-2</c:v>
                </c:pt>
                <c:pt idx="994">
                  <c:v>1.2267E-2</c:v>
                </c:pt>
                <c:pt idx="995">
                  <c:v>1.2120000000000001E-2</c:v>
                </c:pt>
                <c:pt idx="996">
                  <c:v>1.6747000000000001E-2</c:v>
                </c:pt>
                <c:pt idx="997">
                  <c:v>1.2172000000000001E-2</c:v>
                </c:pt>
                <c:pt idx="998">
                  <c:v>1.2316000000000001E-2</c:v>
                </c:pt>
                <c:pt idx="999">
                  <c:v>1.2101000000000001E-2</c:v>
                </c:pt>
                <c:pt idx="1000">
                  <c:v>1.2869999999999999E-2</c:v>
                </c:pt>
                <c:pt idx="1001">
                  <c:v>1.2082000000000001E-2</c:v>
                </c:pt>
                <c:pt idx="1002">
                  <c:v>1.2656000000000001E-2</c:v>
                </c:pt>
                <c:pt idx="1003">
                  <c:v>1.1978000000000001E-2</c:v>
                </c:pt>
                <c:pt idx="1004">
                  <c:v>1.2385E-2</c:v>
                </c:pt>
                <c:pt idx="1005">
                  <c:v>1.243E-2</c:v>
                </c:pt>
                <c:pt idx="1006">
                  <c:v>1.2236E-2</c:v>
                </c:pt>
                <c:pt idx="1007">
                  <c:v>1.2243E-2</c:v>
                </c:pt>
                <c:pt idx="1008">
                  <c:v>1.2142999999999999E-2</c:v>
                </c:pt>
                <c:pt idx="1009">
                  <c:v>1.2215999999999999E-2</c:v>
                </c:pt>
                <c:pt idx="1010">
                  <c:v>1.3077E-2</c:v>
                </c:pt>
                <c:pt idx="1011">
                  <c:v>1.2217E-2</c:v>
                </c:pt>
                <c:pt idx="1012">
                  <c:v>1.1981E-2</c:v>
                </c:pt>
                <c:pt idx="1013">
                  <c:v>1.2253E-2</c:v>
                </c:pt>
                <c:pt idx="1014">
                  <c:v>1.312E-2</c:v>
                </c:pt>
                <c:pt idx="1015">
                  <c:v>1.2003E-2</c:v>
                </c:pt>
                <c:pt idx="1016">
                  <c:v>1.2206E-2</c:v>
                </c:pt>
                <c:pt idx="1017">
                  <c:v>1.2449E-2</c:v>
                </c:pt>
                <c:pt idx="1018">
                  <c:v>1.2192E-2</c:v>
                </c:pt>
                <c:pt idx="1019">
                  <c:v>1.2304000000000001E-2</c:v>
                </c:pt>
                <c:pt idx="1020">
                  <c:v>1.2085E-2</c:v>
                </c:pt>
                <c:pt idx="1021">
                  <c:v>1.3136999999999999E-2</c:v>
                </c:pt>
                <c:pt idx="1022">
                  <c:v>1.2508E-2</c:v>
                </c:pt>
                <c:pt idx="1023">
                  <c:v>1.2064999999999999E-2</c:v>
                </c:pt>
                <c:pt idx="1024">
                  <c:v>1.3894999999999999E-2</c:v>
                </c:pt>
                <c:pt idx="1025">
                  <c:v>1.2116999999999999E-2</c:v>
                </c:pt>
                <c:pt idx="1026">
                  <c:v>1.2378E-2</c:v>
                </c:pt>
                <c:pt idx="1027">
                  <c:v>1.2127000000000001E-2</c:v>
                </c:pt>
                <c:pt idx="1028">
                  <c:v>1.2281E-2</c:v>
                </c:pt>
                <c:pt idx="1029">
                  <c:v>1.2241E-2</c:v>
                </c:pt>
                <c:pt idx="1030">
                  <c:v>1.1853000000000001E-2</c:v>
                </c:pt>
                <c:pt idx="1031">
                  <c:v>1.2786E-2</c:v>
                </c:pt>
                <c:pt idx="1032">
                  <c:v>1.274E-2</c:v>
                </c:pt>
                <c:pt idx="1033">
                  <c:v>1.2508999999999999E-2</c:v>
                </c:pt>
                <c:pt idx="1034">
                  <c:v>1.2396000000000001E-2</c:v>
                </c:pt>
                <c:pt idx="1035">
                  <c:v>1.5601E-2</c:v>
                </c:pt>
                <c:pt idx="1036">
                  <c:v>1.2156999999999999E-2</c:v>
                </c:pt>
                <c:pt idx="1037">
                  <c:v>1.3917000000000001E-2</c:v>
                </c:pt>
                <c:pt idx="1038">
                  <c:v>1.2515E-2</c:v>
                </c:pt>
                <c:pt idx="1039">
                  <c:v>1.2656000000000001E-2</c:v>
                </c:pt>
                <c:pt idx="1040">
                  <c:v>1.2151E-2</c:v>
                </c:pt>
                <c:pt idx="1041">
                  <c:v>8.0555000000000002E-2</c:v>
                </c:pt>
                <c:pt idx="1042">
                  <c:v>1.2262E-2</c:v>
                </c:pt>
                <c:pt idx="1043">
                  <c:v>1.2918000000000001E-2</c:v>
                </c:pt>
                <c:pt idx="1044">
                  <c:v>1.3310000000000001E-2</c:v>
                </c:pt>
                <c:pt idx="1045">
                  <c:v>1.2116E-2</c:v>
                </c:pt>
                <c:pt idx="1046">
                  <c:v>1.2536E-2</c:v>
                </c:pt>
                <c:pt idx="1047">
                  <c:v>1.2115000000000001E-2</c:v>
                </c:pt>
                <c:pt idx="1048">
                  <c:v>1.4619E-2</c:v>
                </c:pt>
                <c:pt idx="1049">
                  <c:v>1.2174000000000001E-2</c:v>
                </c:pt>
                <c:pt idx="1050">
                  <c:v>1.2232E-2</c:v>
                </c:pt>
                <c:pt idx="1051">
                  <c:v>1.2799E-2</c:v>
                </c:pt>
                <c:pt idx="1052">
                  <c:v>1.2406E-2</c:v>
                </c:pt>
                <c:pt idx="1053">
                  <c:v>1.1841000000000001E-2</c:v>
                </c:pt>
                <c:pt idx="1054">
                  <c:v>1.2116999999999999E-2</c:v>
                </c:pt>
                <c:pt idx="1055">
                  <c:v>1.2203E-2</c:v>
                </c:pt>
                <c:pt idx="1056">
                  <c:v>1.2166E-2</c:v>
                </c:pt>
                <c:pt idx="1057">
                  <c:v>1.2024999999999999E-2</c:v>
                </c:pt>
                <c:pt idx="1058">
                  <c:v>1.3164E-2</c:v>
                </c:pt>
                <c:pt idx="1059">
                  <c:v>1.2673E-2</c:v>
                </c:pt>
                <c:pt idx="1060">
                  <c:v>1.2182999999999999E-2</c:v>
                </c:pt>
                <c:pt idx="1061">
                  <c:v>1.2363000000000001E-2</c:v>
                </c:pt>
                <c:pt idx="1062">
                  <c:v>1.2872E-2</c:v>
                </c:pt>
                <c:pt idx="1063">
                  <c:v>1.2718E-2</c:v>
                </c:pt>
                <c:pt idx="1064">
                  <c:v>1.213E-2</c:v>
                </c:pt>
                <c:pt idx="1065">
                  <c:v>1.2133E-2</c:v>
                </c:pt>
                <c:pt idx="1066">
                  <c:v>1.2121E-2</c:v>
                </c:pt>
                <c:pt idx="1067">
                  <c:v>1.2406E-2</c:v>
                </c:pt>
                <c:pt idx="1068">
                  <c:v>1.2231000000000001E-2</c:v>
                </c:pt>
                <c:pt idx="1069">
                  <c:v>1.2182999999999999E-2</c:v>
                </c:pt>
                <c:pt idx="1070">
                  <c:v>1.3131E-2</c:v>
                </c:pt>
                <c:pt idx="1071">
                  <c:v>1.2803E-2</c:v>
                </c:pt>
                <c:pt idx="1072">
                  <c:v>1.1976000000000001E-2</c:v>
                </c:pt>
                <c:pt idx="1073">
                  <c:v>1.2264000000000001E-2</c:v>
                </c:pt>
                <c:pt idx="1074">
                  <c:v>0.14410999999999999</c:v>
                </c:pt>
                <c:pt idx="1075">
                  <c:v>1.2244E-2</c:v>
                </c:pt>
                <c:pt idx="1076">
                  <c:v>1.2357999999999999E-2</c:v>
                </c:pt>
                <c:pt idx="1077">
                  <c:v>1.2237E-2</c:v>
                </c:pt>
                <c:pt idx="1078">
                  <c:v>1.2633999999999999E-2</c:v>
                </c:pt>
                <c:pt idx="1079">
                  <c:v>1.2233000000000001E-2</c:v>
                </c:pt>
                <c:pt idx="1080">
                  <c:v>1.2499E-2</c:v>
                </c:pt>
                <c:pt idx="1081">
                  <c:v>1.1807E-2</c:v>
                </c:pt>
                <c:pt idx="1082">
                  <c:v>1.2031999999999999E-2</c:v>
                </c:pt>
                <c:pt idx="1083">
                  <c:v>1.2803999999999999E-2</c:v>
                </c:pt>
                <c:pt idx="1084">
                  <c:v>1.2122000000000001E-2</c:v>
                </c:pt>
                <c:pt idx="1085">
                  <c:v>1.2251E-2</c:v>
                </c:pt>
                <c:pt idx="1086">
                  <c:v>1.1995E-2</c:v>
                </c:pt>
                <c:pt idx="1087">
                  <c:v>1.2496E-2</c:v>
                </c:pt>
                <c:pt idx="1088">
                  <c:v>1.2187E-2</c:v>
                </c:pt>
                <c:pt idx="1089">
                  <c:v>1.2137999999999999E-2</c:v>
                </c:pt>
                <c:pt idx="1090">
                  <c:v>1.2566000000000001E-2</c:v>
                </c:pt>
                <c:pt idx="1091">
                  <c:v>1.2108000000000001E-2</c:v>
                </c:pt>
                <c:pt idx="1092">
                  <c:v>1.2147E-2</c:v>
                </c:pt>
                <c:pt idx="1093">
                  <c:v>1.1993999999999999E-2</c:v>
                </c:pt>
                <c:pt idx="1094">
                  <c:v>1.2168999999999999E-2</c:v>
                </c:pt>
                <c:pt idx="1095">
                  <c:v>1.264E-2</c:v>
                </c:pt>
                <c:pt idx="1096">
                  <c:v>1.2286999999999999E-2</c:v>
                </c:pt>
                <c:pt idx="1097">
                  <c:v>1.2520999999999999E-2</c:v>
                </c:pt>
                <c:pt idx="1098">
                  <c:v>1.2884E-2</c:v>
                </c:pt>
                <c:pt idx="1099">
                  <c:v>1.2160000000000001E-2</c:v>
                </c:pt>
                <c:pt idx="1100">
                  <c:v>1.2685999999999999E-2</c:v>
                </c:pt>
                <c:pt idx="1101">
                  <c:v>1.2452E-2</c:v>
                </c:pt>
                <c:pt idx="1102">
                  <c:v>1.2141000000000001E-2</c:v>
                </c:pt>
                <c:pt idx="1103">
                  <c:v>1.2185E-2</c:v>
                </c:pt>
                <c:pt idx="1104">
                  <c:v>1.2492E-2</c:v>
                </c:pt>
                <c:pt idx="1105">
                  <c:v>1.2099E-2</c:v>
                </c:pt>
                <c:pt idx="1106">
                  <c:v>1.4298E-2</c:v>
                </c:pt>
                <c:pt idx="1107">
                  <c:v>1.2116E-2</c:v>
                </c:pt>
                <c:pt idx="1108">
                  <c:v>1.2156E-2</c:v>
                </c:pt>
                <c:pt idx="1109">
                  <c:v>1.2947999999999999E-2</c:v>
                </c:pt>
                <c:pt idx="1110">
                  <c:v>1.2612999999999999E-2</c:v>
                </c:pt>
                <c:pt idx="1111">
                  <c:v>1.2087000000000001E-2</c:v>
                </c:pt>
                <c:pt idx="1112">
                  <c:v>1.2158E-2</c:v>
                </c:pt>
                <c:pt idx="1113">
                  <c:v>1.2638E-2</c:v>
                </c:pt>
                <c:pt idx="1114">
                  <c:v>1.2263E-2</c:v>
                </c:pt>
                <c:pt idx="1115">
                  <c:v>1.2829E-2</c:v>
                </c:pt>
                <c:pt idx="1116">
                  <c:v>1.3657000000000001E-2</c:v>
                </c:pt>
                <c:pt idx="1117">
                  <c:v>1.2371E-2</c:v>
                </c:pt>
                <c:pt idx="1118">
                  <c:v>1.2401000000000001E-2</c:v>
                </c:pt>
                <c:pt idx="1119">
                  <c:v>1.2245000000000001E-2</c:v>
                </c:pt>
                <c:pt idx="1120">
                  <c:v>1.2057E-2</c:v>
                </c:pt>
                <c:pt idx="1121">
                  <c:v>1.2883E-2</c:v>
                </c:pt>
                <c:pt idx="1122">
                  <c:v>1.2187999999999999E-2</c:v>
                </c:pt>
                <c:pt idx="1123">
                  <c:v>1.2267E-2</c:v>
                </c:pt>
                <c:pt idx="1124">
                  <c:v>1.3287999999999999E-2</c:v>
                </c:pt>
                <c:pt idx="1125">
                  <c:v>1.2269E-2</c:v>
                </c:pt>
                <c:pt idx="1126">
                  <c:v>1.2012E-2</c:v>
                </c:pt>
                <c:pt idx="1127">
                  <c:v>1.2598E-2</c:v>
                </c:pt>
                <c:pt idx="1128">
                  <c:v>1.184E-2</c:v>
                </c:pt>
                <c:pt idx="1129">
                  <c:v>1.234E-2</c:v>
                </c:pt>
                <c:pt idx="1130">
                  <c:v>1.2123E-2</c:v>
                </c:pt>
                <c:pt idx="1131">
                  <c:v>1.1967E-2</c:v>
                </c:pt>
                <c:pt idx="1132">
                  <c:v>1.2644000000000001E-2</c:v>
                </c:pt>
                <c:pt idx="1133">
                  <c:v>1.4064E-2</c:v>
                </c:pt>
                <c:pt idx="1134">
                  <c:v>1.2741000000000001E-2</c:v>
                </c:pt>
                <c:pt idx="1135">
                  <c:v>1.2322E-2</c:v>
                </c:pt>
                <c:pt idx="1136">
                  <c:v>1.2733E-2</c:v>
                </c:pt>
                <c:pt idx="1137">
                  <c:v>1.2437999999999999E-2</c:v>
                </c:pt>
                <c:pt idx="1138">
                  <c:v>1.1981E-2</c:v>
                </c:pt>
                <c:pt idx="1139">
                  <c:v>1.2385999999999999E-2</c:v>
                </c:pt>
                <c:pt idx="1140">
                  <c:v>1.2522999999999999E-2</c:v>
                </c:pt>
                <c:pt idx="1141">
                  <c:v>1.2201999999999999E-2</c:v>
                </c:pt>
                <c:pt idx="1142">
                  <c:v>1.2642E-2</c:v>
                </c:pt>
                <c:pt idx="1143">
                  <c:v>1.2383E-2</c:v>
                </c:pt>
                <c:pt idx="1144">
                  <c:v>1.2171E-2</c:v>
                </c:pt>
                <c:pt idx="1145">
                  <c:v>1.2599000000000001E-2</c:v>
                </c:pt>
                <c:pt idx="1146">
                  <c:v>1.2208999999999999E-2</c:v>
                </c:pt>
                <c:pt idx="1147">
                  <c:v>0.16164999999999999</c:v>
                </c:pt>
                <c:pt idx="1148">
                  <c:v>1.1941E-2</c:v>
                </c:pt>
                <c:pt idx="1149">
                  <c:v>1.3028E-2</c:v>
                </c:pt>
                <c:pt idx="1150">
                  <c:v>1.2232E-2</c:v>
                </c:pt>
                <c:pt idx="1151">
                  <c:v>1.214E-2</c:v>
                </c:pt>
                <c:pt idx="1152">
                  <c:v>1.2524E-2</c:v>
                </c:pt>
                <c:pt idx="1153">
                  <c:v>1.2222E-2</c:v>
                </c:pt>
                <c:pt idx="1154">
                  <c:v>1.3977E-2</c:v>
                </c:pt>
                <c:pt idx="1155">
                  <c:v>1.2482999999999999E-2</c:v>
                </c:pt>
                <c:pt idx="1156">
                  <c:v>1.2788000000000001E-2</c:v>
                </c:pt>
                <c:pt idx="1157">
                  <c:v>1.4489E-2</c:v>
                </c:pt>
                <c:pt idx="1158">
                  <c:v>1.2449999999999999E-2</c:v>
                </c:pt>
                <c:pt idx="1159">
                  <c:v>1.2716E-2</c:v>
                </c:pt>
                <c:pt idx="1160">
                  <c:v>1.2163999999999999E-2</c:v>
                </c:pt>
                <c:pt idx="1161">
                  <c:v>1.3185000000000001E-2</c:v>
                </c:pt>
                <c:pt idx="1162">
                  <c:v>1.2522E-2</c:v>
                </c:pt>
                <c:pt idx="1163">
                  <c:v>1.2605E-2</c:v>
                </c:pt>
                <c:pt idx="1164">
                  <c:v>1.2338999999999999E-2</c:v>
                </c:pt>
                <c:pt idx="1165">
                  <c:v>1.2132E-2</c:v>
                </c:pt>
                <c:pt idx="1166">
                  <c:v>1.192E-2</c:v>
                </c:pt>
                <c:pt idx="1167">
                  <c:v>1.2940999999999999E-2</c:v>
                </c:pt>
                <c:pt idx="1168">
                  <c:v>1.2097E-2</c:v>
                </c:pt>
                <c:pt idx="1169">
                  <c:v>1.3148999999999999E-2</c:v>
                </c:pt>
                <c:pt idx="1170">
                  <c:v>1.4857E-2</c:v>
                </c:pt>
                <c:pt idx="1171">
                  <c:v>1.3658999999999999E-2</c:v>
                </c:pt>
                <c:pt idx="1172">
                  <c:v>1.2534999999999999E-2</c:v>
                </c:pt>
                <c:pt idx="1173">
                  <c:v>1.2297000000000001E-2</c:v>
                </c:pt>
                <c:pt idx="1174">
                  <c:v>1.2557E-2</c:v>
                </c:pt>
                <c:pt idx="1175">
                  <c:v>1.2498E-2</c:v>
                </c:pt>
                <c:pt idx="1176">
                  <c:v>1.2345999999999999E-2</c:v>
                </c:pt>
                <c:pt idx="1177">
                  <c:v>1.2846E-2</c:v>
                </c:pt>
                <c:pt idx="1178">
                  <c:v>1.3443E-2</c:v>
                </c:pt>
                <c:pt idx="1179">
                  <c:v>1.2531E-2</c:v>
                </c:pt>
                <c:pt idx="1180">
                  <c:v>1.2089000000000001E-2</c:v>
                </c:pt>
                <c:pt idx="1181">
                  <c:v>1.2565E-2</c:v>
                </c:pt>
                <c:pt idx="1182">
                  <c:v>1.2534999999999999E-2</c:v>
                </c:pt>
                <c:pt idx="1183">
                  <c:v>1.2166E-2</c:v>
                </c:pt>
                <c:pt idx="1184">
                  <c:v>1.23E-2</c:v>
                </c:pt>
                <c:pt idx="1185">
                  <c:v>1.2336E-2</c:v>
                </c:pt>
                <c:pt idx="1186">
                  <c:v>1.2163999999999999E-2</c:v>
                </c:pt>
                <c:pt idx="1187">
                  <c:v>1.3429E-2</c:v>
                </c:pt>
                <c:pt idx="1188">
                  <c:v>1.2042000000000001E-2</c:v>
                </c:pt>
                <c:pt idx="1189">
                  <c:v>1.3001E-2</c:v>
                </c:pt>
                <c:pt idx="1190">
                  <c:v>1.2314E-2</c:v>
                </c:pt>
                <c:pt idx="1191">
                  <c:v>1.2102E-2</c:v>
                </c:pt>
                <c:pt idx="1192">
                  <c:v>1.2779E-2</c:v>
                </c:pt>
                <c:pt idx="1193">
                  <c:v>1.2158E-2</c:v>
                </c:pt>
                <c:pt idx="1194">
                  <c:v>1.2390999999999999E-2</c:v>
                </c:pt>
                <c:pt idx="1195">
                  <c:v>1.2156999999999999E-2</c:v>
                </c:pt>
                <c:pt idx="1196">
                  <c:v>1.2437999999999999E-2</c:v>
                </c:pt>
                <c:pt idx="1197">
                  <c:v>1.2099E-2</c:v>
                </c:pt>
                <c:pt idx="1198">
                  <c:v>1.2271000000000001E-2</c:v>
                </c:pt>
                <c:pt idx="1199">
                  <c:v>1.2319E-2</c:v>
                </c:pt>
                <c:pt idx="1200">
                  <c:v>1.2114E-2</c:v>
                </c:pt>
                <c:pt idx="1201">
                  <c:v>1.3292E-2</c:v>
                </c:pt>
                <c:pt idx="1202">
                  <c:v>1.2357E-2</c:v>
                </c:pt>
                <c:pt idx="1203">
                  <c:v>1.2237E-2</c:v>
                </c:pt>
                <c:pt idx="1204">
                  <c:v>1.2181000000000001E-2</c:v>
                </c:pt>
                <c:pt idx="1205">
                  <c:v>1.5462999999999999E-2</c:v>
                </c:pt>
                <c:pt idx="1206">
                  <c:v>1.1587999999999999E-2</c:v>
                </c:pt>
                <c:pt idx="1207">
                  <c:v>1.2094000000000001E-2</c:v>
                </c:pt>
                <c:pt idx="1208">
                  <c:v>1.2178E-2</c:v>
                </c:pt>
                <c:pt idx="1209">
                  <c:v>1.208E-2</c:v>
                </c:pt>
                <c:pt idx="1210">
                  <c:v>1.2135E-2</c:v>
                </c:pt>
                <c:pt idx="1211">
                  <c:v>1.2375000000000001E-2</c:v>
                </c:pt>
                <c:pt idx="1212">
                  <c:v>1.2011000000000001E-2</c:v>
                </c:pt>
                <c:pt idx="1213">
                  <c:v>1.2199E-2</c:v>
                </c:pt>
                <c:pt idx="1214">
                  <c:v>1.2507000000000001E-2</c:v>
                </c:pt>
                <c:pt idx="1215">
                  <c:v>1.1943E-2</c:v>
                </c:pt>
                <c:pt idx="1216">
                  <c:v>1.2383E-2</c:v>
                </c:pt>
                <c:pt idx="1217">
                  <c:v>1.2962E-2</c:v>
                </c:pt>
                <c:pt idx="1218">
                  <c:v>1.2220999999999999E-2</c:v>
                </c:pt>
                <c:pt idx="1219">
                  <c:v>1.2263E-2</c:v>
                </c:pt>
                <c:pt idx="1220">
                  <c:v>1.217E-2</c:v>
                </c:pt>
                <c:pt idx="1221">
                  <c:v>1.2149999999999999E-2</c:v>
                </c:pt>
                <c:pt idx="1222">
                  <c:v>2.0322E-2</c:v>
                </c:pt>
                <c:pt idx="1223">
                  <c:v>1.2336E-2</c:v>
                </c:pt>
                <c:pt idx="1224">
                  <c:v>1.2156E-2</c:v>
                </c:pt>
                <c:pt idx="1225">
                  <c:v>1.2205000000000001E-2</c:v>
                </c:pt>
                <c:pt idx="1226">
                  <c:v>1.2293999999999999E-2</c:v>
                </c:pt>
                <c:pt idx="1227">
                  <c:v>1.5214E-2</c:v>
                </c:pt>
                <c:pt idx="1228">
                  <c:v>1.3379E-2</c:v>
                </c:pt>
                <c:pt idx="1229">
                  <c:v>1.2574999999999999E-2</c:v>
                </c:pt>
                <c:pt idx="1230">
                  <c:v>1.2222E-2</c:v>
                </c:pt>
                <c:pt idx="1231">
                  <c:v>1.2316000000000001E-2</c:v>
                </c:pt>
                <c:pt idx="1232">
                  <c:v>1.2371999999999999E-2</c:v>
                </c:pt>
                <c:pt idx="1233">
                  <c:v>1.4529E-2</c:v>
                </c:pt>
                <c:pt idx="1234">
                  <c:v>1.2315E-2</c:v>
                </c:pt>
                <c:pt idx="1235">
                  <c:v>1.2097999999999999E-2</c:v>
                </c:pt>
                <c:pt idx="1236">
                  <c:v>1.1981E-2</c:v>
                </c:pt>
                <c:pt idx="1237">
                  <c:v>1.2171E-2</c:v>
                </c:pt>
                <c:pt idx="1238">
                  <c:v>1.2087000000000001E-2</c:v>
                </c:pt>
                <c:pt idx="1239">
                  <c:v>1.5329000000000001E-2</c:v>
                </c:pt>
                <c:pt idx="1240">
                  <c:v>1.2452E-2</c:v>
                </c:pt>
                <c:pt idx="1241">
                  <c:v>1.2104E-2</c:v>
                </c:pt>
                <c:pt idx="1242">
                  <c:v>1.2109999999999999E-2</c:v>
                </c:pt>
                <c:pt idx="1243">
                  <c:v>1.2078999999999999E-2</c:v>
                </c:pt>
                <c:pt idx="1244">
                  <c:v>1.2411999999999999E-2</c:v>
                </c:pt>
                <c:pt idx="1245">
                  <c:v>1.2182E-2</c:v>
                </c:pt>
                <c:pt idx="1246">
                  <c:v>1.3063E-2</c:v>
                </c:pt>
                <c:pt idx="1247">
                  <c:v>1.3805E-2</c:v>
                </c:pt>
                <c:pt idx="1248">
                  <c:v>1.2184E-2</c:v>
                </c:pt>
                <c:pt idx="1249">
                  <c:v>1.2286E-2</c:v>
                </c:pt>
                <c:pt idx="1250">
                  <c:v>1.2444E-2</c:v>
                </c:pt>
                <c:pt idx="1251">
                  <c:v>1.2038999999999999E-2</c:v>
                </c:pt>
                <c:pt idx="1252">
                  <c:v>1.3122999999999999E-2</c:v>
                </c:pt>
                <c:pt idx="1253">
                  <c:v>1.2026E-2</c:v>
                </c:pt>
                <c:pt idx="1254">
                  <c:v>1.3365E-2</c:v>
                </c:pt>
                <c:pt idx="1255">
                  <c:v>1.2362E-2</c:v>
                </c:pt>
                <c:pt idx="1256">
                  <c:v>2.0517000000000001E-2</c:v>
                </c:pt>
                <c:pt idx="1257">
                  <c:v>1.21E-2</c:v>
                </c:pt>
                <c:pt idx="1258">
                  <c:v>1.2066E-2</c:v>
                </c:pt>
                <c:pt idx="1259">
                  <c:v>1.2435999999999999E-2</c:v>
                </c:pt>
                <c:pt idx="1260">
                  <c:v>1.2033E-2</c:v>
                </c:pt>
                <c:pt idx="1261">
                  <c:v>1.2142E-2</c:v>
                </c:pt>
                <c:pt idx="1262">
                  <c:v>1.2255E-2</c:v>
                </c:pt>
                <c:pt idx="1263">
                  <c:v>1.2083999999999999E-2</c:v>
                </c:pt>
                <c:pt idx="1264">
                  <c:v>1.2083999999999999E-2</c:v>
                </c:pt>
                <c:pt idx="1265">
                  <c:v>1.2289E-2</c:v>
                </c:pt>
                <c:pt idx="1266">
                  <c:v>1.2043999999999999E-2</c:v>
                </c:pt>
                <c:pt idx="1267">
                  <c:v>1.2222999999999999E-2</c:v>
                </c:pt>
                <c:pt idx="1268">
                  <c:v>1.4522E-2</c:v>
                </c:pt>
                <c:pt idx="1269">
                  <c:v>1.2009000000000001E-2</c:v>
                </c:pt>
                <c:pt idx="1270">
                  <c:v>1.2067E-2</c:v>
                </c:pt>
                <c:pt idx="1271">
                  <c:v>1.2302E-2</c:v>
                </c:pt>
                <c:pt idx="1272">
                  <c:v>1.2413E-2</c:v>
                </c:pt>
                <c:pt idx="1273">
                  <c:v>1.2337000000000001E-2</c:v>
                </c:pt>
                <c:pt idx="1274">
                  <c:v>1.2112E-2</c:v>
                </c:pt>
                <c:pt idx="1275">
                  <c:v>1.6993999999999999E-2</c:v>
                </c:pt>
                <c:pt idx="1276">
                  <c:v>1.2189E-2</c:v>
                </c:pt>
                <c:pt idx="1277">
                  <c:v>1.2688E-2</c:v>
                </c:pt>
                <c:pt idx="1278">
                  <c:v>1.2083E-2</c:v>
                </c:pt>
                <c:pt idx="1279">
                  <c:v>1.3220000000000001E-2</c:v>
                </c:pt>
                <c:pt idx="1280">
                  <c:v>1.3121000000000001E-2</c:v>
                </c:pt>
                <c:pt idx="1281">
                  <c:v>1.2281E-2</c:v>
                </c:pt>
                <c:pt idx="1282">
                  <c:v>1.2246E-2</c:v>
                </c:pt>
                <c:pt idx="1283">
                  <c:v>1.2315E-2</c:v>
                </c:pt>
                <c:pt idx="1284">
                  <c:v>1.2141000000000001E-2</c:v>
                </c:pt>
                <c:pt idx="1285">
                  <c:v>1.2272999999999999E-2</c:v>
                </c:pt>
                <c:pt idx="1286">
                  <c:v>1.2277E-2</c:v>
                </c:pt>
                <c:pt idx="1287">
                  <c:v>1.2526000000000001E-2</c:v>
                </c:pt>
                <c:pt idx="1288">
                  <c:v>1.2645E-2</c:v>
                </c:pt>
                <c:pt idx="1289">
                  <c:v>1.1982E-2</c:v>
                </c:pt>
                <c:pt idx="1290">
                  <c:v>1.2533000000000001E-2</c:v>
                </c:pt>
                <c:pt idx="1291">
                  <c:v>1.3197E-2</c:v>
                </c:pt>
                <c:pt idx="1292">
                  <c:v>1.3787000000000001E-2</c:v>
                </c:pt>
                <c:pt idx="1293">
                  <c:v>1.1841000000000001E-2</c:v>
                </c:pt>
                <c:pt idx="1294">
                  <c:v>1.1991999999999999E-2</c:v>
                </c:pt>
                <c:pt idx="1295">
                  <c:v>1.2437E-2</c:v>
                </c:pt>
                <c:pt idx="1296">
                  <c:v>1.2279E-2</c:v>
                </c:pt>
                <c:pt idx="1297">
                  <c:v>1.2026E-2</c:v>
                </c:pt>
                <c:pt idx="1298">
                  <c:v>1.2385E-2</c:v>
                </c:pt>
                <c:pt idx="1299">
                  <c:v>1.2123999999999999E-2</c:v>
                </c:pt>
                <c:pt idx="1300">
                  <c:v>1.247E-2</c:v>
                </c:pt>
                <c:pt idx="1301">
                  <c:v>1.2167000000000001E-2</c:v>
                </c:pt>
                <c:pt idx="1302">
                  <c:v>1.2319E-2</c:v>
                </c:pt>
                <c:pt idx="1303">
                  <c:v>1.3054E-2</c:v>
                </c:pt>
                <c:pt idx="1304">
                  <c:v>1.2224E-2</c:v>
                </c:pt>
                <c:pt idx="1305">
                  <c:v>1.2201999999999999E-2</c:v>
                </c:pt>
                <c:pt idx="1306">
                  <c:v>1.3187000000000001E-2</c:v>
                </c:pt>
                <c:pt idx="1307">
                  <c:v>1.2252000000000001E-2</c:v>
                </c:pt>
                <c:pt idx="1308">
                  <c:v>1.2992999999999999E-2</c:v>
                </c:pt>
                <c:pt idx="1309">
                  <c:v>1.1835999999999999E-2</c:v>
                </c:pt>
                <c:pt idx="1310">
                  <c:v>1.2171E-2</c:v>
                </c:pt>
                <c:pt idx="1311">
                  <c:v>1.2511E-2</c:v>
                </c:pt>
                <c:pt idx="1312">
                  <c:v>1.2215E-2</c:v>
                </c:pt>
                <c:pt idx="1313">
                  <c:v>1.2375000000000001E-2</c:v>
                </c:pt>
                <c:pt idx="1314">
                  <c:v>1.2160000000000001E-2</c:v>
                </c:pt>
                <c:pt idx="1315">
                  <c:v>1.2435999999999999E-2</c:v>
                </c:pt>
                <c:pt idx="1316">
                  <c:v>1.2109E-2</c:v>
                </c:pt>
                <c:pt idx="1317">
                  <c:v>1.2198000000000001E-2</c:v>
                </c:pt>
                <c:pt idx="1318">
                  <c:v>1.2017E-2</c:v>
                </c:pt>
                <c:pt idx="1319">
                  <c:v>1.2279999999999999E-2</c:v>
                </c:pt>
                <c:pt idx="1320">
                  <c:v>1.2092E-2</c:v>
                </c:pt>
                <c:pt idx="1321">
                  <c:v>1.3069000000000001E-2</c:v>
                </c:pt>
                <c:pt idx="1322">
                  <c:v>1.2756999999999999E-2</c:v>
                </c:pt>
                <c:pt idx="1323">
                  <c:v>1.2526000000000001E-2</c:v>
                </c:pt>
                <c:pt idx="1324">
                  <c:v>1.2085E-2</c:v>
                </c:pt>
                <c:pt idx="1325">
                  <c:v>1.2475E-2</c:v>
                </c:pt>
                <c:pt idx="1326">
                  <c:v>1.2482999999999999E-2</c:v>
                </c:pt>
                <c:pt idx="1327">
                  <c:v>1.2338999999999999E-2</c:v>
                </c:pt>
                <c:pt idx="1328">
                  <c:v>1.2659E-2</c:v>
                </c:pt>
                <c:pt idx="1329">
                  <c:v>1.2312999999999999E-2</c:v>
                </c:pt>
                <c:pt idx="1330">
                  <c:v>1.2267999999999999E-2</c:v>
                </c:pt>
                <c:pt idx="1331">
                  <c:v>1.1667E-2</c:v>
                </c:pt>
                <c:pt idx="1332">
                  <c:v>0.20785000000000001</c:v>
                </c:pt>
                <c:pt idx="1333">
                  <c:v>4.4471999999999998E-2</c:v>
                </c:pt>
                <c:pt idx="1334">
                  <c:v>1.2153000000000001E-2</c:v>
                </c:pt>
                <c:pt idx="1335">
                  <c:v>1.2148000000000001E-2</c:v>
                </c:pt>
                <c:pt idx="1336">
                  <c:v>1.2201E-2</c:v>
                </c:pt>
                <c:pt idx="1337">
                  <c:v>1.3650000000000001E-2</c:v>
                </c:pt>
                <c:pt idx="1338">
                  <c:v>1.2437999999999999E-2</c:v>
                </c:pt>
                <c:pt idx="1339">
                  <c:v>1.2142999999999999E-2</c:v>
                </c:pt>
                <c:pt idx="1340">
                  <c:v>0.1794</c:v>
                </c:pt>
                <c:pt idx="1341">
                  <c:v>1.2699E-2</c:v>
                </c:pt>
                <c:pt idx="1342">
                  <c:v>1.206E-2</c:v>
                </c:pt>
                <c:pt idx="1343">
                  <c:v>1.2732E-2</c:v>
                </c:pt>
                <c:pt idx="1344">
                  <c:v>1.3077999999999999E-2</c:v>
                </c:pt>
                <c:pt idx="1345">
                  <c:v>1.2239999999999999E-2</c:v>
                </c:pt>
                <c:pt idx="1346">
                  <c:v>1.2236E-2</c:v>
                </c:pt>
                <c:pt idx="1347">
                  <c:v>1.2496999999999999E-2</c:v>
                </c:pt>
                <c:pt idx="1348">
                  <c:v>1.24E-2</c:v>
                </c:pt>
                <c:pt idx="1349">
                  <c:v>1.2217E-2</c:v>
                </c:pt>
                <c:pt idx="1350">
                  <c:v>1.2344000000000001E-2</c:v>
                </c:pt>
                <c:pt idx="1351">
                  <c:v>1.2160000000000001E-2</c:v>
                </c:pt>
                <c:pt idx="1352">
                  <c:v>1.2381E-2</c:v>
                </c:pt>
                <c:pt idx="1353">
                  <c:v>1.2187E-2</c:v>
                </c:pt>
                <c:pt idx="1354">
                  <c:v>1.5723999999999998E-2</c:v>
                </c:pt>
                <c:pt idx="1355">
                  <c:v>1.2201999999999999E-2</c:v>
                </c:pt>
                <c:pt idx="1356">
                  <c:v>1.2205000000000001E-2</c:v>
                </c:pt>
                <c:pt idx="1357">
                  <c:v>1.2603E-2</c:v>
                </c:pt>
                <c:pt idx="1358">
                  <c:v>1.2203E-2</c:v>
                </c:pt>
                <c:pt idx="1359">
                  <c:v>1.1991999999999999E-2</c:v>
                </c:pt>
                <c:pt idx="1360">
                  <c:v>1.3441E-2</c:v>
                </c:pt>
                <c:pt idx="1361">
                  <c:v>1.2616E-2</c:v>
                </c:pt>
                <c:pt idx="1362">
                  <c:v>1.2377000000000001E-2</c:v>
                </c:pt>
                <c:pt idx="1363">
                  <c:v>1.2262E-2</c:v>
                </c:pt>
                <c:pt idx="1364">
                  <c:v>1.2304000000000001E-2</c:v>
                </c:pt>
                <c:pt idx="1365">
                  <c:v>1.1856999999999999E-2</c:v>
                </c:pt>
                <c:pt idx="1366">
                  <c:v>1.2246E-2</c:v>
                </c:pt>
                <c:pt idx="1367">
                  <c:v>1.221E-2</c:v>
                </c:pt>
                <c:pt idx="1368">
                  <c:v>1.2256E-2</c:v>
                </c:pt>
                <c:pt idx="1369">
                  <c:v>1.1849999999999999E-2</c:v>
                </c:pt>
                <c:pt idx="1370">
                  <c:v>1.2744E-2</c:v>
                </c:pt>
                <c:pt idx="1371">
                  <c:v>1.2120000000000001E-2</c:v>
                </c:pt>
                <c:pt idx="1372">
                  <c:v>1.2364999999999999E-2</c:v>
                </c:pt>
                <c:pt idx="1373">
                  <c:v>1.3069000000000001E-2</c:v>
                </c:pt>
                <c:pt idx="1374">
                  <c:v>1.2056000000000001E-2</c:v>
                </c:pt>
                <c:pt idx="1375">
                  <c:v>1.2213999999999999E-2</c:v>
                </c:pt>
                <c:pt idx="1376">
                  <c:v>1.2694E-2</c:v>
                </c:pt>
                <c:pt idx="1377">
                  <c:v>1.2645E-2</c:v>
                </c:pt>
                <c:pt idx="1378">
                  <c:v>1.2381E-2</c:v>
                </c:pt>
                <c:pt idx="1379">
                  <c:v>1.2411E-2</c:v>
                </c:pt>
                <c:pt idx="1380">
                  <c:v>1.2484E-2</c:v>
                </c:pt>
                <c:pt idx="1381">
                  <c:v>1.2175E-2</c:v>
                </c:pt>
                <c:pt idx="1382">
                  <c:v>1.1783999999999999E-2</c:v>
                </c:pt>
                <c:pt idx="1383">
                  <c:v>1.2285000000000001E-2</c:v>
                </c:pt>
                <c:pt idx="1384">
                  <c:v>1.2021E-2</c:v>
                </c:pt>
                <c:pt idx="1385">
                  <c:v>1.2257000000000001E-2</c:v>
                </c:pt>
                <c:pt idx="1386">
                  <c:v>1.2177E-2</c:v>
                </c:pt>
                <c:pt idx="1387">
                  <c:v>1.4326E-2</c:v>
                </c:pt>
                <c:pt idx="1388">
                  <c:v>1.2177E-2</c:v>
                </c:pt>
                <c:pt idx="1389">
                  <c:v>1.2429000000000001E-2</c:v>
                </c:pt>
                <c:pt idx="1390">
                  <c:v>1.2068000000000001E-2</c:v>
                </c:pt>
                <c:pt idx="1391">
                  <c:v>1.2192E-2</c:v>
                </c:pt>
                <c:pt idx="1392">
                  <c:v>1.2377000000000001E-2</c:v>
                </c:pt>
                <c:pt idx="1393">
                  <c:v>1.3601E-2</c:v>
                </c:pt>
                <c:pt idx="1394">
                  <c:v>1.2201E-2</c:v>
                </c:pt>
                <c:pt idx="1395">
                  <c:v>1.2255E-2</c:v>
                </c:pt>
                <c:pt idx="1396">
                  <c:v>1.1880999999999999E-2</c:v>
                </c:pt>
                <c:pt idx="1397">
                  <c:v>1.3445E-2</c:v>
                </c:pt>
                <c:pt idx="1398">
                  <c:v>1.2123E-2</c:v>
                </c:pt>
                <c:pt idx="1399">
                  <c:v>1.3327E-2</c:v>
                </c:pt>
                <c:pt idx="1400">
                  <c:v>1.2114E-2</c:v>
                </c:pt>
                <c:pt idx="1401">
                  <c:v>1.2378999999999999E-2</c:v>
                </c:pt>
                <c:pt idx="1402">
                  <c:v>1.2616E-2</c:v>
                </c:pt>
                <c:pt idx="1403">
                  <c:v>1.3990000000000001E-2</c:v>
                </c:pt>
                <c:pt idx="1404">
                  <c:v>1.2023000000000001E-2</c:v>
                </c:pt>
                <c:pt idx="1405">
                  <c:v>1.3218000000000001E-2</c:v>
                </c:pt>
                <c:pt idx="1406">
                  <c:v>1.2109E-2</c:v>
                </c:pt>
                <c:pt idx="1407">
                  <c:v>1.1844E-2</c:v>
                </c:pt>
                <c:pt idx="1408">
                  <c:v>1.3646999999999999E-2</c:v>
                </c:pt>
                <c:pt idx="1409">
                  <c:v>1.2122000000000001E-2</c:v>
                </c:pt>
                <c:pt idx="1410">
                  <c:v>1.2466E-2</c:v>
                </c:pt>
                <c:pt idx="1411">
                  <c:v>1.1762999999999999E-2</c:v>
                </c:pt>
                <c:pt idx="1412">
                  <c:v>1.2349000000000001E-2</c:v>
                </c:pt>
                <c:pt idx="1413">
                  <c:v>1.2786E-2</c:v>
                </c:pt>
                <c:pt idx="1414">
                  <c:v>1.2494E-2</c:v>
                </c:pt>
                <c:pt idx="1415">
                  <c:v>1.3228999999999999E-2</c:v>
                </c:pt>
                <c:pt idx="1416">
                  <c:v>1.2208E-2</c:v>
                </c:pt>
                <c:pt idx="1417">
                  <c:v>1.2246E-2</c:v>
                </c:pt>
                <c:pt idx="1418">
                  <c:v>1.2628E-2</c:v>
                </c:pt>
                <c:pt idx="1419">
                  <c:v>1.221E-2</c:v>
                </c:pt>
                <c:pt idx="1420">
                  <c:v>1.2374E-2</c:v>
                </c:pt>
                <c:pt idx="1421">
                  <c:v>1.2537E-2</c:v>
                </c:pt>
                <c:pt idx="1422">
                  <c:v>1.2500000000000001E-2</c:v>
                </c:pt>
                <c:pt idx="1423">
                  <c:v>2.5149000000000001E-2</c:v>
                </c:pt>
                <c:pt idx="1424">
                  <c:v>1.2211E-2</c:v>
                </c:pt>
                <c:pt idx="1425">
                  <c:v>1.2184E-2</c:v>
                </c:pt>
                <c:pt idx="1426">
                  <c:v>1.2003E-2</c:v>
                </c:pt>
                <c:pt idx="1427">
                  <c:v>1.3916E-2</c:v>
                </c:pt>
                <c:pt idx="1428">
                  <c:v>1.2367E-2</c:v>
                </c:pt>
                <c:pt idx="1429">
                  <c:v>1.2345E-2</c:v>
                </c:pt>
                <c:pt idx="1430">
                  <c:v>1.2769000000000001E-2</c:v>
                </c:pt>
                <c:pt idx="1431">
                  <c:v>1.8818000000000001E-2</c:v>
                </c:pt>
                <c:pt idx="1432">
                  <c:v>1.3115E-2</c:v>
                </c:pt>
                <c:pt idx="1433">
                  <c:v>7.2056999999999996E-2</c:v>
                </c:pt>
                <c:pt idx="1434">
                  <c:v>1.303E-2</c:v>
                </c:pt>
                <c:pt idx="1435">
                  <c:v>1.1683000000000001E-2</c:v>
                </c:pt>
                <c:pt idx="1436">
                  <c:v>1.226E-2</c:v>
                </c:pt>
                <c:pt idx="1437">
                  <c:v>1.2036E-2</c:v>
                </c:pt>
                <c:pt idx="1438">
                  <c:v>1.2112E-2</c:v>
                </c:pt>
                <c:pt idx="1439">
                  <c:v>1.2692E-2</c:v>
                </c:pt>
                <c:pt idx="1440">
                  <c:v>1.2847000000000001E-2</c:v>
                </c:pt>
                <c:pt idx="1441">
                  <c:v>1.2537E-2</c:v>
                </c:pt>
                <c:pt idx="1442">
                  <c:v>1.235E-2</c:v>
                </c:pt>
                <c:pt idx="1443">
                  <c:v>1.2130999999999999E-2</c:v>
                </c:pt>
                <c:pt idx="1444">
                  <c:v>1.1896E-2</c:v>
                </c:pt>
                <c:pt idx="1445">
                  <c:v>1.2189999999999999E-2</c:v>
                </c:pt>
                <c:pt idx="1446">
                  <c:v>1.2959999999999999E-2</c:v>
                </c:pt>
                <c:pt idx="1447">
                  <c:v>1.2456E-2</c:v>
                </c:pt>
                <c:pt idx="1448">
                  <c:v>1.2694E-2</c:v>
                </c:pt>
                <c:pt idx="1449">
                  <c:v>1.2368000000000001E-2</c:v>
                </c:pt>
                <c:pt idx="1450">
                  <c:v>1.2128E-2</c:v>
                </c:pt>
                <c:pt idx="1451">
                  <c:v>1.2153000000000001E-2</c:v>
                </c:pt>
                <c:pt idx="1452">
                  <c:v>1.2239E-2</c:v>
                </c:pt>
                <c:pt idx="1453">
                  <c:v>1.2059E-2</c:v>
                </c:pt>
                <c:pt idx="1454">
                  <c:v>1.2573000000000001E-2</c:v>
                </c:pt>
                <c:pt idx="1455">
                  <c:v>1.3859E-2</c:v>
                </c:pt>
                <c:pt idx="1456">
                  <c:v>1.2593999999999999E-2</c:v>
                </c:pt>
                <c:pt idx="1457">
                  <c:v>1.4035000000000001E-2</c:v>
                </c:pt>
                <c:pt idx="1458">
                  <c:v>1.2050999999999999E-2</c:v>
                </c:pt>
                <c:pt idx="1459">
                  <c:v>1.2252000000000001E-2</c:v>
                </c:pt>
                <c:pt idx="1460">
                  <c:v>1.2305E-2</c:v>
                </c:pt>
                <c:pt idx="1461">
                  <c:v>1.2178E-2</c:v>
                </c:pt>
                <c:pt idx="1462">
                  <c:v>1.2477E-2</c:v>
                </c:pt>
                <c:pt idx="1463">
                  <c:v>1.2678999999999999E-2</c:v>
                </c:pt>
                <c:pt idx="1464">
                  <c:v>1.2043999999999999E-2</c:v>
                </c:pt>
                <c:pt idx="1465">
                  <c:v>1.2572E-2</c:v>
                </c:pt>
                <c:pt idx="1466">
                  <c:v>1.2421E-2</c:v>
                </c:pt>
                <c:pt idx="1467">
                  <c:v>1.2158E-2</c:v>
                </c:pt>
                <c:pt idx="1468">
                  <c:v>1.2154999999999999E-2</c:v>
                </c:pt>
                <c:pt idx="1469">
                  <c:v>1.2137999999999999E-2</c:v>
                </c:pt>
                <c:pt idx="1470">
                  <c:v>1.2369E-2</c:v>
                </c:pt>
                <c:pt idx="1471">
                  <c:v>1.1853000000000001E-2</c:v>
                </c:pt>
                <c:pt idx="1472">
                  <c:v>1.2285000000000001E-2</c:v>
                </c:pt>
                <c:pt idx="1473">
                  <c:v>1.2153000000000001E-2</c:v>
                </c:pt>
                <c:pt idx="1474">
                  <c:v>1.2071999999999999E-2</c:v>
                </c:pt>
                <c:pt idx="1475">
                  <c:v>1.2959E-2</c:v>
                </c:pt>
                <c:pt idx="1476">
                  <c:v>1.2199E-2</c:v>
                </c:pt>
                <c:pt idx="1477">
                  <c:v>1.2314E-2</c:v>
                </c:pt>
                <c:pt idx="1478">
                  <c:v>1.2035000000000001E-2</c:v>
                </c:pt>
                <c:pt idx="1479">
                  <c:v>1.2519000000000001E-2</c:v>
                </c:pt>
                <c:pt idx="1480">
                  <c:v>1.2222E-2</c:v>
                </c:pt>
                <c:pt idx="1481">
                  <c:v>1.1788E-2</c:v>
                </c:pt>
                <c:pt idx="1482">
                  <c:v>1.2191E-2</c:v>
                </c:pt>
                <c:pt idx="1483">
                  <c:v>1.2037000000000001E-2</c:v>
                </c:pt>
                <c:pt idx="1484">
                  <c:v>1.231E-2</c:v>
                </c:pt>
                <c:pt idx="1485">
                  <c:v>1.2144E-2</c:v>
                </c:pt>
                <c:pt idx="1486">
                  <c:v>1.2548E-2</c:v>
                </c:pt>
                <c:pt idx="1487">
                  <c:v>1.2066E-2</c:v>
                </c:pt>
                <c:pt idx="1488">
                  <c:v>1.363E-2</c:v>
                </c:pt>
                <c:pt idx="1489">
                  <c:v>1.2985E-2</c:v>
                </c:pt>
                <c:pt idx="1490">
                  <c:v>1.4109999999999999E-2</c:v>
                </c:pt>
                <c:pt idx="1491">
                  <c:v>1.2929E-2</c:v>
                </c:pt>
                <c:pt idx="1492">
                  <c:v>1.2218E-2</c:v>
                </c:pt>
                <c:pt idx="1493">
                  <c:v>1.2449E-2</c:v>
                </c:pt>
                <c:pt idx="1494">
                  <c:v>1.2031999999999999E-2</c:v>
                </c:pt>
                <c:pt idx="1495">
                  <c:v>1.2092E-2</c:v>
                </c:pt>
                <c:pt idx="1496">
                  <c:v>1.2345E-2</c:v>
                </c:pt>
                <c:pt idx="1497">
                  <c:v>1.2397E-2</c:v>
                </c:pt>
                <c:pt idx="1498">
                  <c:v>1.2126E-2</c:v>
                </c:pt>
                <c:pt idx="1499">
                  <c:v>1.2534E-2</c:v>
                </c:pt>
                <c:pt idx="1500">
                  <c:v>1.2511E-2</c:v>
                </c:pt>
                <c:pt idx="1501">
                  <c:v>1.2742E-2</c:v>
                </c:pt>
                <c:pt idx="1502">
                  <c:v>1.2066E-2</c:v>
                </c:pt>
                <c:pt idx="1503">
                  <c:v>1.2484E-2</c:v>
                </c:pt>
                <c:pt idx="1504">
                  <c:v>1.2005E-2</c:v>
                </c:pt>
                <c:pt idx="1505">
                  <c:v>1.2411999999999999E-2</c:v>
                </c:pt>
                <c:pt idx="1506">
                  <c:v>1.259E-2</c:v>
                </c:pt>
                <c:pt idx="1507">
                  <c:v>1.2206E-2</c:v>
                </c:pt>
                <c:pt idx="1508">
                  <c:v>1.2874999999999999E-2</c:v>
                </c:pt>
                <c:pt idx="1509">
                  <c:v>1.2876E-2</c:v>
                </c:pt>
                <c:pt idx="1510">
                  <c:v>1.2456999999999999E-2</c:v>
                </c:pt>
                <c:pt idx="1511">
                  <c:v>1.2163999999999999E-2</c:v>
                </c:pt>
                <c:pt idx="1512">
                  <c:v>1.2609E-2</c:v>
                </c:pt>
                <c:pt idx="1513">
                  <c:v>1.2182999999999999E-2</c:v>
                </c:pt>
                <c:pt idx="1514">
                  <c:v>1.2171E-2</c:v>
                </c:pt>
                <c:pt idx="1515">
                  <c:v>1.2259000000000001E-2</c:v>
                </c:pt>
                <c:pt idx="1516">
                  <c:v>1.2047E-2</c:v>
                </c:pt>
                <c:pt idx="1517">
                  <c:v>1.2472E-2</c:v>
                </c:pt>
                <c:pt idx="1518">
                  <c:v>1.2271000000000001E-2</c:v>
                </c:pt>
                <c:pt idx="1519">
                  <c:v>1.2293999999999999E-2</c:v>
                </c:pt>
                <c:pt idx="1520">
                  <c:v>1.2101000000000001E-2</c:v>
                </c:pt>
                <c:pt idx="1521">
                  <c:v>1.2121E-2</c:v>
                </c:pt>
                <c:pt idx="1522">
                  <c:v>1.2156E-2</c:v>
                </c:pt>
                <c:pt idx="1523">
                  <c:v>1.183E-2</c:v>
                </c:pt>
                <c:pt idx="1524">
                  <c:v>4.1857999999999999E-2</c:v>
                </c:pt>
                <c:pt idx="1525">
                  <c:v>1.2330000000000001E-2</c:v>
                </c:pt>
                <c:pt idx="1526">
                  <c:v>1.2397999999999999E-2</c:v>
                </c:pt>
                <c:pt idx="1527">
                  <c:v>1.2082000000000001E-2</c:v>
                </c:pt>
                <c:pt idx="1528">
                  <c:v>1.2182E-2</c:v>
                </c:pt>
                <c:pt idx="1529">
                  <c:v>1.2237E-2</c:v>
                </c:pt>
                <c:pt idx="1530">
                  <c:v>1.231E-2</c:v>
                </c:pt>
                <c:pt idx="1531">
                  <c:v>1.2173E-2</c:v>
                </c:pt>
                <c:pt idx="1532">
                  <c:v>1.2236E-2</c:v>
                </c:pt>
                <c:pt idx="1533">
                  <c:v>1.2467000000000001E-2</c:v>
                </c:pt>
                <c:pt idx="1534">
                  <c:v>1.2885000000000001E-2</c:v>
                </c:pt>
                <c:pt idx="1535">
                  <c:v>1.2593999999999999E-2</c:v>
                </c:pt>
                <c:pt idx="1536">
                  <c:v>1.2108000000000001E-2</c:v>
                </c:pt>
                <c:pt idx="1537">
                  <c:v>1.3919000000000001E-2</c:v>
                </c:pt>
                <c:pt idx="1538">
                  <c:v>1.2029E-2</c:v>
                </c:pt>
                <c:pt idx="1539">
                  <c:v>1.2669E-2</c:v>
                </c:pt>
                <c:pt idx="1540">
                  <c:v>1.2064999999999999E-2</c:v>
                </c:pt>
                <c:pt idx="1541">
                  <c:v>1.2178E-2</c:v>
                </c:pt>
                <c:pt idx="1542">
                  <c:v>1.3849E-2</c:v>
                </c:pt>
                <c:pt idx="1543">
                  <c:v>1.3023E-2</c:v>
                </c:pt>
                <c:pt idx="1544">
                  <c:v>1.2175E-2</c:v>
                </c:pt>
                <c:pt idx="1545">
                  <c:v>1.2819000000000001E-2</c:v>
                </c:pt>
                <c:pt idx="1546">
                  <c:v>1.2099E-2</c:v>
                </c:pt>
                <c:pt idx="1547">
                  <c:v>1.2146000000000001E-2</c:v>
                </c:pt>
                <c:pt idx="1548">
                  <c:v>1.2154999999999999E-2</c:v>
                </c:pt>
                <c:pt idx="1549">
                  <c:v>1.2095E-2</c:v>
                </c:pt>
                <c:pt idx="1550">
                  <c:v>1.2114E-2</c:v>
                </c:pt>
                <c:pt idx="1551">
                  <c:v>1.2092E-2</c:v>
                </c:pt>
                <c:pt idx="1552">
                  <c:v>1.2033E-2</c:v>
                </c:pt>
                <c:pt idx="1553">
                  <c:v>1.2142999999999999E-2</c:v>
                </c:pt>
                <c:pt idx="1554">
                  <c:v>2.0136999999999999E-2</c:v>
                </c:pt>
                <c:pt idx="1555">
                  <c:v>1.2298999999999999E-2</c:v>
                </c:pt>
                <c:pt idx="1556">
                  <c:v>1.2338E-2</c:v>
                </c:pt>
                <c:pt idx="1557">
                  <c:v>0.22020000000000001</c:v>
                </c:pt>
                <c:pt idx="1558">
                  <c:v>1.3006E-2</c:v>
                </c:pt>
                <c:pt idx="1559">
                  <c:v>1.2322E-2</c:v>
                </c:pt>
                <c:pt idx="1560">
                  <c:v>1.2370000000000001E-2</c:v>
                </c:pt>
                <c:pt idx="1561">
                  <c:v>1.1976000000000001E-2</c:v>
                </c:pt>
                <c:pt idx="1562">
                  <c:v>1.2E-2</c:v>
                </c:pt>
                <c:pt idx="1563">
                  <c:v>1.259E-2</c:v>
                </c:pt>
                <c:pt idx="1564">
                  <c:v>1.2321E-2</c:v>
                </c:pt>
                <c:pt idx="1565">
                  <c:v>1.2456999999999999E-2</c:v>
                </c:pt>
                <c:pt idx="1566">
                  <c:v>1.2368000000000001E-2</c:v>
                </c:pt>
                <c:pt idx="1567">
                  <c:v>1.2362E-2</c:v>
                </c:pt>
                <c:pt idx="1568">
                  <c:v>1.3971000000000001E-2</c:v>
                </c:pt>
                <c:pt idx="1569">
                  <c:v>1.2192E-2</c:v>
                </c:pt>
                <c:pt idx="1570">
                  <c:v>1.2127000000000001E-2</c:v>
                </c:pt>
                <c:pt idx="1571">
                  <c:v>1.2751999999999999E-2</c:v>
                </c:pt>
                <c:pt idx="1572">
                  <c:v>1.3724999999999999E-2</c:v>
                </c:pt>
                <c:pt idx="1573">
                  <c:v>1.2078999999999999E-2</c:v>
                </c:pt>
                <c:pt idx="1574">
                  <c:v>1.3509999999999999E-2</c:v>
                </c:pt>
                <c:pt idx="1575">
                  <c:v>1.1886000000000001E-2</c:v>
                </c:pt>
                <c:pt idx="1576">
                  <c:v>1.2274999999999999E-2</c:v>
                </c:pt>
                <c:pt idx="1577">
                  <c:v>1.2161E-2</c:v>
                </c:pt>
                <c:pt idx="1578">
                  <c:v>1.2891E-2</c:v>
                </c:pt>
                <c:pt idx="1579">
                  <c:v>1.2215E-2</c:v>
                </c:pt>
                <c:pt idx="1580">
                  <c:v>1.3014E-2</c:v>
                </c:pt>
                <c:pt idx="1581">
                  <c:v>1.2197E-2</c:v>
                </c:pt>
                <c:pt idx="1582">
                  <c:v>1.2466E-2</c:v>
                </c:pt>
                <c:pt idx="1583">
                  <c:v>1.2285000000000001E-2</c:v>
                </c:pt>
                <c:pt idx="1584">
                  <c:v>1.2754E-2</c:v>
                </c:pt>
                <c:pt idx="1585">
                  <c:v>1.2200000000000001E-2</c:v>
                </c:pt>
                <c:pt idx="1586">
                  <c:v>1.2083E-2</c:v>
                </c:pt>
                <c:pt idx="1587">
                  <c:v>1.235E-2</c:v>
                </c:pt>
                <c:pt idx="1588">
                  <c:v>1.2148000000000001E-2</c:v>
                </c:pt>
                <c:pt idx="1589">
                  <c:v>1.2413E-2</c:v>
                </c:pt>
                <c:pt idx="1590">
                  <c:v>1.3825E-2</c:v>
                </c:pt>
                <c:pt idx="1591">
                  <c:v>1.4468999999999999E-2</c:v>
                </c:pt>
                <c:pt idx="1592">
                  <c:v>1.2737E-2</c:v>
                </c:pt>
                <c:pt idx="1593">
                  <c:v>1.2437E-2</c:v>
                </c:pt>
                <c:pt idx="1594">
                  <c:v>1.226E-2</c:v>
                </c:pt>
                <c:pt idx="1595">
                  <c:v>1.2158E-2</c:v>
                </c:pt>
                <c:pt idx="1596">
                  <c:v>1.2493000000000001E-2</c:v>
                </c:pt>
                <c:pt idx="1597">
                  <c:v>0.10023</c:v>
                </c:pt>
                <c:pt idx="1598">
                  <c:v>1.1950000000000001E-2</c:v>
                </c:pt>
                <c:pt idx="1599">
                  <c:v>1.2404999999999999E-2</c:v>
                </c:pt>
                <c:pt idx="1600">
                  <c:v>1.2371E-2</c:v>
                </c:pt>
                <c:pt idx="1601">
                  <c:v>1.357E-2</c:v>
                </c:pt>
                <c:pt idx="1602">
                  <c:v>1.218E-2</c:v>
                </c:pt>
                <c:pt idx="1603">
                  <c:v>1.2733E-2</c:v>
                </c:pt>
                <c:pt idx="1604">
                  <c:v>1.1858E-2</c:v>
                </c:pt>
                <c:pt idx="1605">
                  <c:v>1.2564000000000001E-2</c:v>
                </c:pt>
                <c:pt idx="1606">
                  <c:v>1.2324E-2</c:v>
                </c:pt>
                <c:pt idx="1607">
                  <c:v>1.2751999999999999E-2</c:v>
                </c:pt>
                <c:pt idx="1608">
                  <c:v>1.2862E-2</c:v>
                </c:pt>
                <c:pt idx="1609">
                  <c:v>1.2911000000000001E-2</c:v>
                </c:pt>
                <c:pt idx="1610">
                  <c:v>1.2263E-2</c:v>
                </c:pt>
                <c:pt idx="1611">
                  <c:v>1.2059E-2</c:v>
                </c:pt>
                <c:pt idx="1612">
                  <c:v>1.2782999999999999E-2</c:v>
                </c:pt>
                <c:pt idx="1613">
                  <c:v>1.2309E-2</c:v>
                </c:pt>
                <c:pt idx="1614">
                  <c:v>1.2500000000000001E-2</c:v>
                </c:pt>
                <c:pt idx="1615">
                  <c:v>1.2276E-2</c:v>
                </c:pt>
                <c:pt idx="1616">
                  <c:v>1.2343E-2</c:v>
                </c:pt>
                <c:pt idx="1617">
                  <c:v>1.2198000000000001E-2</c:v>
                </c:pt>
                <c:pt idx="1618">
                  <c:v>1.2061000000000001E-2</c:v>
                </c:pt>
                <c:pt idx="1619">
                  <c:v>1.2378999999999999E-2</c:v>
                </c:pt>
                <c:pt idx="1620">
                  <c:v>1.2257000000000001E-2</c:v>
                </c:pt>
                <c:pt idx="1621">
                  <c:v>1.2723E-2</c:v>
                </c:pt>
                <c:pt idx="1622">
                  <c:v>1.2207000000000001E-2</c:v>
                </c:pt>
                <c:pt idx="1623">
                  <c:v>1.3035E-2</c:v>
                </c:pt>
                <c:pt idx="1624">
                  <c:v>1.2792E-2</c:v>
                </c:pt>
                <c:pt idx="1625">
                  <c:v>1.2266000000000001E-2</c:v>
                </c:pt>
                <c:pt idx="1626">
                  <c:v>1.4036E-2</c:v>
                </c:pt>
                <c:pt idx="1627">
                  <c:v>1.2571000000000001E-2</c:v>
                </c:pt>
                <c:pt idx="1628">
                  <c:v>1.2011000000000001E-2</c:v>
                </c:pt>
                <c:pt idx="1629">
                  <c:v>1.2427000000000001E-2</c:v>
                </c:pt>
                <c:pt idx="1630">
                  <c:v>1.2107E-2</c:v>
                </c:pt>
                <c:pt idx="1631">
                  <c:v>1.2148000000000001E-2</c:v>
                </c:pt>
                <c:pt idx="1632">
                  <c:v>1.3486E-2</c:v>
                </c:pt>
                <c:pt idx="1633">
                  <c:v>1.2163999999999999E-2</c:v>
                </c:pt>
                <c:pt idx="1634">
                  <c:v>1.2674E-2</c:v>
                </c:pt>
                <c:pt idx="1635">
                  <c:v>1.2092E-2</c:v>
                </c:pt>
                <c:pt idx="1636">
                  <c:v>3.8528E-2</c:v>
                </c:pt>
                <c:pt idx="1637">
                  <c:v>1.2444E-2</c:v>
                </c:pt>
                <c:pt idx="1638">
                  <c:v>1.2153000000000001E-2</c:v>
                </c:pt>
                <c:pt idx="1639">
                  <c:v>1.2199E-2</c:v>
                </c:pt>
                <c:pt idx="1640">
                  <c:v>1.2357E-2</c:v>
                </c:pt>
                <c:pt idx="1641">
                  <c:v>1.2421E-2</c:v>
                </c:pt>
                <c:pt idx="1642">
                  <c:v>1.2453000000000001E-2</c:v>
                </c:pt>
                <c:pt idx="1643">
                  <c:v>1.4034E-2</c:v>
                </c:pt>
                <c:pt idx="1644">
                  <c:v>1.26E-2</c:v>
                </c:pt>
                <c:pt idx="1645">
                  <c:v>0.11860999999999999</c:v>
                </c:pt>
                <c:pt idx="1646">
                  <c:v>1.2052999999999999E-2</c:v>
                </c:pt>
                <c:pt idx="1647">
                  <c:v>1.2097E-2</c:v>
                </c:pt>
                <c:pt idx="1648">
                  <c:v>1.2163E-2</c:v>
                </c:pt>
                <c:pt idx="1649">
                  <c:v>1.1892E-2</c:v>
                </c:pt>
                <c:pt idx="1650">
                  <c:v>1.2144E-2</c:v>
                </c:pt>
                <c:pt idx="1651">
                  <c:v>1.259E-2</c:v>
                </c:pt>
                <c:pt idx="1652">
                  <c:v>1.2115000000000001E-2</c:v>
                </c:pt>
                <c:pt idx="1653">
                  <c:v>1.23E-2</c:v>
                </c:pt>
                <c:pt idx="1654">
                  <c:v>1.2381E-2</c:v>
                </c:pt>
                <c:pt idx="1655">
                  <c:v>1.2189999999999999E-2</c:v>
                </c:pt>
                <c:pt idx="1656">
                  <c:v>1.2248E-2</c:v>
                </c:pt>
                <c:pt idx="1657">
                  <c:v>1.2128999999999999E-2</c:v>
                </c:pt>
                <c:pt idx="1658">
                  <c:v>1.2086E-2</c:v>
                </c:pt>
                <c:pt idx="1659">
                  <c:v>1.2111E-2</c:v>
                </c:pt>
                <c:pt idx="1660">
                  <c:v>1.214E-2</c:v>
                </c:pt>
                <c:pt idx="1661">
                  <c:v>2.8294E-2</c:v>
                </c:pt>
                <c:pt idx="1662">
                  <c:v>1.2973E-2</c:v>
                </c:pt>
                <c:pt idx="1663">
                  <c:v>1.2193000000000001E-2</c:v>
                </c:pt>
                <c:pt idx="1664">
                  <c:v>1.2073E-2</c:v>
                </c:pt>
                <c:pt idx="1665">
                  <c:v>1.227E-2</c:v>
                </c:pt>
                <c:pt idx="1666">
                  <c:v>1.2822999999999999E-2</c:v>
                </c:pt>
                <c:pt idx="1667">
                  <c:v>1.3065999999999999E-2</c:v>
                </c:pt>
                <c:pt idx="1668">
                  <c:v>1.2269E-2</c:v>
                </c:pt>
                <c:pt idx="1669">
                  <c:v>1.2264000000000001E-2</c:v>
                </c:pt>
                <c:pt idx="1670">
                  <c:v>1.2853E-2</c:v>
                </c:pt>
                <c:pt idx="1671">
                  <c:v>1.2075000000000001E-2</c:v>
                </c:pt>
                <c:pt idx="1672">
                  <c:v>1.3339999999999999E-2</c:v>
                </c:pt>
                <c:pt idx="1673">
                  <c:v>1.2302E-2</c:v>
                </c:pt>
                <c:pt idx="1674">
                  <c:v>1.2212000000000001E-2</c:v>
                </c:pt>
                <c:pt idx="1675">
                  <c:v>1.272E-2</c:v>
                </c:pt>
                <c:pt idx="1676">
                  <c:v>1.2312999999999999E-2</c:v>
                </c:pt>
                <c:pt idx="1677">
                  <c:v>1.2296E-2</c:v>
                </c:pt>
                <c:pt idx="1678">
                  <c:v>1.626E-2</c:v>
                </c:pt>
                <c:pt idx="1679">
                  <c:v>1.201E-2</c:v>
                </c:pt>
                <c:pt idx="1680">
                  <c:v>1.225E-2</c:v>
                </c:pt>
                <c:pt idx="1681">
                  <c:v>1.2142999999999999E-2</c:v>
                </c:pt>
                <c:pt idx="1682">
                  <c:v>1.3246000000000001E-2</c:v>
                </c:pt>
                <c:pt idx="1683">
                  <c:v>1.2194999999999999E-2</c:v>
                </c:pt>
                <c:pt idx="1684">
                  <c:v>1.206E-2</c:v>
                </c:pt>
                <c:pt idx="1685">
                  <c:v>1.2468E-2</c:v>
                </c:pt>
                <c:pt idx="1686">
                  <c:v>1.5575E-2</c:v>
                </c:pt>
                <c:pt idx="1687">
                  <c:v>1.2147E-2</c:v>
                </c:pt>
                <c:pt idx="1688">
                  <c:v>1.2801E-2</c:v>
                </c:pt>
                <c:pt idx="1689">
                  <c:v>1.2179000000000001E-2</c:v>
                </c:pt>
                <c:pt idx="1690">
                  <c:v>1.2166E-2</c:v>
                </c:pt>
                <c:pt idx="1691">
                  <c:v>1.2926999999999999E-2</c:v>
                </c:pt>
                <c:pt idx="1692">
                  <c:v>1.4867E-2</c:v>
                </c:pt>
                <c:pt idx="1693">
                  <c:v>1.1998E-2</c:v>
                </c:pt>
                <c:pt idx="1694">
                  <c:v>1.2081E-2</c:v>
                </c:pt>
                <c:pt idx="1695">
                  <c:v>1.2362E-2</c:v>
                </c:pt>
                <c:pt idx="1696">
                  <c:v>1.2435999999999999E-2</c:v>
                </c:pt>
                <c:pt idx="1697">
                  <c:v>1.2201999999999999E-2</c:v>
                </c:pt>
                <c:pt idx="1698">
                  <c:v>1.3283E-2</c:v>
                </c:pt>
                <c:pt idx="1699">
                  <c:v>1.2319999999999999E-2</c:v>
                </c:pt>
                <c:pt idx="1700">
                  <c:v>1.2203E-2</c:v>
                </c:pt>
                <c:pt idx="1701">
                  <c:v>1.2194999999999999E-2</c:v>
                </c:pt>
                <c:pt idx="1702">
                  <c:v>1.1978000000000001E-2</c:v>
                </c:pt>
                <c:pt idx="1703">
                  <c:v>1.4697E-2</c:v>
                </c:pt>
                <c:pt idx="1704">
                  <c:v>1.2449E-2</c:v>
                </c:pt>
                <c:pt idx="1705">
                  <c:v>1.238E-2</c:v>
                </c:pt>
                <c:pt idx="1706">
                  <c:v>1.205E-2</c:v>
                </c:pt>
                <c:pt idx="1707">
                  <c:v>1.2940999999999999E-2</c:v>
                </c:pt>
                <c:pt idx="1708">
                  <c:v>1.2037000000000001E-2</c:v>
                </c:pt>
                <c:pt idx="1709">
                  <c:v>1.2156E-2</c:v>
                </c:pt>
                <c:pt idx="1710">
                  <c:v>1.3512E-2</c:v>
                </c:pt>
                <c:pt idx="1711">
                  <c:v>1.2491E-2</c:v>
                </c:pt>
                <c:pt idx="1712">
                  <c:v>1.2618000000000001E-2</c:v>
                </c:pt>
                <c:pt idx="1713">
                  <c:v>1.2328E-2</c:v>
                </c:pt>
                <c:pt idx="1714">
                  <c:v>1.2392E-2</c:v>
                </c:pt>
                <c:pt idx="1715">
                  <c:v>1.2179000000000001E-2</c:v>
                </c:pt>
                <c:pt idx="1716">
                  <c:v>1.2292000000000001E-2</c:v>
                </c:pt>
                <c:pt idx="1717">
                  <c:v>1.1849999999999999E-2</c:v>
                </c:pt>
                <c:pt idx="1718">
                  <c:v>1.1893000000000001E-2</c:v>
                </c:pt>
                <c:pt idx="1719">
                  <c:v>1.3377E-2</c:v>
                </c:pt>
                <c:pt idx="1720">
                  <c:v>1.2023000000000001E-2</c:v>
                </c:pt>
                <c:pt idx="1721">
                  <c:v>1.2290000000000001E-2</c:v>
                </c:pt>
                <c:pt idx="1722">
                  <c:v>1.2083999999999999E-2</c:v>
                </c:pt>
                <c:pt idx="1723">
                  <c:v>1.225E-2</c:v>
                </c:pt>
                <c:pt idx="1724">
                  <c:v>1.2093E-2</c:v>
                </c:pt>
                <c:pt idx="1725">
                  <c:v>1.1657000000000001E-2</c:v>
                </c:pt>
                <c:pt idx="1726">
                  <c:v>1.227E-2</c:v>
                </c:pt>
                <c:pt idx="1727">
                  <c:v>1.3383000000000001E-2</c:v>
                </c:pt>
                <c:pt idx="1728">
                  <c:v>1.3363999999999999E-2</c:v>
                </c:pt>
                <c:pt idx="1729">
                  <c:v>1.2711E-2</c:v>
                </c:pt>
                <c:pt idx="1730">
                  <c:v>1.2775E-2</c:v>
                </c:pt>
                <c:pt idx="1731">
                  <c:v>1.2673E-2</c:v>
                </c:pt>
                <c:pt idx="1732">
                  <c:v>1.2159E-2</c:v>
                </c:pt>
                <c:pt idx="1733">
                  <c:v>1.2687E-2</c:v>
                </c:pt>
                <c:pt idx="1734">
                  <c:v>1.24E-2</c:v>
                </c:pt>
                <c:pt idx="1735">
                  <c:v>1.1998E-2</c:v>
                </c:pt>
                <c:pt idx="1736">
                  <c:v>1.4068000000000001E-2</c:v>
                </c:pt>
                <c:pt idx="1737">
                  <c:v>1.2503E-2</c:v>
                </c:pt>
                <c:pt idx="1738">
                  <c:v>1.2402E-2</c:v>
                </c:pt>
                <c:pt idx="1739">
                  <c:v>1.2534E-2</c:v>
                </c:pt>
                <c:pt idx="1740">
                  <c:v>1.2892000000000001E-2</c:v>
                </c:pt>
                <c:pt idx="1741">
                  <c:v>1.3435000000000001E-2</c:v>
                </c:pt>
                <c:pt idx="1742">
                  <c:v>1.1965999999999999E-2</c:v>
                </c:pt>
                <c:pt idx="1743">
                  <c:v>1.2297000000000001E-2</c:v>
                </c:pt>
                <c:pt idx="1744">
                  <c:v>1.2248999999999999E-2</c:v>
                </c:pt>
                <c:pt idx="1745">
                  <c:v>1.1920999999999999E-2</c:v>
                </c:pt>
                <c:pt idx="1746">
                  <c:v>1.2401000000000001E-2</c:v>
                </c:pt>
                <c:pt idx="1747">
                  <c:v>1.2351000000000001E-2</c:v>
                </c:pt>
                <c:pt idx="1748">
                  <c:v>1.2607E-2</c:v>
                </c:pt>
                <c:pt idx="1749">
                  <c:v>1.2274E-2</c:v>
                </c:pt>
                <c:pt idx="1750">
                  <c:v>1.3285E-2</c:v>
                </c:pt>
                <c:pt idx="1751">
                  <c:v>1.3778E-2</c:v>
                </c:pt>
                <c:pt idx="1752">
                  <c:v>1.2141000000000001E-2</c:v>
                </c:pt>
                <c:pt idx="1753">
                  <c:v>1.2231000000000001E-2</c:v>
                </c:pt>
                <c:pt idx="1754">
                  <c:v>1.2115000000000001E-2</c:v>
                </c:pt>
                <c:pt idx="1755">
                  <c:v>1.3178E-2</c:v>
                </c:pt>
                <c:pt idx="1756">
                  <c:v>1.3051999999999999E-2</c:v>
                </c:pt>
                <c:pt idx="1757">
                  <c:v>1.2466E-2</c:v>
                </c:pt>
                <c:pt idx="1758">
                  <c:v>1.2187999999999999E-2</c:v>
                </c:pt>
                <c:pt idx="1759">
                  <c:v>1.2023000000000001E-2</c:v>
                </c:pt>
                <c:pt idx="1760">
                  <c:v>1.2067E-2</c:v>
                </c:pt>
                <c:pt idx="1761">
                  <c:v>1.2144E-2</c:v>
                </c:pt>
                <c:pt idx="1762">
                  <c:v>6.9116999999999998E-2</c:v>
                </c:pt>
                <c:pt idx="1763">
                  <c:v>1.2666E-2</c:v>
                </c:pt>
                <c:pt idx="1764">
                  <c:v>1.2348E-2</c:v>
                </c:pt>
                <c:pt idx="1765">
                  <c:v>1.2854000000000001E-2</c:v>
                </c:pt>
                <c:pt idx="1766">
                  <c:v>1.252E-2</c:v>
                </c:pt>
                <c:pt idx="1767">
                  <c:v>1.2293E-2</c:v>
                </c:pt>
                <c:pt idx="1768">
                  <c:v>1.274E-2</c:v>
                </c:pt>
                <c:pt idx="1769">
                  <c:v>1.5878E-2</c:v>
                </c:pt>
                <c:pt idx="1770">
                  <c:v>1.3053E-2</c:v>
                </c:pt>
                <c:pt idx="1771">
                  <c:v>1.2333999999999999E-2</c:v>
                </c:pt>
                <c:pt idx="1772">
                  <c:v>1.2161999999999999E-2</c:v>
                </c:pt>
                <c:pt idx="1773">
                  <c:v>1.225E-2</c:v>
                </c:pt>
                <c:pt idx="1774">
                  <c:v>1.2252000000000001E-2</c:v>
                </c:pt>
                <c:pt idx="1775">
                  <c:v>1.3062000000000001E-2</c:v>
                </c:pt>
                <c:pt idx="1776">
                  <c:v>1.2106E-2</c:v>
                </c:pt>
                <c:pt idx="1777">
                  <c:v>1.2153000000000001E-2</c:v>
                </c:pt>
                <c:pt idx="1778">
                  <c:v>1.2304000000000001E-2</c:v>
                </c:pt>
                <c:pt idx="1779">
                  <c:v>1.2231000000000001E-2</c:v>
                </c:pt>
                <c:pt idx="1780">
                  <c:v>1.2133E-2</c:v>
                </c:pt>
                <c:pt idx="1781">
                  <c:v>1.5592999999999999E-2</c:v>
                </c:pt>
                <c:pt idx="1782">
                  <c:v>1.1986E-2</c:v>
                </c:pt>
                <c:pt idx="1783">
                  <c:v>1.2262E-2</c:v>
                </c:pt>
                <c:pt idx="1784">
                  <c:v>1.2191E-2</c:v>
                </c:pt>
                <c:pt idx="1785">
                  <c:v>1.2126E-2</c:v>
                </c:pt>
                <c:pt idx="1786">
                  <c:v>1.2459E-2</c:v>
                </c:pt>
                <c:pt idx="1787">
                  <c:v>1.2054E-2</c:v>
                </c:pt>
                <c:pt idx="1788">
                  <c:v>1.2191E-2</c:v>
                </c:pt>
                <c:pt idx="1789">
                  <c:v>1.2482E-2</c:v>
                </c:pt>
                <c:pt idx="1790">
                  <c:v>2.4E-2</c:v>
                </c:pt>
                <c:pt idx="1791">
                  <c:v>1.2453000000000001E-2</c:v>
                </c:pt>
                <c:pt idx="1792">
                  <c:v>1.2166E-2</c:v>
                </c:pt>
                <c:pt idx="1793">
                  <c:v>2.0659E-2</c:v>
                </c:pt>
                <c:pt idx="1794">
                  <c:v>1.2206E-2</c:v>
                </c:pt>
                <c:pt idx="1795">
                  <c:v>1.1985000000000001E-2</c:v>
                </c:pt>
                <c:pt idx="1796">
                  <c:v>1.2125E-2</c:v>
                </c:pt>
                <c:pt idx="1797">
                  <c:v>1.226E-2</c:v>
                </c:pt>
                <c:pt idx="1798">
                  <c:v>1.2154E-2</c:v>
                </c:pt>
                <c:pt idx="1799">
                  <c:v>1.2262E-2</c:v>
                </c:pt>
                <c:pt idx="1800">
                  <c:v>1.2326E-2</c:v>
                </c:pt>
                <c:pt idx="1801">
                  <c:v>1.2189999999999999E-2</c:v>
                </c:pt>
                <c:pt idx="1802">
                  <c:v>1.2902E-2</c:v>
                </c:pt>
                <c:pt idx="1803">
                  <c:v>1.2064999999999999E-2</c:v>
                </c:pt>
                <c:pt idx="1804">
                  <c:v>1.4503E-2</c:v>
                </c:pt>
                <c:pt idx="1805">
                  <c:v>1.2083999999999999E-2</c:v>
                </c:pt>
                <c:pt idx="1806">
                  <c:v>1.2513E-2</c:v>
                </c:pt>
                <c:pt idx="1807">
                  <c:v>1.2031E-2</c:v>
                </c:pt>
                <c:pt idx="1808">
                  <c:v>1.2278000000000001E-2</c:v>
                </c:pt>
                <c:pt idx="1809">
                  <c:v>1.2348E-2</c:v>
                </c:pt>
                <c:pt idx="1810">
                  <c:v>1.2763999999999999E-2</c:v>
                </c:pt>
                <c:pt idx="1811">
                  <c:v>1.2302E-2</c:v>
                </c:pt>
                <c:pt idx="1812">
                  <c:v>1.2624E-2</c:v>
                </c:pt>
                <c:pt idx="1813">
                  <c:v>1.2024999999999999E-2</c:v>
                </c:pt>
                <c:pt idx="1814">
                  <c:v>1.2829E-2</c:v>
                </c:pt>
                <c:pt idx="1815">
                  <c:v>1.2319999999999999E-2</c:v>
                </c:pt>
                <c:pt idx="1816">
                  <c:v>1.1957000000000001E-2</c:v>
                </c:pt>
                <c:pt idx="1817">
                  <c:v>1.2593E-2</c:v>
                </c:pt>
                <c:pt idx="1818">
                  <c:v>1.2118E-2</c:v>
                </c:pt>
                <c:pt idx="1819">
                  <c:v>1.3872000000000001E-2</c:v>
                </c:pt>
                <c:pt idx="1820">
                  <c:v>1.2090999999999999E-2</c:v>
                </c:pt>
                <c:pt idx="1821">
                  <c:v>1.218E-2</c:v>
                </c:pt>
                <c:pt idx="1822">
                  <c:v>1.2201999999999999E-2</c:v>
                </c:pt>
                <c:pt idx="1823">
                  <c:v>1.2203E-2</c:v>
                </c:pt>
                <c:pt idx="1824">
                  <c:v>1.239E-2</c:v>
                </c:pt>
                <c:pt idx="1825">
                  <c:v>1.2159E-2</c:v>
                </c:pt>
                <c:pt idx="1826">
                  <c:v>1.2149E-2</c:v>
                </c:pt>
                <c:pt idx="1827">
                  <c:v>1.4765E-2</c:v>
                </c:pt>
                <c:pt idx="1828">
                  <c:v>1.2108000000000001E-2</c:v>
                </c:pt>
                <c:pt idx="1829">
                  <c:v>1.2097999999999999E-2</c:v>
                </c:pt>
                <c:pt idx="1830">
                  <c:v>1.3372E-2</c:v>
                </c:pt>
                <c:pt idx="1831">
                  <c:v>1.2288E-2</c:v>
                </c:pt>
                <c:pt idx="1832">
                  <c:v>1.2763E-2</c:v>
                </c:pt>
                <c:pt idx="1833">
                  <c:v>1.2642E-2</c:v>
                </c:pt>
                <c:pt idx="1834">
                  <c:v>1.2199E-2</c:v>
                </c:pt>
                <c:pt idx="1835">
                  <c:v>1.2466E-2</c:v>
                </c:pt>
                <c:pt idx="1836">
                  <c:v>1.2213E-2</c:v>
                </c:pt>
                <c:pt idx="1837">
                  <c:v>1.24E-2</c:v>
                </c:pt>
                <c:pt idx="1838">
                  <c:v>1.2401000000000001E-2</c:v>
                </c:pt>
                <c:pt idx="1839">
                  <c:v>1.2331E-2</c:v>
                </c:pt>
                <c:pt idx="1840">
                  <c:v>1.2237E-2</c:v>
                </c:pt>
                <c:pt idx="1841">
                  <c:v>1.2191E-2</c:v>
                </c:pt>
                <c:pt idx="1842">
                  <c:v>1.273E-2</c:v>
                </c:pt>
                <c:pt idx="1843">
                  <c:v>1.2203E-2</c:v>
                </c:pt>
                <c:pt idx="1844">
                  <c:v>1.5339999999999999E-2</c:v>
                </c:pt>
                <c:pt idx="1845">
                  <c:v>1.3875E-2</c:v>
                </c:pt>
                <c:pt idx="1846">
                  <c:v>1.2071E-2</c:v>
                </c:pt>
                <c:pt idx="1847">
                  <c:v>1.2316000000000001E-2</c:v>
                </c:pt>
                <c:pt idx="1848">
                  <c:v>1.2649000000000001E-2</c:v>
                </c:pt>
                <c:pt idx="1849">
                  <c:v>1.209E-2</c:v>
                </c:pt>
                <c:pt idx="1850">
                  <c:v>1.3284000000000001E-2</c:v>
                </c:pt>
                <c:pt idx="1851">
                  <c:v>1.2564000000000001E-2</c:v>
                </c:pt>
                <c:pt idx="1852">
                  <c:v>1.2727E-2</c:v>
                </c:pt>
                <c:pt idx="1853">
                  <c:v>2.3564999999999999E-2</c:v>
                </c:pt>
                <c:pt idx="1854">
                  <c:v>1.2999E-2</c:v>
                </c:pt>
                <c:pt idx="1855">
                  <c:v>1.2165E-2</c:v>
                </c:pt>
                <c:pt idx="1856">
                  <c:v>1.2161E-2</c:v>
                </c:pt>
                <c:pt idx="1857">
                  <c:v>1.2122000000000001E-2</c:v>
                </c:pt>
                <c:pt idx="1858">
                  <c:v>1.2203E-2</c:v>
                </c:pt>
                <c:pt idx="1859">
                  <c:v>1.2486000000000001E-2</c:v>
                </c:pt>
                <c:pt idx="1860">
                  <c:v>0.12377000000000001</c:v>
                </c:pt>
                <c:pt idx="1861">
                  <c:v>1.2333E-2</c:v>
                </c:pt>
                <c:pt idx="1862">
                  <c:v>1.2939000000000001E-2</c:v>
                </c:pt>
                <c:pt idx="1863">
                  <c:v>1.3406E-2</c:v>
                </c:pt>
                <c:pt idx="1864">
                  <c:v>1.2491E-2</c:v>
                </c:pt>
                <c:pt idx="1865">
                  <c:v>1.2867999999999999E-2</c:v>
                </c:pt>
                <c:pt idx="1866">
                  <c:v>1.3089999999999999E-2</c:v>
                </c:pt>
                <c:pt idx="1867">
                  <c:v>1.2139E-2</c:v>
                </c:pt>
                <c:pt idx="1868">
                  <c:v>1.2186000000000001E-2</c:v>
                </c:pt>
                <c:pt idx="1869">
                  <c:v>1.2175E-2</c:v>
                </c:pt>
                <c:pt idx="1870">
                  <c:v>1.2501999999999999E-2</c:v>
                </c:pt>
                <c:pt idx="1871">
                  <c:v>1.2683E-2</c:v>
                </c:pt>
                <c:pt idx="1872">
                  <c:v>1.4055E-2</c:v>
                </c:pt>
                <c:pt idx="1873">
                  <c:v>1.2119E-2</c:v>
                </c:pt>
                <c:pt idx="1874">
                  <c:v>1.2052999999999999E-2</c:v>
                </c:pt>
                <c:pt idx="1875">
                  <c:v>1.2264000000000001E-2</c:v>
                </c:pt>
                <c:pt idx="1876">
                  <c:v>1.2165E-2</c:v>
                </c:pt>
                <c:pt idx="1877">
                  <c:v>1.2277E-2</c:v>
                </c:pt>
                <c:pt idx="1878">
                  <c:v>1.2014E-2</c:v>
                </c:pt>
                <c:pt idx="1879">
                  <c:v>1.2076999999999999E-2</c:v>
                </c:pt>
                <c:pt idx="1880">
                  <c:v>1.2064E-2</c:v>
                </c:pt>
                <c:pt idx="1881">
                  <c:v>1.5405E-2</c:v>
                </c:pt>
                <c:pt idx="1882">
                  <c:v>1.2014E-2</c:v>
                </c:pt>
                <c:pt idx="1883">
                  <c:v>1.2149999999999999E-2</c:v>
                </c:pt>
                <c:pt idx="1884">
                  <c:v>1.2086E-2</c:v>
                </c:pt>
                <c:pt idx="1885">
                  <c:v>1.2074E-2</c:v>
                </c:pt>
                <c:pt idx="1886">
                  <c:v>1.2747E-2</c:v>
                </c:pt>
                <c:pt idx="1887">
                  <c:v>1.2421E-2</c:v>
                </c:pt>
                <c:pt idx="1888">
                  <c:v>1.1871E-2</c:v>
                </c:pt>
                <c:pt idx="1889">
                  <c:v>1.2149E-2</c:v>
                </c:pt>
                <c:pt idx="1890">
                  <c:v>1.2598E-2</c:v>
                </c:pt>
                <c:pt idx="1891">
                  <c:v>1.2369E-2</c:v>
                </c:pt>
                <c:pt idx="1892">
                  <c:v>1.2264000000000001E-2</c:v>
                </c:pt>
                <c:pt idx="1893">
                  <c:v>1.1839000000000001E-2</c:v>
                </c:pt>
                <c:pt idx="1894">
                  <c:v>1.2028E-2</c:v>
                </c:pt>
                <c:pt idx="1895">
                  <c:v>1.2144E-2</c:v>
                </c:pt>
                <c:pt idx="1896">
                  <c:v>1.2059E-2</c:v>
                </c:pt>
                <c:pt idx="1897">
                  <c:v>1.2715000000000001E-2</c:v>
                </c:pt>
                <c:pt idx="1898">
                  <c:v>1.2179000000000001E-2</c:v>
                </c:pt>
                <c:pt idx="1899">
                  <c:v>1.2284E-2</c:v>
                </c:pt>
                <c:pt idx="1900">
                  <c:v>1.2030000000000001E-2</c:v>
                </c:pt>
                <c:pt idx="1901">
                  <c:v>1.2309E-2</c:v>
                </c:pt>
                <c:pt idx="1902">
                  <c:v>1.2467000000000001E-2</c:v>
                </c:pt>
                <c:pt idx="1903">
                  <c:v>1.2144E-2</c:v>
                </c:pt>
                <c:pt idx="1904">
                  <c:v>1.2236E-2</c:v>
                </c:pt>
                <c:pt idx="1905">
                  <c:v>1.2465E-2</c:v>
                </c:pt>
                <c:pt idx="1906">
                  <c:v>1.4503E-2</c:v>
                </c:pt>
                <c:pt idx="1907">
                  <c:v>1.2284E-2</c:v>
                </c:pt>
                <c:pt idx="1908">
                  <c:v>1.2362E-2</c:v>
                </c:pt>
                <c:pt idx="1909">
                  <c:v>1.2302E-2</c:v>
                </c:pt>
                <c:pt idx="1910">
                  <c:v>1.2099E-2</c:v>
                </c:pt>
                <c:pt idx="1911">
                  <c:v>1.2632000000000001E-2</c:v>
                </c:pt>
                <c:pt idx="1912">
                  <c:v>1.2212000000000001E-2</c:v>
                </c:pt>
                <c:pt idx="1913">
                  <c:v>1.2128999999999999E-2</c:v>
                </c:pt>
                <c:pt idx="1914">
                  <c:v>1.2354E-2</c:v>
                </c:pt>
                <c:pt idx="1915">
                  <c:v>1.2404999999999999E-2</c:v>
                </c:pt>
                <c:pt idx="1916">
                  <c:v>1.2456E-2</c:v>
                </c:pt>
                <c:pt idx="1917">
                  <c:v>1.2555E-2</c:v>
                </c:pt>
                <c:pt idx="1918">
                  <c:v>1.2352999999999999E-2</c:v>
                </c:pt>
                <c:pt idx="1919">
                  <c:v>1.2433E-2</c:v>
                </c:pt>
                <c:pt idx="1920">
                  <c:v>1.2307E-2</c:v>
                </c:pt>
                <c:pt idx="1921">
                  <c:v>1.3502E-2</c:v>
                </c:pt>
                <c:pt idx="1922">
                  <c:v>1.2488000000000001E-2</c:v>
                </c:pt>
                <c:pt idx="1923">
                  <c:v>1.2178E-2</c:v>
                </c:pt>
                <c:pt idx="1924">
                  <c:v>1.2824E-2</c:v>
                </c:pt>
                <c:pt idx="1925">
                  <c:v>1.2165E-2</c:v>
                </c:pt>
                <c:pt idx="1926">
                  <c:v>1.2078999999999999E-2</c:v>
                </c:pt>
                <c:pt idx="1927">
                  <c:v>1.4567999999999999E-2</c:v>
                </c:pt>
                <c:pt idx="1928">
                  <c:v>1.2461E-2</c:v>
                </c:pt>
                <c:pt idx="1929">
                  <c:v>1.2278000000000001E-2</c:v>
                </c:pt>
                <c:pt idx="1930">
                  <c:v>1.2130999999999999E-2</c:v>
                </c:pt>
                <c:pt idx="1931">
                  <c:v>1.2085E-2</c:v>
                </c:pt>
                <c:pt idx="1932">
                  <c:v>1.5566999999999999E-2</c:v>
                </c:pt>
                <c:pt idx="1933">
                  <c:v>1.2362E-2</c:v>
                </c:pt>
                <c:pt idx="1934">
                  <c:v>1.2663000000000001E-2</c:v>
                </c:pt>
                <c:pt idx="1935">
                  <c:v>1.2359E-2</c:v>
                </c:pt>
                <c:pt idx="1936">
                  <c:v>1.3095000000000001E-2</c:v>
                </c:pt>
                <c:pt idx="1937">
                  <c:v>1.2096000000000001E-2</c:v>
                </c:pt>
                <c:pt idx="1938">
                  <c:v>1.2255E-2</c:v>
                </c:pt>
                <c:pt idx="1939">
                  <c:v>1.2604000000000001E-2</c:v>
                </c:pt>
                <c:pt idx="1940">
                  <c:v>1.2602E-2</c:v>
                </c:pt>
                <c:pt idx="1941">
                  <c:v>1.2423E-2</c:v>
                </c:pt>
                <c:pt idx="1942">
                  <c:v>1.2376E-2</c:v>
                </c:pt>
                <c:pt idx="1943">
                  <c:v>1.2462000000000001E-2</c:v>
                </c:pt>
                <c:pt idx="1944">
                  <c:v>1.2293E-2</c:v>
                </c:pt>
                <c:pt idx="1945">
                  <c:v>1.2344000000000001E-2</c:v>
                </c:pt>
                <c:pt idx="1946">
                  <c:v>1.221E-2</c:v>
                </c:pt>
                <c:pt idx="1947">
                  <c:v>1.2305999999999999E-2</c:v>
                </c:pt>
                <c:pt idx="1948">
                  <c:v>1.2078E-2</c:v>
                </c:pt>
                <c:pt idx="1949">
                  <c:v>1.2475E-2</c:v>
                </c:pt>
                <c:pt idx="1950">
                  <c:v>1.4456999999999999E-2</c:v>
                </c:pt>
                <c:pt idx="1951">
                  <c:v>1.2071999999999999E-2</c:v>
                </c:pt>
                <c:pt idx="1952">
                  <c:v>1.2292000000000001E-2</c:v>
                </c:pt>
                <c:pt idx="1953">
                  <c:v>1.2376E-2</c:v>
                </c:pt>
                <c:pt idx="1954">
                  <c:v>1.2488000000000001E-2</c:v>
                </c:pt>
                <c:pt idx="1955">
                  <c:v>1.2664E-2</c:v>
                </c:pt>
                <c:pt idx="1956">
                  <c:v>1.2748000000000001E-2</c:v>
                </c:pt>
                <c:pt idx="1957">
                  <c:v>1.2139E-2</c:v>
                </c:pt>
                <c:pt idx="1958">
                  <c:v>1.2258E-2</c:v>
                </c:pt>
                <c:pt idx="1959">
                  <c:v>1.2631E-2</c:v>
                </c:pt>
                <c:pt idx="1960">
                  <c:v>1.2609E-2</c:v>
                </c:pt>
                <c:pt idx="1961">
                  <c:v>1.2552000000000001E-2</c:v>
                </c:pt>
                <c:pt idx="1962">
                  <c:v>1.2E-2</c:v>
                </c:pt>
                <c:pt idx="1963">
                  <c:v>1.2187E-2</c:v>
                </c:pt>
                <c:pt idx="1964">
                  <c:v>1.2539E-2</c:v>
                </c:pt>
                <c:pt idx="1965">
                  <c:v>1.2153000000000001E-2</c:v>
                </c:pt>
                <c:pt idx="1966">
                  <c:v>1.2218E-2</c:v>
                </c:pt>
                <c:pt idx="1967">
                  <c:v>1.2359E-2</c:v>
                </c:pt>
                <c:pt idx="1968">
                  <c:v>1.2366E-2</c:v>
                </c:pt>
                <c:pt idx="1969">
                  <c:v>1.1911E-2</c:v>
                </c:pt>
                <c:pt idx="1970">
                  <c:v>1.2573000000000001E-2</c:v>
                </c:pt>
                <c:pt idx="1971">
                  <c:v>1.1893000000000001E-2</c:v>
                </c:pt>
                <c:pt idx="1972">
                  <c:v>1.2789999999999999E-2</c:v>
                </c:pt>
                <c:pt idx="1973">
                  <c:v>1.2367E-2</c:v>
                </c:pt>
                <c:pt idx="1974">
                  <c:v>1.2649000000000001E-2</c:v>
                </c:pt>
                <c:pt idx="1975">
                  <c:v>1.2003E-2</c:v>
                </c:pt>
                <c:pt idx="1976">
                  <c:v>1.2074E-2</c:v>
                </c:pt>
                <c:pt idx="1977">
                  <c:v>1.2213E-2</c:v>
                </c:pt>
                <c:pt idx="1978">
                  <c:v>1.2517E-2</c:v>
                </c:pt>
                <c:pt idx="1979">
                  <c:v>1.2161E-2</c:v>
                </c:pt>
                <c:pt idx="1980">
                  <c:v>1.2489999999999999E-2</c:v>
                </c:pt>
                <c:pt idx="1981">
                  <c:v>1.2286999999999999E-2</c:v>
                </c:pt>
                <c:pt idx="1982">
                  <c:v>1.225E-2</c:v>
                </c:pt>
                <c:pt idx="1983">
                  <c:v>1.2064999999999999E-2</c:v>
                </c:pt>
                <c:pt idx="1984">
                  <c:v>1.4572999999999999E-2</c:v>
                </c:pt>
                <c:pt idx="1985">
                  <c:v>1.3501000000000001E-2</c:v>
                </c:pt>
                <c:pt idx="1986">
                  <c:v>1.2099E-2</c:v>
                </c:pt>
                <c:pt idx="1987">
                  <c:v>1.2618000000000001E-2</c:v>
                </c:pt>
                <c:pt idx="1988">
                  <c:v>1.2024999999999999E-2</c:v>
                </c:pt>
                <c:pt idx="1989">
                  <c:v>1.2319999999999999E-2</c:v>
                </c:pt>
                <c:pt idx="1990">
                  <c:v>1.2349000000000001E-2</c:v>
                </c:pt>
                <c:pt idx="1991">
                  <c:v>1.2508999999999999E-2</c:v>
                </c:pt>
                <c:pt idx="1992">
                  <c:v>1.2222999999999999E-2</c:v>
                </c:pt>
                <c:pt idx="1993">
                  <c:v>1.2534E-2</c:v>
                </c:pt>
                <c:pt idx="1994">
                  <c:v>1.2085E-2</c:v>
                </c:pt>
                <c:pt idx="1995">
                  <c:v>1.2312999999999999E-2</c:v>
                </c:pt>
                <c:pt idx="1996">
                  <c:v>1.2219000000000001E-2</c:v>
                </c:pt>
                <c:pt idx="1997">
                  <c:v>1.2238000000000001E-2</c:v>
                </c:pt>
                <c:pt idx="1998">
                  <c:v>1.3481999999999999E-2</c:v>
                </c:pt>
                <c:pt idx="1999">
                  <c:v>1.2736000000000001E-2</c:v>
                </c:pt>
                <c:pt idx="2000">
                  <c:v>1.2113000000000001E-2</c:v>
                </c:pt>
                <c:pt idx="2001">
                  <c:v>1.2349000000000001E-2</c:v>
                </c:pt>
                <c:pt idx="2002">
                  <c:v>1.3169999999999999E-2</c:v>
                </c:pt>
                <c:pt idx="2003">
                  <c:v>1.2899000000000001E-2</c:v>
                </c:pt>
                <c:pt idx="2004">
                  <c:v>1.2322E-2</c:v>
                </c:pt>
                <c:pt idx="2005">
                  <c:v>1.2262E-2</c:v>
                </c:pt>
                <c:pt idx="2006">
                  <c:v>1.2078E-2</c:v>
                </c:pt>
                <c:pt idx="2007">
                  <c:v>1.205E-2</c:v>
                </c:pt>
                <c:pt idx="2008">
                  <c:v>1.2082000000000001E-2</c:v>
                </c:pt>
                <c:pt idx="2009">
                  <c:v>1.2840000000000001E-2</c:v>
                </c:pt>
                <c:pt idx="2010">
                  <c:v>1.2148000000000001E-2</c:v>
                </c:pt>
                <c:pt idx="2011">
                  <c:v>1.3298000000000001E-2</c:v>
                </c:pt>
                <c:pt idx="2012">
                  <c:v>1.2168E-2</c:v>
                </c:pt>
                <c:pt idx="2013">
                  <c:v>1.7912999999999998E-2</c:v>
                </c:pt>
                <c:pt idx="2014">
                  <c:v>1.2016000000000001E-2</c:v>
                </c:pt>
                <c:pt idx="2015">
                  <c:v>1.5925000000000002E-2</c:v>
                </c:pt>
                <c:pt idx="2016">
                  <c:v>1.2520999999999999E-2</c:v>
                </c:pt>
                <c:pt idx="2017">
                  <c:v>1.2137E-2</c:v>
                </c:pt>
                <c:pt idx="2018">
                  <c:v>1.2669E-2</c:v>
                </c:pt>
                <c:pt idx="2019">
                  <c:v>1.2015E-2</c:v>
                </c:pt>
                <c:pt idx="2020">
                  <c:v>4.7196000000000002E-2</c:v>
                </c:pt>
                <c:pt idx="2021">
                  <c:v>1.3069000000000001E-2</c:v>
                </c:pt>
                <c:pt idx="2022">
                  <c:v>1.2274999999999999E-2</c:v>
                </c:pt>
                <c:pt idx="2023">
                  <c:v>2.5212999999999999E-2</c:v>
                </c:pt>
                <c:pt idx="2024">
                  <c:v>1.2154E-2</c:v>
                </c:pt>
                <c:pt idx="2025">
                  <c:v>1.1563E-2</c:v>
                </c:pt>
                <c:pt idx="2026">
                  <c:v>1.2323000000000001E-2</c:v>
                </c:pt>
                <c:pt idx="2027">
                  <c:v>1.289E-2</c:v>
                </c:pt>
                <c:pt idx="2028">
                  <c:v>1.2154999999999999E-2</c:v>
                </c:pt>
                <c:pt idx="2029">
                  <c:v>1.2071E-2</c:v>
                </c:pt>
                <c:pt idx="2030">
                  <c:v>1.2869999999999999E-2</c:v>
                </c:pt>
                <c:pt idx="2031">
                  <c:v>1.2869E-2</c:v>
                </c:pt>
                <c:pt idx="2032">
                  <c:v>1.2600999999999999E-2</c:v>
                </c:pt>
                <c:pt idx="2033">
                  <c:v>1.2225E-2</c:v>
                </c:pt>
                <c:pt idx="2034">
                  <c:v>1.2408000000000001E-2</c:v>
                </c:pt>
                <c:pt idx="2035">
                  <c:v>1.2298999999999999E-2</c:v>
                </c:pt>
                <c:pt idx="2036">
                  <c:v>1.2378E-2</c:v>
                </c:pt>
                <c:pt idx="2037">
                  <c:v>1.2182999999999999E-2</c:v>
                </c:pt>
                <c:pt idx="2038">
                  <c:v>1.2156999999999999E-2</c:v>
                </c:pt>
                <c:pt idx="2039">
                  <c:v>1.2399E-2</c:v>
                </c:pt>
                <c:pt idx="2040">
                  <c:v>1.2421E-2</c:v>
                </c:pt>
                <c:pt idx="2041">
                  <c:v>1.2482999999999999E-2</c:v>
                </c:pt>
                <c:pt idx="2042">
                  <c:v>1.2172000000000001E-2</c:v>
                </c:pt>
                <c:pt idx="2043">
                  <c:v>1.2314E-2</c:v>
                </c:pt>
                <c:pt idx="2044">
                  <c:v>1.2723E-2</c:v>
                </c:pt>
                <c:pt idx="2045">
                  <c:v>1.2101000000000001E-2</c:v>
                </c:pt>
                <c:pt idx="2046">
                  <c:v>1.2191E-2</c:v>
                </c:pt>
                <c:pt idx="2047">
                  <c:v>1.2174000000000001E-2</c:v>
                </c:pt>
                <c:pt idx="2048">
                  <c:v>1.2033E-2</c:v>
                </c:pt>
                <c:pt idx="2049">
                  <c:v>1.2430999999999999E-2</c:v>
                </c:pt>
                <c:pt idx="2050">
                  <c:v>1.2621E-2</c:v>
                </c:pt>
                <c:pt idx="2051">
                  <c:v>1.2106E-2</c:v>
                </c:pt>
                <c:pt idx="2052">
                  <c:v>1.2201999999999999E-2</c:v>
                </c:pt>
                <c:pt idx="2053">
                  <c:v>1.2160000000000001E-2</c:v>
                </c:pt>
                <c:pt idx="2054">
                  <c:v>1.264E-2</c:v>
                </c:pt>
                <c:pt idx="2055">
                  <c:v>1.2971999999999999E-2</c:v>
                </c:pt>
                <c:pt idx="2056">
                  <c:v>1.1738999999999999E-2</c:v>
                </c:pt>
                <c:pt idx="2057">
                  <c:v>1.2196E-2</c:v>
                </c:pt>
                <c:pt idx="2058">
                  <c:v>1.1946E-2</c:v>
                </c:pt>
                <c:pt idx="2059">
                  <c:v>1.3672999999999999E-2</c:v>
                </c:pt>
                <c:pt idx="2060">
                  <c:v>1.2267E-2</c:v>
                </c:pt>
                <c:pt idx="2061">
                  <c:v>1.2071E-2</c:v>
                </c:pt>
                <c:pt idx="2062">
                  <c:v>1.2551E-2</c:v>
                </c:pt>
                <c:pt idx="2063">
                  <c:v>1.2796E-2</c:v>
                </c:pt>
                <c:pt idx="2064">
                  <c:v>1.2475999999999999E-2</c:v>
                </c:pt>
                <c:pt idx="2065">
                  <c:v>1.2716999999999999E-2</c:v>
                </c:pt>
                <c:pt idx="2066">
                  <c:v>1.2198000000000001E-2</c:v>
                </c:pt>
                <c:pt idx="2067">
                  <c:v>1.2145E-2</c:v>
                </c:pt>
                <c:pt idx="2068">
                  <c:v>1.2172000000000001E-2</c:v>
                </c:pt>
                <c:pt idx="2069">
                  <c:v>1.2452E-2</c:v>
                </c:pt>
                <c:pt idx="2070">
                  <c:v>1.2022E-2</c:v>
                </c:pt>
                <c:pt idx="2071">
                  <c:v>1.294E-2</c:v>
                </c:pt>
                <c:pt idx="2072">
                  <c:v>1.2427000000000001E-2</c:v>
                </c:pt>
                <c:pt idx="2073">
                  <c:v>1.1920999999999999E-2</c:v>
                </c:pt>
                <c:pt idx="2074">
                  <c:v>1.2893999999999999E-2</c:v>
                </c:pt>
                <c:pt idx="2075">
                  <c:v>1.2645E-2</c:v>
                </c:pt>
                <c:pt idx="2076">
                  <c:v>1.2153000000000001E-2</c:v>
                </c:pt>
                <c:pt idx="2077">
                  <c:v>1.4031E-2</c:v>
                </c:pt>
                <c:pt idx="2078">
                  <c:v>1.2343E-2</c:v>
                </c:pt>
                <c:pt idx="2079">
                  <c:v>1.2244E-2</c:v>
                </c:pt>
                <c:pt idx="2080">
                  <c:v>1.2125E-2</c:v>
                </c:pt>
                <c:pt idx="2081">
                  <c:v>1.2111E-2</c:v>
                </c:pt>
                <c:pt idx="2082">
                  <c:v>1.23E-2</c:v>
                </c:pt>
                <c:pt idx="2083">
                  <c:v>1.3099E-2</c:v>
                </c:pt>
                <c:pt idx="2084">
                  <c:v>1.2253E-2</c:v>
                </c:pt>
                <c:pt idx="2085">
                  <c:v>1.2269E-2</c:v>
                </c:pt>
                <c:pt idx="2086">
                  <c:v>1.2142E-2</c:v>
                </c:pt>
                <c:pt idx="2087">
                  <c:v>1.2193000000000001E-2</c:v>
                </c:pt>
                <c:pt idx="2088">
                  <c:v>1.2012999999999999E-2</c:v>
                </c:pt>
                <c:pt idx="2089">
                  <c:v>1.2931E-2</c:v>
                </c:pt>
                <c:pt idx="2090">
                  <c:v>1.2097999999999999E-2</c:v>
                </c:pt>
                <c:pt idx="2091">
                  <c:v>1.2055E-2</c:v>
                </c:pt>
                <c:pt idx="2092">
                  <c:v>1.2529999999999999E-2</c:v>
                </c:pt>
                <c:pt idx="2093">
                  <c:v>1.265E-2</c:v>
                </c:pt>
                <c:pt idx="2094">
                  <c:v>1.2714E-2</c:v>
                </c:pt>
                <c:pt idx="2095">
                  <c:v>1.243E-2</c:v>
                </c:pt>
                <c:pt idx="2096">
                  <c:v>1.2096000000000001E-2</c:v>
                </c:pt>
                <c:pt idx="2097">
                  <c:v>1.2043E-2</c:v>
                </c:pt>
                <c:pt idx="2098">
                  <c:v>1.2423999999999999E-2</c:v>
                </c:pt>
                <c:pt idx="2099">
                  <c:v>1.3233999999999999E-2</c:v>
                </c:pt>
                <c:pt idx="2100">
                  <c:v>1.218E-2</c:v>
                </c:pt>
                <c:pt idx="2101">
                  <c:v>1.2256E-2</c:v>
                </c:pt>
                <c:pt idx="2102">
                  <c:v>1.1561999999999999E-2</c:v>
                </c:pt>
                <c:pt idx="2103">
                  <c:v>1.2236E-2</c:v>
                </c:pt>
                <c:pt idx="2104">
                  <c:v>1.2677000000000001E-2</c:v>
                </c:pt>
                <c:pt idx="2105">
                  <c:v>1.2134000000000001E-2</c:v>
                </c:pt>
                <c:pt idx="2106">
                  <c:v>1.3001E-2</c:v>
                </c:pt>
                <c:pt idx="2107">
                  <c:v>1.2182E-2</c:v>
                </c:pt>
                <c:pt idx="2108">
                  <c:v>1.2182E-2</c:v>
                </c:pt>
                <c:pt idx="2109">
                  <c:v>1.2194E-2</c:v>
                </c:pt>
                <c:pt idx="2110">
                  <c:v>1.2173E-2</c:v>
                </c:pt>
                <c:pt idx="2111">
                  <c:v>1.1944E-2</c:v>
                </c:pt>
                <c:pt idx="2112">
                  <c:v>1.5907000000000001E-2</c:v>
                </c:pt>
                <c:pt idx="2113">
                  <c:v>1.2208E-2</c:v>
                </c:pt>
                <c:pt idx="2114">
                  <c:v>1.3153E-2</c:v>
                </c:pt>
                <c:pt idx="2115">
                  <c:v>1.2357E-2</c:v>
                </c:pt>
                <c:pt idx="2116">
                  <c:v>1.2166E-2</c:v>
                </c:pt>
                <c:pt idx="2117">
                  <c:v>1.2109E-2</c:v>
                </c:pt>
                <c:pt idx="2118">
                  <c:v>1.2278000000000001E-2</c:v>
                </c:pt>
                <c:pt idx="2119">
                  <c:v>1.2185E-2</c:v>
                </c:pt>
                <c:pt idx="2120">
                  <c:v>1.2066E-2</c:v>
                </c:pt>
                <c:pt idx="2121">
                  <c:v>1.2364E-2</c:v>
                </c:pt>
                <c:pt idx="2122">
                  <c:v>1.2891E-2</c:v>
                </c:pt>
                <c:pt idx="2123">
                  <c:v>1.268E-2</c:v>
                </c:pt>
                <c:pt idx="2124">
                  <c:v>1.2759E-2</c:v>
                </c:pt>
                <c:pt idx="2125">
                  <c:v>1.285E-2</c:v>
                </c:pt>
                <c:pt idx="2126">
                  <c:v>1.2187E-2</c:v>
                </c:pt>
                <c:pt idx="2127">
                  <c:v>1.285E-2</c:v>
                </c:pt>
                <c:pt idx="2128">
                  <c:v>1.2189999999999999E-2</c:v>
                </c:pt>
                <c:pt idx="2129">
                  <c:v>1.2281E-2</c:v>
                </c:pt>
                <c:pt idx="2130">
                  <c:v>1.2101000000000001E-2</c:v>
                </c:pt>
                <c:pt idx="2131">
                  <c:v>1.2472E-2</c:v>
                </c:pt>
                <c:pt idx="2132">
                  <c:v>1.2286999999999999E-2</c:v>
                </c:pt>
                <c:pt idx="2133">
                  <c:v>1.2001E-2</c:v>
                </c:pt>
                <c:pt idx="2134">
                  <c:v>1.2295E-2</c:v>
                </c:pt>
                <c:pt idx="2135">
                  <c:v>1.2097E-2</c:v>
                </c:pt>
                <c:pt idx="2136">
                  <c:v>1.2267E-2</c:v>
                </c:pt>
                <c:pt idx="2137">
                  <c:v>1.217E-2</c:v>
                </c:pt>
                <c:pt idx="2138">
                  <c:v>1.2536E-2</c:v>
                </c:pt>
                <c:pt idx="2139">
                  <c:v>1.1554999999999999E-2</c:v>
                </c:pt>
                <c:pt idx="2140">
                  <c:v>1.2239E-2</c:v>
                </c:pt>
                <c:pt idx="2141">
                  <c:v>1.2245000000000001E-2</c:v>
                </c:pt>
                <c:pt idx="2142">
                  <c:v>1.2678E-2</c:v>
                </c:pt>
                <c:pt idx="2143">
                  <c:v>1.2265E-2</c:v>
                </c:pt>
                <c:pt idx="2144">
                  <c:v>1.2434000000000001E-2</c:v>
                </c:pt>
                <c:pt idx="2145">
                  <c:v>1.2215999999999999E-2</c:v>
                </c:pt>
                <c:pt idx="2146">
                  <c:v>1.2706E-2</c:v>
                </c:pt>
                <c:pt idx="2147">
                  <c:v>1.204E-2</c:v>
                </c:pt>
                <c:pt idx="2148">
                  <c:v>1.2189999999999999E-2</c:v>
                </c:pt>
                <c:pt idx="2149">
                  <c:v>1.2243E-2</c:v>
                </c:pt>
                <c:pt idx="2150">
                  <c:v>1.2709E-2</c:v>
                </c:pt>
                <c:pt idx="2151">
                  <c:v>1.2642E-2</c:v>
                </c:pt>
                <c:pt idx="2152">
                  <c:v>1.239E-2</c:v>
                </c:pt>
                <c:pt idx="2153">
                  <c:v>1.1919000000000001E-2</c:v>
                </c:pt>
                <c:pt idx="2154">
                  <c:v>1.2714E-2</c:v>
                </c:pt>
                <c:pt idx="2155">
                  <c:v>1.2397E-2</c:v>
                </c:pt>
                <c:pt idx="2156">
                  <c:v>1.2208E-2</c:v>
                </c:pt>
                <c:pt idx="2157">
                  <c:v>1.2612E-2</c:v>
                </c:pt>
                <c:pt idx="2158">
                  <c:v>1.2352E-2</c:v>
                </c:pt>
                <c:pt idx="2159">
                  <c:v>1.2648E-2</c:v>
                </c:pt>
                <c:pt idx="2160">
                  <c:v>1.3271E-2</c:v>
                </c:pt>
                <c:pt idx="2161">
                  <c:v>1.2498E-2</c:v>
                </c:pt>
                <c:pt idx="2162">
                  <c:v>1.3101E-2</c:v>
                </c:pt>
                <c:pt idx="2163">
                  <c:v>1.2151E-2</c:v>
                </c:pt>
                <c:pt idx="2164">
                  <c:v>1.2168E-2</c:v>
                </c:pt>
                <c:pt idx="2165">
                  <c:v>1.2286E-2</c:v>
                </c:pt>
                <c:pt idx="2166">
                  <c:v>1.2227E-2</c:v>
                </c:pt>
                <c:pt idx="2167">
                  <c:v>1.9047000000000001E-2</c:v>
                </c:pt>
                <c:pt idx="2168">
                  <c:v>1.2796999999999999E-2</c:v>
                </c:pt>
                <c:pt idx="2169">
                  <c:v>1.2684000000000001E-2</c:v>
                </c:pt>
                <c:pt idx="2170">
                  <c:v>1.2106E-2</c:v>
                </c:pt>
                <c:pt idx="2171">
                  <c:v>1.2081E-2</c:v>
                </c:pt>
                <c:pt idx="2172">
                  <c:v>1.2174000000000001E-2</c:v>
                </c:pt>
                <c:pt idx="2173">
                  <c:v>1.2739E-2</c:v>
                </c:pt>
                <c:pt idx="2174">
                  <c:v>1.2482E-2</c:v>
                </c:pt>
                <c:pt idx="2175">
                  <c:v>1.2369E-2</c:v>
                </c:pt>
                <c:pt idx="2176">
                  <c:v>1.2198000000000001E-2</c:v>
                </c:pt>
                <c:pt idx="2177">
                  <c:v>1.1953999999999999E-2</c:v>
                </c:pt>
                <c:pt idx="2178">
                  <c:v>1.2246999999999999E-2</c:v>
                </c:pt>
                <c:pt idx="2179">
                  <c:v>1.2174000000000001E-2</c:v>
                </c:pt>
                <c:pt idx="2180">
                  <c:v>1.209E-2</c:v>
                </c:pt>
                <c:pt idx="2181">
                  <c:v>1.2201E-2</c:v>
                </c:pt>
                <c:pt idx="2182">
                  <c:v>1.2304000000000001E-2</c:v>
                </c:pt>
                <c:pt idx="2183">
                  <c:v>1.2139E-2</c:v>
                </c:pt>
                <c:pt idx="2184">
                  <c:v>1.2403000000000001E-2</c:v>
                </c:pt>
                <c:pt idx="2185">
                  <c:v>1.2418E-2</c:v>
                </c:pt>
                <c:pt idx="2186">
                  <c:v>1.1972999999999999E-2</c:v>
                </c:pt>
                <c:pt idx="2187">
                  <c:v>1.1858E-2</c:v>
                </c:pt>
                <c:pt idx="2188">
                  <c:v>1.2096000000000001E-2</c:v>
                </c:pt>
                <c:pt idx="2189">
                  <c:v>1.3518000000000001E-2</c:v>
                </c:pt>
                <c:pt idx="2190">
                  <c:v>1.2211E-2</c:v>
                </c:pt>
                <c:pt idx="2191">
                  <c:v>1.2285000000000001E-2</c:v>
                </c:pt>
                <c:pt idx="2192">
                  <c:v>1.206E-2</c:v>
                </c:pt>
                <c:pt idx="2193">
                  <c:v>1.2277E-2</c:v>
                </c:pt>
                <c:pt idx="2194">
                  <c:v>1.2357999999999999E-2</c:v>
                </c:pt>
                <c:pt idx="2195">
                  <c:v>1.1787000000000001E-2</c:v>
                </c:pt>
                <c:pt idx="2196">
                  <c:v>1.2914E-2</c:v>
                </c:pt>
                <c:pt idx="2197">
                  <c:v>1.2378E-2</c:v>
                </c:pt>
                <c:pt idx="2198">
                  <c:v>1.3606E-2</c:v>
                </c:pt>
                <c:pt idx="2199">
                  <c:v>1.2458E-2</c:v>
                </c:pt>
                <c:pt idx="2200">
                  <c:v>1.1989E-2</c:v>
                </c:pt>
                <c:pt idx="2201">
                  <c:v>1.2678999999999999E-2</c:v>
                </c:pt>
                <c:pt idx="2202">
                  <c:v>1.2406E-2</c:v>
                </c:pt>
                <c:pt idx="2203">
                  <c:v>1.2427000000000001E-2</c:v>
                </c:pt>
                <c:pt idx="2204">
                  <c:v>1.2441000000000001E-2</c:v>
                </c:pt>
                <c:pt idx="2205">
                  <c:v>1.3681E-2</c:v>
                </c:pt>
                <c:pt idx="2206">
                  <c:v>1.2652999999999999E-2</c:v>
                </c:pt>
                <c:pt idx="2207">
                  <c:v>1.1818E-2</c:v>
                </c:pt>
                <c:pt idx="2208">
                  <c:v>1.2142999999999999E-2</c:v>
                </c:pt>
                <c:pt idx="2209">
                  <c:v>1.2154E-2</c:v>
                </c:pt>
                <c:pt idx="2210">
                  <c:v>1.2505E-2</c:v>
                </c:pt>
                <c:pt idx="2211">
                  <c:v>1.2279E-2</c:v>
                </c:pt>
                <c:pt idx="2212">
                  <c:v>1.2591E-2</c:v>
                </c:pt>
                <c:pt idx="2213">
                  <c:v>1.2259000000000001E-2</c:v>
                </c:pt>
                <c:pt idx="2214">
                  <c:v>1.2108000000000001E-2</c:v>
                </c:pt>
                <c:pt idx="2215">
                  <c:v>1.1793E-2</c:v>
                </c:pt>
                <c:pt idx="2216">
                  <c:v>1.2468E-2</c:v>
                </c:pt>
                <c:pt idx="2217">
                  <c:v>1.2277E-2</c:v>
                </c:pt>
                <c:pt idx="2218">
                  <c:v>1.2175999999999999E-2</c:v>
                </c:pt>
                <c:pt idx="2219">
                  <c:v>1.2444E-2</c:v>
                </c:pt>
                <c:pt idx="2220">
                  <c:v>1.3478E-2</c:v>
                </c:pt>
                <c:pt idx="2221">
                  <c:v>1.3263E-2</c:v>
                </c:pt>
                <c:pt idx="2222">
                  <c:v>1.2397999999999999E-2</c:v>
                </c:pt>
                <c:pt idx="2223">
                  <c:v>1.2416999999999999E-2</c:v>
                </c:pt>
                <c:pt idx="2224">
                  <c:v>1.1958999999999999E-2</c:v>
                </c:pt>
                <c:pt idx="2225">
                  <c:v>1.5913E-2</c:v>
                </c:pt>
                <c:pt idx="2226">
                  <c:v>1.2082000000000001E-2</c:v>
                </c:pt>
                <c:pt idx="2227">
                  <c:v>1.2016000000000001E-2</c:v>
                </c:pt>
                <c:pt idx="2228">
                  <c:v>1.2194999999999999E-2</c:v>
                </c:pt>
                <c:pt idx="2229">
                  <c:v>1.2607999999999999E-2</c:v>
                </c:pt>
                <c:pt idx="2230">
                  <c:v>1.2139E-2</c:v>
                </c:pt>
                <c:pt idx="2231">
                  <c:v>1.2115000000000001E-2</c:v>
                </c:pt>
                <c:pt idx="2232">
                  <c:v>1.2481000000000001E-2</c:v>
                </c:pt>
                <c:pt idx="2233">
                  <c:v>1.2662E-2</c:v>
                </c:pt>
                <c:pt idx="2234">
                  <c:v>1.3688000000000001E-2</c:v>
                </c:pt>
                <c:pt idx="2235">
                  <c:v>1.2531E-2</c:v>
                </c:pt>
                <c:pt idx="2236">
                  <c:v>1.5023999999999999E-2</c:v>
                </c:pt>
                <c:pt idx="2237">
                  <c:v>1.2545000000000001E-2</c:v>
                </c:pt>
                <c:pt idx="2238">
                  <c:v>1.1653999999999999E-2</c:v>
                </c:pt>
                <c:pt idx="2239">
                  <c:v>1.2139E-2</c:v>
                </c:pt>
                <c:pt idx="2240">
                  <c:v>1.2708000000000001E-2</c:v>
                </c:pt>
                <c:pt idx="2241">
                  <c:v>1.2926999999999999E-2</c:v>
                </c:pt>
                <c:pt idx="2242">
                  <c:v>1.2201E-2</c:v>
                </c:pt>
                <c:pt idx="2243">
                  <c:v>1.4723999999999999E-2</c:v>
                </c:pt>
                <c:pt idx="2244">
                  <c:v>1.1877E-2</c:v>
                </c:pt>
                <c:pt idx="2245">
                  <c:v>1.2355E-2</c:v>
                </c:pt>
                <c:pt idx="2246">
                  <c:v>1.3488E-2</c:v>
                </c:pt>
                <c:pt idx="2247">
                  <c:v>1.4361000000000001E-2</c:v>
                </c:pt>
                <c:pt idx="2248">
                  <c:v>1.2362E-2</c:v>
                </c:pt>
                <c:pt idx="2249">
                  <c:v>1.21E-2</c:v>
                </c:pt>
                <c:pt idx="2250">
                  <c:v>1.2855E-2</c:v>
                </c:pt>
                <c:pt idx="2251">
                  <c:v>1.2036E-2</c:v>
                </c:pt>
                <c:pt idx="2252">
                  <c:v>1.2578000000000001E-2</c:v>
                </c:pt>
                <c:pt idx="2253">
                  <c:v>1.2854000000000001E-2</c:v>
                </c:pt>
                <c:pt idx="2254">
                  <c:v>1.2423E-2</c:v>
                </c:pt>
                <c:pt idx="2255">
                  <c:v>1.2139E-2</c:v>
                </c:pt>
                <c:pt idx="2256">
                  <c:v>1.255E-2</c:v>
                </c:pt>
                <c:pt idx="2257">
                  <c:v>1.2248E-2</c:v>
                </c:pt>
                <c:pt idx="2258">
                  <c:v>1.2134000000000001E-2</c:v>
                </c:pt>
                <c:pt idx="2259">
                  <c:v>1.2199E-2</c:v>
                </c:pt>
                <c:pt idx="2260">
                  <c:v>1.208E-2</c:v>
                </c:pt>
                <c:pt idx="2261">
                  <c:v>1.2207000000000001E-2</c:v>
                </c:pt>
                <c:pt idx="2262">
                  <c:v>1.2593E-2</c:v>
                </c:pt>
                <c:pt idx="2263">
                  <c:v>1.2375000000000001E-2</c:v>
                </c:pt>
                <c:pt idx="2264">
                  <c:v>1.2511E-2</c:v>
                </c:pt>
                <c:pt idx="2265">
                  <c:v>1.3689E-2</c:v>
                </c:pt>
                <c:pt idx="2266">
                  <c:v>1.2258E-2</c:v>
                </c:pt>
                <c:pt idx="2267">
                  <c:v>1.2222999999999999E-2</c:v>
                </c:pt>
                <c:pt idx="2268">
                  <c:v>1.2708000000000001E-2</c:v>
                </c:pt>
                <c:pt idx="2269">
                  <c:v>1.2122000000000001E-2</c:v>
                </c:pt>
                <c:pt idx="2270">
                  <c:v>1.4076999999999999E-2</c:v>
                </c:pt>
                <c:pt idx="2271">
                  <c:v>1.3601E-2</c:v>
                </c:pt>
                <c:pt idx="2272">
                  <c:v>1.2801E-2</c:v>
                </c:pt>
                <c:pt idx="2273">
                  <c:v>1.2256E-2</c:v>
                </c:pt>
                <c:pt idx="2274">
                  <c:v>1.2441000000000001E-2</c:v>
                </c:pt>
                <c:pt idx="2275">
                  <c:v>1.2123E-2</c:v>
                </c:pt>
                <c:pt idx="2276">
                  <c:v>1.3665E-2</c:v>
                </c:pt>
                <c:pt idx="2277">
                  <c:v>1.2159E-2</c:v>
                </c:pt>
                <c:pt idx="2278">
                  <c:v>1.2037000000000001E-2</c:v>
                </c:pt>
                <c:pt idx="2279">
                  <c:v>1.2593999999999999E-2</c:v>
                </c:pt>
                <c:pt idx="2280">
                  <c:v>1.2316000000000001E-2</c:v>
                </c:pt>
                <c:pt idx="2281">
                  <c:v>1.2319999999999999E-2</c:v>
                </c:pt>
                <c:pt idx="2282">
                  <c:v>1.2141000000000001E-2</c:v>
                </c:pt>
                <c:pt idx="2283">
                  <c:v>1.231E-2</c:v>
                </c:pt>
                <c:pt idx="2284">
                  <c:v>1.2517E-2</c:v>
                </c:pt>
                <c:pt idx="2285">
                  <c:v>1.2022E-2</c:v>
                </c:pt>
                <c:pt idx="2286">
                  <c:v>1.2622E-2</c:v>
                </c:pt>
                <c:pt idx="2287">
                  <c:v>1.2172000000000001E-2</c:v>
                </c:pt>
                <c:pt idx="2288">
                  <c:v>1.2236E-2</c:v>
                </c:pt>
                <c:pt idx="2289">
                  <c:v>1.2258E-2</c:v>
                </c:pt>
                <c:pt idx="2290">
                  <c:v>1.2779E-2</c:v>
                </c:pt>
                <c:pt idx="2291">
                  <c:v>1.1892E-2</c:v>
                </c:pt>
                <c:pt idx="2292">
                  <c:v>1.2083E-2</c:v>
                </c:pt>
                <c:pt idx="2293">
                  <c:v>1.217E-2</c:v>
                </c:pt>
                <c:pt idx="2294">
                  <c:v>1.2284E-2</c:v>
                </c:pt>
                <c:pt idx="2295">
                  <c:v>1.2037000000000001E-2</c:v>
                </c:pt>
                <c:pt idx="2296">
                  <c:v>1.2055E-2</c:v>
                </c:pt>
                <c:pt idx="2297">
                  <c:v>1.2107E-2</c:v>
                </c:pt>
                <c:pt idx="2298">
                  <c:v>1.2011000000000001E-2</c:v>
                </c:pt>
                <c:pt idx="2299">
                  <c:v>1.221E-2</c:v>
                </c:pt>
                <c:pt idx="2300">
                  <c:v>1.2467000000000001E-2</c:v>
                </c:pt>
                <c:pt idx="2301">
                  <c:v>1.2585000000000001E-2</c:v>
                </c:pt>
                <c:pt idx="2302">
                  <c:v>1.2201E-2</c:v>
                </c:pt>
                <c:pt idx="2303">
                  <c:v>1.2142E-2</c:v>
                </c:pt>
                <c:pt idx="2304">
                  <c:v>1.2503E-2</c:v>
                </c:pt>
                <c:pt idx="2305">
                  <c:v>1.2375000000000001E-2</c:v>
                </c:pt>
                <c:pt idx="2306">
                  <c:v>1.2045E-2</c:v>
                </c:pt>
                <c:pt idx="2307">
                  <c:v>1.1995E-2</c:v>
                </c:pt>
                <c:pt idx="2308">
                  <c:v>1.217E-2</c:v>
                </c:pt>
                <c:pt idx="2309">
                  <c:v>1.2109999999999999E-2</c:v>
                </c:pt>
                <c:pt idx="2310">
                  <c:v>1.1974E-2</c:v>
                </c:pt>
                <c:pt idx="2311">
                  <c:v>1.2151E-2</c:v>
                </c:pt>
                <c:pt idx="2312">
                  <c:v>1.312E-2</c:v>
                </c:pt>
                <c:pt idx="2313">
                  <c:v>1.2087000000000001E-2</c:v>
                </c:pt>
                <c:pt idx="2314">
                  <c:v>1.2156999999999999E-2</c:v>
                </c:pt>
                <c:pt idx="2315">
                  <c:v>1.5193999999999999E-2</c:v>
                </c:pt>
                <c:pt idx="2316">
                  <c:v>1.2116E-2</c:v>
                </c:pt>
                <c:pt idx="2317">
                  <c:v>1.2274999999999999E-2</c:v>
                </c:pt>
                <c:pt idx="2318">
                  <c:v>1.2452E-2</c:v>
                </c:pt>
                <c:pt idx="2319">
                  <c:v>1.2045999999999999E-2</c:v>
                </c:pt>
                <c:pt idx="2320">
                  <c:v>1.2017E-2</c:v>
                </c:pt>
                <c:pt idx="2321">
                  <c:v>1.2141000000000001E-2</c:v>
                </c:pt>
                <c:pt idx="2322">
                  <c:v>1.2218E-2</c:v>
                </c:pt>
                <c:pt idx="2323">
                  <c:v>1.2201999999999999E-2</c:v>
                </c:pt>
                <c:pt idx="2324">
                  <c:v>1.2215999999999999E-2</c:v>
                </c:pt>
                <c:pt idx="2325">
                  <c:v>1.2342000000000001E-2</c:v>
                </c:pt>
                <c:pt idx="2326">
                  <c:v>1.192E-2</c:v>
                </c:pt>
                <c:pt idx="2327">
                  <c:v>1.259E-2</c:v>
                </c:pt>
                <c:pt idx="2328">
                  <c:v>1.2404E-2</c:v>
                </c:pt>
                <c:pt idx="2329">
                  <c:v>1.2218E-2</c:v>
                </c:pt>
                <c:pt idx="2330">
                  <c:v>1.3501000000000001E-2</c:v>
                </c:pt>
                <c:pt idx="2331">
                  <c:v>1.4119E-2</c:v>
                </c:pt>
                <c:pt idx="2332">
                  <c:v>1.5001E-2</c:v>
                </c:pt>
                <c:pt idx="2333">
                  <c:v>1.2576E-2</c:v>
                </c:pt>
                <c:pt idx="2334">
                  <c:v>1.2201E-2</c:v>
                </c:pt>
                <c:pt idx="2335">
                  <c:v>1.3632E-2</c:v>
                </c:pt>
                <c:pt idx="2336">
                  <c:v>1.3103E-2</c:v>
                </c:pt>
                <c:pt idx="2337">
                  <c:v>1.2083999999999999E-2</c:v>
                </c:pt>
                <c:pt idx="2338">
                  <c:v>1.2614999999999999E-2</c:v>
                </c:pt>
                <c:pt idx="2339">
                  <c:v>1.2429000000000001E-2</c:v>
                </c:pt>
                <c:pt idx="2340">
                  <c:v>1.3098E-2</c:v>
                </c:pt>
                <c:pt idx="2341">
                  <c:v>1.2322E-2</c:v>
                </c:pt>
                <c:pt idx="2342">
                  <c:v>1.1849E-2</c:v>
                </c:pt>
                <c:pt idx="2343">
                  <c:v>1.2491E-2</c:v>
                </c:pt>
                <c:pt idx="2344">
                  <c:v>1.2161999999999999E-2</c:v>
                </c:pt>
                <c:pt idx="2345">
                  <c:v>1.1853000000000001E-2</c:v>
                </c:pt>
                <c:pt idx="2346">
                  <c:v>1.2459E-2</c:v>
                </c:pt>
                <c:pt idx="2347">
                  <c:v>1.2192E-2</c:v>
                </c:pt>
                <c:pt idx="2348">
                  <c:v>1.3893000000000001E-2</c:v>
                </c:pt>
                <c:pt idx="2349">
                  <c:v>1.1989E-2</c:v>
                </c:pt>
                <c:pt idx="2350">
                  <c:v>1.2335E-2</c:v>
                </c:pt>
                <c:pt idx="2351">
                  <c:v>1.2050999999999999E-2</c:v>
                </c:pt>
                <c:pt idx="2352">
                  <c:v>1.2944000000000001E-2</c:v>
                </c:pt>
                <c:pt idx="2353">
                  <c:v>1.2352E-2</c:v>
                </c:pt>
                <c:pt idx="2354">
                  <c:v>1.2335E-2</c:v>
                </c:pt>
                <c:pt idx="2355">
                  <c:v>1.2222E-2</c:v>
                </c:pt>
                <c:pt idx="2356">
                  <c:v>1.2178E-2</c:v>
                </c:pt>
                <c:pt idx="2357">
                  <c:v>1.2034E-2</c:v>
                </c:pt>
                <c:pt idx="2358">
                  <c:v>1.2134000000000001E-2</c:v>
                </c:pt>
                <c:pt idx="2359">
                  <c:v>1.2257000000000001E-2</c:v>
                </c:pt>
                <c:pt idx="2360">
                  <c:v>1.1847999999999999E-2</c:v>
                </c:pt>
                <c:pt idx="2361">
                  <c:v>1.2234999999999999E-2</c:v>
                </c:pt>
                <c:pt idx="2362">
                  <c:v>1.2109E-2</c:v>
                </c:pt>
                <c:pt idx="2363">
                  <c:v>1.2668E-2</c:v>
                </c:pt>
                <c:pt idx="2364">
                  <c:v>1.2126E-2</c:v>
                </c:pt>
                <c:pt idx="2365">
                  <c:v>1.2707E-2</c:v>
                </c:pt>
                <c:pt idx="2366">
                  <c:v>1.3169999999999999E-2</c:v>
                </c:pt>
                <c:pt idx="2367">
                  <c:v>1.2178E-2</c:v>
                </c:pt>
                <c:pt idx="2368">
                  <c:v>1.2494E-2</c:v>
                </c:pt>
                <c:pt idx="2369">
                  <c:v>1.3918E-2</c:v>
                </c:pt>
                <c:pt idx="2370">
                  <c:v>1.2389000000000001E-2</c:v>
                </c:pt>
                <c:pt idx="2371">
                  <c:v>1.2656000000000001E-2</c:v>
                </c:pt>
                <c:pt idx="2372">
                  <c:v>1.2175999999999999E-2</c:v>
                </c:pt>
                <c:pt idx="2373">
                  <c:v>1.38E-2</c:v>
                </c:pt>
                <c:pt idx="2374">
                  <c:v>1.277E-2</c:v>
                </c:pt>
                <c:pt idx="2375">
                  <c:v>1.2186000000000001E-2</c:v>
                </c:pt>
                <c:pt idx="2376">
                  <c:v>1.2345E-2</c:v>
                </c:pt>
                <c:pt idx="2377">
                  <c:v>1.2199E-2</c:v>
                </c:pt>
                <c:pt idx="2378">
                  <c:v>1.2017999999999999E-2</c:v>
                </c:pt>
                <c:pt idx="2379">
                  <c:v>1.2149999999999999E-2</c:v>
                </c:pt>
                <c:pt idx="2380">
                  <c:v>1.4159E-2</c:v>
                </c:pt>
                <c:pt idx="2381">
                  <c:v>1.2233000000000001E-2</c:v>
                </c:pt>
                <c:pt idx="2382">
                  <c:v>1.2307E-2</c:v>
                </c:pt>
                <c:pt idx="2383">
                  <c:v>1.5408E-2</c:v>
                </c:pt>
                <c:pt idx="2384">
                  <c:v>1.2181000000000001E-2</c:v>
                </c:pt>
                <c:pt idx="2385">
                  <c:v>1.2196E-2</c:v>
                </c:pt>
                <c:pt idx="2386">
                  <c:v>1.2877E-2</c:v>
                </c:pt>
                <c:pt idx="2387">
                  <c:v>1.1979999999999999E-2</c:v>
                </c:pt>
                <c:pt idx="2388">
                  <c:v>1.213E-2</c:v>
                </c:pt>
                <c:pt idx="2389">
                  <c:v>1.2466E-2</c:v>
                </c:pt>
                <c:pt idx="2390">
                  <c:v>1.2236E-2</c:v>
                </c:pt>
                <c:pt idx="2391">
                  <c:v>1.323E-2</c:v>
                </c:pt>
                <c:pt idx="2392">
                  <c:v>1.2238000000000001E-2</c:v>
                </c:pt>
                <c:pt idx="2393">
                  <c:v>1.1731E-2</c:v>
                </c:pt>
                <c:pt idx="2394">
                  <c:v>1.2171E-2</c:v>
                </c:pt>
                <c:pt idx="2395">
                  <c:v>1.3143E-2</c:v>
                </c:pt>
                <c:pt idx="2396">
                  <c:v>1.2333999999999999E-2</c:v>
                </c:pt>
                <c:pt idx="2397">
                  <c:v>1.2743000000000001E-2</c:v>
                </c:pt>
                <c:pt idx="2398">
                  <c:v>1.2146000000000001E-2</c:v>
                </c:pt>
                <c:pt idx="2399">
                  <c:v>1.6056999999999998E-2</c:v>
                </c:pt>
                <c:pt idx="2400">
                  <c:v>1.1924000000000001E-2</c:v>
                </c:pt>
                <c:pt idx="2401">
                  <c:v>1.2116999999999999E-2</c:v>
                </c:pt>
                <c:pt idx="2402">
                  <c:v>1.2260999999999999E-2</c:v>
                </c:pt>
                <c:pt idx="2403">
                  <c:v>1.2289E-2</c:v>
                </c:pt>
                <c:pt idx="2404">
                  <c:v>1.2276E-2</c:v>
                </c:pt>
                <c:pt idx="2405">
                  <c:v>1.2052999999999999E-2</c:v>
                </c:pt>
                <c:pt idx="2406">
                  <c:v>1.1977E-2</c:v>
                </c:pt>
                <c:pt idx="2407">
                  <c:v>1.2295E-2</c:v>
                </c:pt>
                <c:pt idx="2408">
                  <c:v>1.2326E-2</c:v>
                </c:pt>
                <c:pt idx="2409">
                  <c:v>1.2206E-2</c:v>
                </c:pt>
                <c:pt idx="2410">
                  <c:v>1.2158E-2</c:v>
                </c:pt>
                <c:pt idx="2411">
                  <c:v>1.2289E-2</c:v>
                </c:pt>
                <c:pt idx="2412">
                  <c:v>1.2126E-2</c:v>
                </c:pt>
                <c:pt idx="2413">
                  <c:v>1.2096000000000001E-2</c:v>
                </c:pt>
                <c:pt idx="2414">
                  <c:v>1.1823999999999999E-2</c:v>
                </c:pt>
                <c:pt idx="2415">
                  <c:v>1.2151E-2</c:v>
                </c:pt>
                <c:pt idx="2416">
                  <c:v>1.3350000000000001E-2</c:v>
                </c:pt>
                <c:pt idx="2417">
                  <c:v>1.2192E-2</c:v>
                </c:pt>
                <c:pt idx="2418">
                  <c:v>1.5918000000000002E-2</c:v>
                </c:pt>
                <c:pt idx="2419">
                  <c:v>1.1852E-2</c:v>
                </c:pt>
                <c:pt idx="2420">
                  <c:v>1.2189999999999999E-2</c:v>
                </c:pt>
                <c:pt idx="2421">
                  <c:v>1.3202E-2</c:v>
                </c:pt>
                <c:pt idx="2422">
                  <c:v>1.2555E-2</c:v>
                </c:pt>
                <c:pt idx="2423">
                  <c:v>1.2388E-2</c:v>
                </c:pt>
                <c:pt idx="2424">
                  <c:v>1.2187999999999999E-2</c:v>
                </c:pt>
                <c:pt idx="2425">
                  <c:v>1.2347E-2</c:v>
                </c:pt>
                <c:pt idx="2426">
                  <c:v>1.2284E-2</c:v>
                </c:pt>
                <c:pt idx="2427">
                  <c:v>1.4010999999999999E-2</c:v>
                </c:pt>
                <c:pt idx="2428">
                  <c:v>1.2135999999999999E-2</c:v>
                </c:pt>
                <c:pt idx="2429">
                  <c:v>1.2179000000000001E-2</c:v>
                </c:pt>
                <c:pt idx="2430">
                  <c:v>1.2255E-2</c:v>
                </c:pt>
                <c:pt idx="2431">
                  <c:v>1.2109999999999999E-2</c:v>
                </c:pt>
                <c:pt idx="2432">
                  <c:v>1.3181E-2</c:v>
                </c:pt>
                <c:pt idx="2433">
                  <c:v>1.2269E-2</c:v>
                </c:pt>
                <c:pt idx="2434">
                  <c:v>1.2678999999999999E-2</c:v>
                </c:pt>
                <c:pt idx="2435">
                  <c:v>1.2031999999999999E-2</c:v>
                </c:pt>
                <c:pt idx="2436">
                  <c:v>1.2357999999999999E-2</c:v>
                </c:pt>
                <c:pt idx="2437">
                  <c:v>1.2226000000000001E-2</c:v>
                </c:pt>
                <c:pt idx="2438">
                  <c:v>1.2272999999999999E-2</c:v>
                </c:pt>
                <c:pt idx="2439">
                  <c:v>1.2553E-2</c:v>
                </c:pt>
                <c:pt idx="2440">
                  <c:v>1.2925000000000001E-2</c:v>
                </c:pt>
                <c:pt idx="2441">
                  <c:v>1.2109999999999999E-2</c:v>
                </c:pt>
                <c:pt idx="2442">
                  <c:v>1.2205000000000001E-2</c:v>
                </c:pt>
                <c:pt idx="2443">
                  <c:v>1.2172000000000001E-2</c:v>
                </c:pt>
                <c:pt idx="2444">
                  <c:v>1.2239999999999999E-2</c:v>
                </c:pt>
                <c:pt idx="2445">
                  <c:v>1.2118E-2</c:v>
                </c:pt>
                <c:pt idx="2446">
                  <c:v>1.2061000000000001E-2</c:v>
                </c:pt>
                <c:pt idx="2447">
                  <c:v>1.2073E-2</c:v>
                </c:pt>
                <c:pt idx="2448">
                  <c:v>1.2115000000000001E-2</c:v>
                </c:pt>
                <c:pt idx="2449">
                  <c:v>1.2396000000000001E-2</c:v>
                </c:pt>
                <c:pt idx="2450">
                  <c:v>1.5379E-2</c:v>
                </c:pt>
                <c:pt idx="2451">
                  <c:v>1.1962E-2</c:v>
                </c:pt>
                <c:pt idx="2452">
                  <c:v>1.2877E-2</c:v>
                </c:pt>
                <c:pt idx="2453">
                  <c:v>1.2174000000000001E-2</c:v>
                </c:pt>
                <c:pt idx="2454">
                  <c:v>1.3612000000000001E-2</c:v>
                </c:pt>
                <c:pt idx="2455">
                  <c:v>1.2324E-2</c:v>
                </c:pt>
                <c:pt idx="2456">
                  <c:v>1.2189E-2</c:v>
                </c:pt>
                <c:pt idx="2457">
                  <c:v>1.2212000000000001E-2</c:v>
                </c:pt>
                <c:pt idx="2458">
                  <c:v>1.1934E-2</c:v>
                </c:pt>
                <c:pt idx="2459">
                  <c:v>1.2430999999999999E-2</c:v>
                </c:pt>
                <c:pt idx="2460">
                  <c:v>1.8873999999999998E-2</c:v>
                </c:pt>
                <c:pt idx="2461">
                  <c:v>1.2285000000000001E-2</c:v>
                </c:pt>
                <c:pt idx="2462">
                  <c:v>1.2192E-2</c:v>
                </c:pt>
                <c:pt idx="2463">
                  <c:v>1.2218E-2</c:v>
                </c:pt>
                <c:pt idx="2464">
                  <c:v>1.2120000000000001E-2</c:v>
                </c:pt>
                <c:pt idx="2465">
                  <c:v>1.2064E-2</c:v>
                </c:pt>
                <c:pt idx="2466">
                  <c:v>1.2151E-2</c:v>
                </c:pt>
                <c:pt idx="2467">
                  <c:v>1.2069E-2</c:v>
                </c:pt>
                <c:pt idx="2468">
                  <c:v>1.3370999999999999E-2</c:v>
                </c:pt>
                <c:pt idx="2469">
                  <c:v>1.2284E-2</c:v>
                </c:pt>
                <c:pt idx="2470">
                  <c:v>1.2130999999999999E-2</c:v>
                </c:pt>
                <c:pt idx="2471">
                  <c:v>1.2864E-2</c:v>
                </c:pt>
                <c:pt idx="2472">
                  <c:v>1.2324999999999999E-2</c:v>
                </c:pt>
                <c:pt idx="2473">
                  <c:v>1.2548E-2</c:v>
                </c:pt>
                <c:pt idx="2474">
                  <c:v>1.2182E-2</c:v>
                </c:pt>
                <c:pt idx="2475">
                  <c:v>1.2869E-2</c:v>
                </c:pt>
                <c:pt idx="2476">
                  <c:v>1.2074E-2</c:v>
                </c:pt>
                <c:pt idx="2477">
                  <c:v>1.282E-2</c:v>
                </c:pt>
                <c:pt idx="2478">
                  <c:v>1.2197E-2</c:v>
                </c:pt>
                <c:pt idx="2479">
                  <c:v>1.2052999999999999E-2</c:v>
                </c:pt>
                <c:pt idx="2480">
                  <c:v>1.2425E-2</c:v>
                </c:pt>
                <c:pt idx="2481">
                  <c:v>1.2742E-2</c:v>
                </c:pt>
                <c:pt idx="2482">
                  <c:v>1.2137E-2</c:v>
                </c:pt>
                <c:pt idx="2483">
                  <c:v>1.2321E-2</c:v>
                </c:pt>
                <c:pt idx="2484">
                  <c:v>1.2357999999999999E-2</c:v>
                </c:pt>
                <c:pt idx="2485">
                  <c:v>1.2547000000000001E-2</c:v>
                </c:pt>
                <c:pt idx="2486">
                  <c:v>1.2109999999999999E-2</c:v>
                </c:pt>
                <c:pt idx="2487">
                  <c:v>1.21E-2</c:v>
                </c:pt>
                <c:pt idx="2488">
                  <c:v>1.2194999999999999E-2</c:v>
                </c:pt>
                <c:pt idx="2489">
                  <c:v>1.2758E-2</c:v>
                </c:pt>
                <c:pt idx="2490">
                  <c:v>1.5640000000000001E-2</c:v>
                </c:pt>
                <c:pt idx="2491">
                  <c:v>1.2257000000000001E-2</c:v>
                </c:pt>
                <c:pt idx="2492">
                  <c:v>1.2156999999999999E-2</c:v>
                </c:pt>
                <c:pt idx="2493">
                  <c:v>1.2470999999999999E-2</c:v>
                </c:pt>
                <c:pt idx="2494">
                  <c:v>1.2423999999999999E-2</c:v>
                </c:pt>
                <c:pt idx="2495">
                  <c:v>1.1835999999999999E-2</c:v>
                </c:pt>
                <c:pt idx="2496">
                  <c:v>1.2591E-2</c:v>
                </c:pt>
                <c:pt idx="2497">
                  <c:v>1.2494999999999999E-2</c:v>
                </c:pt>
                <c:pt idx="2498">
                  <c:v>1.2236E-2</c:v>
                </c:pt>
                <c:pt idx="2499">
                  <c:v>1.2921999999999999E-2</c:v>
                </c:pt>
                <c:pt idx="2500">
                  <c:v>1.2933E-2</c:v>
                </c:pt>
                <c:pt idx="2501">
                  <c:v>1.2205000000000001E-2</c:v>
                </c:pt>
                <c:pt idx="2502">
                  <c:v>1.2171E-2</c:v>
                </c:pt>
                <c:pt idx="2503">
                  <c:v>1.2096000000000001E-2</c:v>
                </c:pt>
                <c:pt idx="2504">
                  <c:v>1.2265E-2</c:v>
                </c:pt>
                <c:pt idx="2505">
                  <c:v>1.2921999999999999E-2</c:v>
                </c:pt>
                <c:pt idx="2506">
                  <c:v>1.4465E-2</c:v>
                </c:pt>
                <c:pt idx="2507">
                  <c:v>1.2161999999999999E-2</c:v>
                </c:pt>
                <c:pt idx="2508">
                  <c:v>1.2564000000000001E-2</c:v>
                </c:pt>
                <c:pt idx="2509">
                  <c:v>1.2888E-2</c:v>
                </c:pt>
                <c:pt idx="2510">
                  <c:v>1.2090999999999999E-2</c:v>
                </c:pt>
                <c:pt idx="2511">
                  <c:v>1.2624E-2</c:v>
                </c:pt>
                <c:pt idx="2512">
                  <c:v>1.2203E-2</c:v>
                </c:pt>
                <c:pt idx="2513">
                  <c:v>1.5374000000000001E-2</c:v>
                </c:pt>
                <c:pt idx="2514">
                  <c:v>1.2298E-2</c:v>
                </c:pt>
                <c:pt idx="2515">
                  <c:v>1.2907E-2</c:v>
                </c:pt>
                <c:pt idx="2516">
                  <c:v>1.2239E-2</c:v>
                </c:pt>
                <c:pt idx="2517">
                  <c:v>1.2120000000000001E-2</c:v>
                </c:pt>
                <c:pt idx="2518">
                  <c:v>1.3509E-2</c:v>
                </c:pt>
                <c:pt idx="2519">
                  <c:v>1.2151E-2</c:v>
                </c:pt>
                <c:pt idx="2520">
                  <c:v>1.2194E-2</c:v>
                </c:pt>
                <c:pt idx="2521">
                  <c:v>1.3553000000000001E-2</c:v>
                </c:pt>
                <c:pt idx="2522">
                  <c:v>1.2617E-2</c:v>
                </c:pt>
                <c:pt idx="2523">
                  <c:v>1.3242E-2</c:v>
                </c:pt>
                <c:pt idx="2524">
                  <c:v>1.2031999999999999E-2</c:v>
                </c:pt>
                <c:pt idx="2525">
                  <c:v>1.2191E-2</c:v>
                </c:pt>
                <c:pt idx="2526">
                  <c:v>1.2145E-2</c:v>
                </c:pt>
                <c:pt idx="2527">
                  <c:v>1.2678E-2</c:v>
                </c:pt>
                <c:pt idx="2528">
                  <c:v>1.2416E-2</c:v>
                </c:pt>
                <c:pt idx="2529">
                  <c:v>1.2090999999999999E-2</c:v>
                </c:pt>
                <c:pt idx="2530">
                  <c:v>1.2461E-2</c:v>
                </c:pt>
                <c:pt idx="2531">
                  <c:v>1.2226000000000001E-2</c:v>
                </c:pt>
                <c:pt idx="2532">
                  <c:v>1.2075000000000001E-2</c:v>
                </c:pt>
                <c:pt idx="2533">
                  <c:v>1.2293E-2</c:v>
                </c:pt>
                <c:pt idx="2534">
                  <c:v>1.2253999999999999E-2</c:v>
                </c:pt>
                <c:pt idx="2535">
                  <c:v>1.2205000000000001E-2</c:v>
                </c:pt>
                <c:pt idx="2536">
                  <c:v>1.3892E-2</c:v>
                </c:pt>
                <c:pt idx="2537">
                  <c:v>1.1894999999999999E-2</c:v>
                </c:pt>
                <c:pt idx="2538">
                  <c:v>1.1998E-2</c:v>
                </c:pt>
                <c:pt idx="2539">
                  <c:v>1.2163999999999999E-2</c:v>
                </c:pt>
                <c:pt idx="2540">
                  <c:v>1.2349000000000001E-2</c:v>
                </c:pt>
                <c:pt idx="2541">
                  <c:v>1.2383E-2</c:v>
                </c:pt>
                <c:pt idx="2542">
                  <c:v>1.2272E-2</c:v>
                </c:pt>
                <c:pt idx="2543">
                  <c:v>1.2102999999999999E-2</c:v>
                </c:pt>
                <c:pt idx="2544">
                  <c:v>1.2267999999999999E-2</c:v>
                </c:pt>
                <c:pt idx="2545">
                  <c:v>1.2156E-2</c:v>
                </c:pt>
                <c:pt idx="2546">
                  <c:v>1.2259000000000001E-2</c:v>
                </c:pt>
                <c:pt idx="2547">
                  <c:v>1.2126E-2</c:v>
                </c:pt>
                <c:pt idx="2548">
                  <c:v>1.2356000000000001E-2</c:v>
                </c:pt>
                <c:pt idx="2549">
                  <c:v>1.2468999999999999E-2</c:v>
                </c:pt>
                <c:pt idx="2550">
                  <c:v>1.2312999999999999E-2</c:v>
                </c:pt>
                <c:pt idx="2551">
                  <c:v>1.2211E-2</c:v>
                </c:pt>
                <c:pt idx="2552">
                  <c:v>1.2494999999999999E-2</c:v>
                </c:pt>
                <c:pt idx="2553">
                  <c:v>1.2045E-2</c:v>
                </c:pt>
                <c:pt idx="2554">
                  <c:v>1.2123999999999999E-2</c:v>
                </c:pt>
                <c:pt idx="2555">
                  <c:v>1.2489E-2</c:v>
                </c:pt>
                <c:pt idx="2556">
                  <c:v>1.2172000000000001E-2</c:v>
                </c:pt>
                <c:pt idx="2557">
                  <c:v>1.2204E-2</c:v>
                </c:pt>
                <c:pt idx="2558">
                  <c:v>1.3671000000000001E-2</c:v>
                </c:pt>
                <c:pt idx="2559">
                  <c:v>1.2078E-2</c:v>
                </c:pt>
                <c:pt idx="2560">
                  <c:v>1.2434000000000001E-2</c:v>
                </c:pt>
                <c:pt idx="2561">
                  <c:v>1.2102E-2</c:v>
                </c:pt>
                <c:pt idx="2562">
                  <c:v>1.2519000000000001E-2</c:v>
                </c:pt>
                <c:pt idx="2563">
                  <c:v>0.22799</c:v>
                </c:pt>
                <c:pt idx="2564">
                  <c:v>1.2314E-2</c:v>
                </c:pt>
                <c:pt idx="2565">
                  <c:v>1.3239000000000001E-2</c:v>
                </c:pt>
                <c:pt idx="2566">
                  <c:v>1.2694E-2</c:v>
                </c:pt>
                <c:pt idx="2567">
                  <c:v>1.153E-2</c:v>
                </c:pt>
                <c:pt idx="2568">
                  <c:v>1.1826E-2</c:v>
                </c:pt>
                <c:pt idx="2569">
                  <c:v>1.2215E-2</c:v>
                </c:pt>
                <c:pt idx="2570">
                  <c:v>1.2626E-2</c:v>
                </c:pt>
                <c:pt idx="2571">
                  <c:v>1.2394000000000001E-2</c:v>
                </c:pt>
                <c:pt idx="2572">
                  <c:v>1.2415000000000001E-2</c:v>
                </c:pt>
                <c:pt idx="2573">
                  <c:v>1.2064E-2</c:v>
                </c:pt>
                <c:pt idx="2574">
                  <c:v>1.2375000000000001E-2</c:v>
                </c:pt>
                <c:pt idx="2575">
                  <c:v>1.2266000000000001E-2</c:v>
                </c:pt>
                <c:pt idx="2576">
                  <c:v>1.2141000000000001E-2</c:v>
                </c:pt>
                <c:pt idx="2577">
                  <c:v>1.2900999999999999E-2</c:v>
                </c:pt>
                <c:pt idx="2578">
                  <c:v>1.2324E-2</c:v>
                </c:pt>
                <c:pt idx="2579">
                  <c:v>1.2122000000000001E-2</c:v>
                </c:pt>
                <c:pt idx="2580">
                  <c:v>1.2475E-2</c:v>
                </c:pt>
                <c:pt idx="2581">
                  <c:v>1.2107E-2</c:v>
                </c:pt>
                <c:pt idx="2582">
                  <c:v>1.2878000000000001E-2</c:v>
                </c:pt>
                <c:pt idx="2583">
                  <c:v>1.2127000000000001E-2</c:v>
                </c:pt>
                <c:pt idx="2584">
                  <c:v>1.2054E-2</c:v>
                </c:pt>
                <c:pt idx="2585">
                  <c:v>1.2488000000000001E-2</c:v>
                </c:pt>
                <c:pt idx="2586">
                  <c:v>1.4174000000000001E-2</c:v>
                </c:pt>
                <c:pt idx="2587">
                  <c:v>1.2258E-2</c:v>
                </c:pt>
                <c:pt idx="2588">
                  <c:v>1.2175E-2</c:v>
                </c:pt>
                <c:pt idx="2589">
                  <c:v>1.248E-2</c:v>
                </c:pt>
                <c:pt idx="2590">
                  <c:v>1.3394E-2</c:v>
                </c:pt>
                <c:pt idx="2591">
                  <c:v>1.3454000000000001E-2</c:v>
                </c:pt>
                <c:pt idx="2592">
                  <c:v>1.2135999999999999E-2</c:v>
                </c:pt>
                <c:pt idx="2593">
                  <c:v>1.2375000000000001E-2</c:v>
                </c:pt>
                <c:pt idx="2594">
                  <c:v>1.2241E-2</c:v>
                </c:pt>
                <c:pt idx="2595">
                  <c:v>1.346E-2</c:v>
                </c:pt>
                <c:pt idx="2596">
                  <c:v>1.2668E-2</c:v>
                </c:pt>
                <c:pt idx="2597">
                  <c:v>1.2087000000000001E-2</c:v>
                </c:pt>
                <c:pt idx="2598">
                  <c:v>1.2912E-2</c:v>
                </c:pt>
                <c:pt idx="2599">
                  <c:v>1.3677999999999999E-2</c:v>
                </c:pt>
                <c:pt idx="2600">
                  <c:v>1.2049000000000001E-2</c:v>
                </c:pt>
                <c:pt idx="2601">
                  <c:v>1.2323000000000001E-2</c:v>
                </c:pt>
                <c:pt idx="2602">
                  <c:v>1.2158E-2</c:v>
                </c:pt>
                <c:pt idx="2603">
                  <c:v>5.0516999999999999E-2</c:v>
                </c:pt>
                <c:pt idx="2604">
                  <c:v>1.2192E-2</c:v>
                </c:pt>
                <c:pt idx="2605">
                  <c:v>1.2357999999999999E-2</c:v>
                </c:pt>
                <c:pt idx="2606">
                  <c:v>1.2952E-2</c:v>
                </c:pt>
                <c:pt idx="2607">
                  <c:v>1.176E-2</c:v>
                </c:pt>
                <c:pt idx="2608">
                  <c:v>1.2142E-2</c:v>
                </c:pt>
                <c:pt idx="2609">
                  <c:v>1.5316E-2</c:v>
                </c:pt>
                <c:pt idx="2610">
                  <c:v>1.2052E-2</c:v>
                </c:pt>
                <c:pt idx="2611">
                  <c:v>1.2541999999999999E-2</c:v>
                </c:pt>
                <c:pt idx="2612">
                  <c:v>1.3676000000000001E-2</c:v>
                </c:pt>
                <c:pt idx="2613">
                  <c:v>1.2218E-2</c:v>
                </c:pt>
                <c:pt idx="2614">
                  <c:v>1.1990000000000001E-2</c:v>
                </c:pt>
                <c:pt idx="2615">
                  <c:v>1.3695000000000001E-2</c:v>
                </c:pt>
                <c:pt idx="2616">
                  <c:v>1.2083999999999999E-2</c:v>
                </c:pt>
                <c:pt idx="2617">
                  <c:v>1.2318000000000001E-2</c:v>
                </c:pt>
                <c:pt idx="2618">
                  <c:v>1.2111E-2</c:v>
                </c:pt>
                <c:pt idx="2619">
                  <c:v>1.2737E-2</c:v>
                </c:pt>
                <c:pt idx="2620">
                  <c:v>1.4546999999999999E-2</c:v>
                </c:pt>
                <c:pt idx="2621">
                  <c:v>1.2255E-2</c:v>
                </c:pt>
                <c:pt idx="2622">
                  <c:v>1.2599000000000001E-2</c:v>
                </c:pt>
                <c:pt idx="2623">
                  <c:v>1.2078E-2</c:v>
                </c:pt>
                <c:pt idx="2624">
                  <c:v>0.17147000000000001</c:v>
                </c:pt>
                <c:pt idx="2625">
                  <c:v>1.2492E-2</c:v>
                </c:pt>
                <c:pt idx="2626">
                  <c:v>1.3558000000000001E-2</c:v>
                </c:pt>
                <c:pt idx="2627">
                  <c:v>1.2285000000000001E-2</c:v>
                </c:pt>
                <c:pt idx="2628">
                  <c:v>1.3719E-2</c:v>
                </c:pt>
                <c:pt idx="2629">
                  <c:v>1.3561999999999999E-2</c:v>
                </c:pt>
                <c:pt idx="2630">
                  <c:v>1.2845000000000001E-2</c:v>
                </c:pt>
                <c:pt idx="2631">
                  <c:v>1.3879000000000001E-2</c:v>
                </c:pt>
                <c:pt idx="2632">
                  <c:v>1.2142E-2</c:v>
                </c:pt>
                <c:pt idx="2633">
                  <c:v>1.2111E-2</c:v>
                </c:pt>
                <c:pt idx="2634">
                  <c:v>1.1509E-2</c:v>
                </c:pt>
                <c:pt idx="2635">
                  <c:v>1.304E-2</c:v>
                </c:pt>
                <c:pt idx="2636">
                  <c:v>1.3113E-2</c:v>
                </c:pt>
                <c:pt idx="2637">
                  <c:v>1.2434000000000001E-2</c:v>
                </c:pt>
                <c:pt idx="2638">
                  <c:v>1.2777999999999999E-2</c:v>
                </c:pt>
                <c:pt idx="2639">
                  <c:v>1.3795E-2</c:v>
                </c:pt>
                <c:pt idx="2640">
                  <c:v>1.2241E-2</c:v>
                </c:pt>
                <c:pt idx="2641">
                  <c:v>1.6320999999999999E-2</c:v>
                </c:pt>
                <c:pt idx="2642">
                  <c:v>1.2316000000000001E-2</c:v>
                </c:pt>
                <c:pt idx="2643">
                  <c:v>1.2330000000000001E-2</c:v>
                </c:pt>
                <c:pt idx="2644">
                  <c:v>1.2203E-2</c:v>
                </c:pt>
                <c:pt idx="2645">
                  <c:v>1.2106E-2</c:v>
                </c:pt>
                <c:pt idx="2646">
                  <c:v>1.2193000000000001E-2</c:v>
                </c:pt>
                <c:pt idx="2647">
                  <c:v>1.2159E-2</c:v>
                </c:pt>
                <c:pt idx="2648">
                  <c:v>1.2737E-2</c:v>
                </c:pt>
                <c:pt idx="2649">
                  <c:v>1.2256E-2</c:v>
                </c:pt>
                <c:pt idx="2650">
                  <c:v>1.2503999999999999E-2</c:v>
                </c:pt>
                <c:pt idx="2651">
                  <c:v>1.2817E-2</c:v>
                </c:pt>
                <c:pt idx="2652">
                  <c:v>1.2226000000000001E-2</c:v>
                </c:pt>
                <c:pt idx="2653">
                  <c:v>1.2435E-2</c:v>
                </c:pt>
                <c:pt idx="2654">
                  <c:v>1.2488000000000001E-2</c:v>
                </c:pt>
                <c:pt idx="2655">
                  <c:v>1.1708E-2</c:v>
                </c:pt>
                <c:pt idx="2656">
                  <c:v>1.2345E-2</c:v>
                </c:pt>
                <c:pt idx="2657">
                  <c:v>1.2395E-2</c:v>
                </c:pt>
                <c:pt idx="2658">
                  <c:v>1.2326999999999999E-2</c:v>
                </c:pt>
                <c:pt idx="2659">
                  <c:v>1.2392E-2</c:v>
                </c:pt>
                <c:pt idx="2660">
                  <c:v>1.3167999999999999E-2</c:v>
                </c:pt>
                <c:pt idx="2661">
                  <c:v>1.2217E-2</c:v>
                </c:pt>
                <c:pt idx="2662">
                  <c:v>1.2204E-2</c:v>
                </c:pt>
                <c:pt idx="2663">
                  <c:v>1.2174000000000001E-2</c:v>
                </c:pt>
                <c:pt idx="2664">
                  <c:v>1.1894999999999999E-2</c:v>
                </c:pt>
                <c:pt idx="2665">
                  <c:v>1.2146000000000001E-2</c:v>
                </c:pt>
                <c:pt idx="2666">
                  <c:v>1.3261999999999999E-2</c:v>
                </c:pt>
                <c:pt idx="2667">
                  <c:v>1.5814000000000002E-2</c:v>
                </c:pt>
                <c:pt idx="2668">
                  <c:v>1.2284E-2</c:v>
                </c:pt>
                <c:pt idx="2669">
                  <c:v>1.2506E-2</c:v>
                </c:pt>
                <c:pt idx="2670">
                  <c:v>1.2052E-2</c:v>
                </c:pt>
                <c:pt idx="2671">
                  <c:v>1.2192E-2</c:v>
                </c:pt>
                <c:pt idx="2672">
                  <c:v>1.2248E-2</c:v>
                </c:pt>
                <c:pt idx="2673">
                  <c:v>1.2215999999999999E-2</c:v>
                </c:pt>
                <c:pt idx="2674">
                  <c:v>1.2172000000000001E-2</c:v>
                </c:pt>
                <c:pt idx="2675">
                  <c:v>1.2402E-2</c:v>
                </c:pt>
                <c:pt idx="2676">
                  <c:v>1.205E-2</c:v>
                </c:pt>
                <c:pt idx="2677">
                  <c:v>1.2172000000000001E-2</c:v>
                </c:pt>
                <c:pt idx="2678">
                  <c:v>1.2102E-2</c:v>
                </c:pt>
                <c:pt idx="2679">
                  <c:v>1.214E-2</c:v>
                </c:pt>
                <c:pt idx="2680">
                  <c:v>1.2113000000000001E-2</c:v>
                </c:pt>
                <c:pt idx="2681">
                  <c:v>1.2227999999999999E-2</c:v>
                </c:pt>
                <c:pt idx="2682">
                  <c:v>1.226E-2</c:v>
                </c:pt>
                <c:pt idx="2683">
                  <c:v>1.2638E-2</c:v>
                </c:pt>
                <c:pt idx="2684">
                  <c:v>1.2331999999999999E-2</c:v>
                </c:pt>
                <c:pt idx="2685">
                  <c:v>1.2638999999999999E-2</c:v>
                </c:pt>
                <c:pt idx="2686">
                  <c:v>1.2794E-2</c:v>
                </c:pt>
                <c:pt idx="2687">
                  <c:v>1.2449999999999999E-2</c:v>
                </c:pt>
                <c:pt idx="2688">
                  <c:v>1.2163E-2</c:v>
                </c:pt>
                <c:pt idx="2689">
                  <c:v>1.1906999999999999E-2</c:v>
                </c:pt>
                <c:pt idx="2690">
                  <c:v>1.2203E-2</c:v>
                </c:pt>
                <c:pt idx="2691">
                  <c:v>1.2106E-2</c:v>
                </c:pt>
                <c:pt idx="2692">
                  <c:v>1.2305E-2</c:v>
                </c:pt>
                <c:pt idx="2693">
                  <c:v>1.1858E-2</c:v>
                </c:pt>
                <c:pt idx="2694">
                  <c:v>1.2326999999999999E-2</c:v>
                </c:pt>
                <c:pt idx="2695">
                  <c:v>1.2659999999999999E-2</c:v>
                </c:pt>
                <c:pt idx="2696">
                  <c:v>1.2168E-2</c:v>
                </c:pt>
                <c:pt idx="2697">
                  <c:v>1.2512000000000001E-2</c:v>
                </c:pt>
                <c:pt idx="2698">
                  <c:v>1.2149E-2</c:v>
                </c:pt>
                <c:pt idx="2699">
                  <c:v>1.2028E-2</c:v>
                </c:pt>
                <c:pt idx="2700">
                  <c:v>1.374E-2</c:v>
                </c:pt>
                <c:pt idx="2701">
                  <c:v>1.2709E-2</c:v>
                </c:pt>
                <c:pt idx="2702">
                  <c:v>1.2356000000000001E-2</c:v>
                </c:pt>
                <c:pt idx="2703">
                  <c:v>1.3110999999999999E-2</c:v>
                </c:pt>
                <c:pt idx="2704">
                  <c:v>1.2154E-2</c:v>
                </c:pt>
                <c:pt idx="2705">
                  <c:v>1.2416E-2</c:v>
                </c:pt>
                <c:pt idx="2706">
                  <c:v>1.1894E-2</c:v>
                </c:pt>
                <c:pt idx="2707">
                  <c:v>1.2196E-2</c:v>
                </c:pt>
                <c:pt idx="2708">
                  <c:v>1.29E-2</c:v>
                </c:pt>
                <c:pt idx="2709">
                  <c:v>1.2208999999999999E-2</c:v>
                </c:pt>
                <c:pt idx="2710">
                  <c:v>1.2071E-2</c:v>
                </c:pt>
                <c:pt idx="2711">
                  <c:v>1.2782E-2</c:v>
                </c:pt>
                <c:pt idx="2712">
                  <c:v>1.2456E-2</c:v>
                </c:pt>
                <c:pt idx="2713">
                  <c:v>1.2194E-2</c:v>
                </c:pt>
                <c:pt idx="2714">
                  <c:v>1.2237E-2</c:v>
                </c:pt>
                <c:pt idx="2715">
                  <c:v>1.1998999999999999E-2</c:v>
                </c:pt>
                <c:pt idx="2716">
                  <c:v>1.1927E-2</c:v>
                </c:pt>
                <c:pt idx="2717">
                  <c:v>1.2128999999999999E-2</c:v>
                </c:pt>
                <c:pt idx="2718">
                  <c:v>1.4422000000000001E-2</c:v>
                </c:pt>
                <c:pt idx="2719">
                  <c:v>1.3126000000000001E-2</c:v>
                </c:pt>
                <c:pt idx="2720">
                  <c:v>1.3128000000000001E-2</c:v>
                </c:pt>
                <c:pt idx="2721">
                  <c:v>1.2437999999999999E-2</c:v>
                </c:pt>
                <c:pt idx="2722">
                  <c:v>1.2217E-2</c:v>
                </c:pt>
                <c:pt idx="2723">
                  <c:v>1.2411999999999999E-2</c:v>
                </c:pt>
                <c:pt idx="2724">
                  <c:v>1.2102E-2</c:v>
                </c:pt>
                <c:pt idx="2725">
                  <c:v>1.2227999999999999E-2</c:v>
                </c:pt>
                <c:pt idx="2726">
                  <c:v>1.2373E-2</c:v>
                </c:pt>
                <c:pt idx="2727">
                  <c:v>1.2153000000000001E-2</c:v>
                </c:pt>
                <c:pt idx="2728">
                  <c:v>1.2104E-2</c:v>
                </c:pt>
                <c:pt idx="2729">
                  <c:v>1.2297000000000001E-2</c:v>
                </c:pt>
                <c:pt idx="2730">
                  <c:v>1.2444E-2</c:v>
                </c:pt>
                <c:pt idx="2731">
                  <c:v>1.261E-2</c:v>
                </c:pt>
                <c:pt idx="2732">
                  <c:v>1.2551E-2</c:v>
                </c:pt>
                <c:pt idx="2733">
                  <c:v>1.2082000000000001E-2</c:v>
                </c:pt>
                <c:pt idx="2734">
                  <c:v>1.2642E-2</c:v>
                </c:pt>
                <c:pt idx="2735">
                  <c:v>1.184E-2</c:v>
                </c:pt>
                <c:pt idx="2736">
                  <c:v>1.2126E-2</c:v>
                </c:pt>
                <c:pt idx="2737">
                  <c:v>1.2496E-2</c:v>
                </c:pt>
                <c:pt idx="2738">
                  <c:v>1.2161E-2</c:v>
                </c:pt>
                <c:pt idx="2739">
                  <c:v>1.3427E-2</c:v>
                </c:pt>
                <c:pt idx="2740">
                  <c:v>1.2746E-2</c:v>
                </c:pt>
                <c:pt idx="2741">
                  <c:v>1.29E-2</c:v>
                </c:pt>
                <c:pt idx="2742">
                  <c:v>1.2435E-2</c:v>
                </c:pt>
                <c:pt idx="2743">
                  <c:v>1.2548999999999999E-2</c:v>
                </c:pt>
                <c:pt idx="2744">
                  <c:v>1.2114E-2</c:v>
                </c:pt>
                <c:pt idx="2745">
                  <c:v>1.2460000000000001E-2</c:v>
                </c:pt>
                <c:pt idx="2746">
                  <c:v>1.2266000000000001E-2</c:v>
                </c:pt>
                <c:pt idx="2747">
                  <c:v>1.2478E-2</c:v>
                </c:pt>
                <c:pt idx="2748">
                  <c:v>1.273E-2</c:v>
                </c:pt>
                <c:pt idx="2749">
                  <c:v>1.2186000000000001E-2</c:v>
                </c:pt>
                <c:pt idx="2750">
                  <c:v>1.2574999999999999E-2</c:v>
                </c:pt>
                <c:pt idx="2751">
                  <c:v>1.2453000000000001E-2</c:v>
                </c:pt>
                <c:pt idx="2752">
                  <c:v>1.2866000000000001E-2</c:v>
                </c:pt>
                <c:pt idx="2753">
                  <c:v>1.2101000000000001E-2</c:v>
                </c:pt>
                <c:pt idx="2754">
                  <c:v>1.2678E-2</c:v>
                </c:pt>
                <c:pt idx="2755">
                  <c:v>1.2005E-2</c:v>
                </c:pt>
                <c:pt idx="2756">
                  <c:v>1.2437E-2</c:v>
                </c:pt>
                <c:pt idx="2757">
                  <c:v>1.2241E-2</c:v>
                </c:pt>
                <c:pt idx="2758">
                  <c:v>1.4683999999999999E-2</c:v>
                </c:pt>
                <c:pt idx="2759">
                  <c:v>1.2311000000000001E-2</c:v>
                </c:pt>
                <c:pt idx="2760">
                  <c:v>1.2767000000000001E-2</c:v>
                </c:pt>
                <c:pt idx="2761">
                  <c:v>1.223E-2</c:v>
                </c:pt>
                <c:pt idx="2762">
                  <c:v>1.2500000000000001E-2</c:v>
                </c:pt>
                <c:pt idx="2763">
                  <c:v>1.2657E-2</c:v>
                </c:pt>
                <c:pt idx="2764">
                  <c:v>1.2163E-2</c:v>
                </c:pt>
                <c:pt idx="2765">
                  <c:v>1.2139E-2</c:v>
                </c:pt>
                <c:pt idx="2766">
                  <c:v>1.1838E-2</c:v>
                </c:pt>
                <c:pt idx="2767">
                  <c:v>1.2126E-2</c:v>
                </c:pt>
                <c:pt idx="2768">
                  <c:v>1.2309E-2</c:v>
                </c:pt>
                <c:pt idx="2769">
                  <c:v>1.2684000000000001E-2</c:v>
                </c:pt>
                <c:pt idx="2770">
                  <c:v>1.2152E-2</c:v>
                </c:pt>
                <c:pt idx="2771">
                  <c:v>1.5169E-2</c:v>
                </c:pt>
                <c:pt idx="2772">
                  <c:v>1.2109E-2</c:v>
                </c:pt>
                <c:pt idx="2773">
                  <c:v>1.2978999999999999E-2</c:v>
                </c:pt>
                <c:pt idx="2774">
                  <c:v>1.2441000000000001E-2</c:v>
                </c:pt>
                <c:pt idx="2775">
                  <c:v>1.2658000000000001E-2</c:v>
                </c:pt>
                <c:pt idx="2776">
                  <c:v>1.2153000000000001E-2</c:v>
                </c:pt>
                <c:pt idx="2777">
                  <c:v>1.2081E-2</c:v>
                </c:pt>
                <c:pt idx="2778">
                  <c:v>1.4286E-2</c:v>
                </c:pt>
                <c:pt idx="2779">
                  <c:v>1.2185E-2</c:v>
                </c:pt>
                <c:pt idx="2780">
                  <c:v>1.2284E-2</c:v>
                </c:pt>
                <c:pt idx="2781">
                  <c:v>1.2416E-2</c:v>
                </c:pt>
                <c:pt idx="2782">
                  <c:v>1.1597E-2</c:v>
                </c:pt>
                <c:pt idx="2783">
                  <c:v>1.1998999999999999E-2</c:v>
                </c:pt>
                <c:pt idx="2784">
                  <c:v>1.2263E-2</c:v>
                </c:pt>
                <c:pt idx="2785">
                  <c:v>1.2604000000000001E-2</c:v>
                </c:pt>
                <c:pt idx="2786">
                  <c:v>1.1934999999999999E-2</c:v>
                </c:pt>
                <c:pt idx="2787">
                  <c:v>1.2984000000000001E-2</c:v>
                </c:pt>
                <c:pt idx="2788">
                  <c:v>1.2251E-2</c:v>
                </c:pt>
                <c:pt idx="2789">
                  <c:v>1.2534999999999999E-2</c:v>
                </c:pt>
                <c:pt idx="2790">
                  <c:v>1.2314E-2</c:v>
                </c:pt>
                <c:pt idx="2791">
                  <c:v>1.2102999999999999E-2</c:v>
                </c:pt>
                <c:pt idx="2792">
                  <c:v>1.2565E-2</c:v>
                </c:pt>
                <c:pt idx="2793">
                  <c:v>1.2416999999999999E-2</c:v>
                </c:pt>
                <c:pt idx="2794">
                  <c:v>1.2207000000000001E-2</c:v>
                </c:pt>
                <c:pt idx="2795">
                  <c:v>1.2409999999999999E-2</c:v>
                </c:pt>
                <c:pt idx="2796">
                  <c:v>1.2175999999999999E-2</c:v>
                </c:pt>
                <c:pt idx="2797">
                  <c:v>1.2423999999999999E-2</c:v>
                </c:pt>
                <c:pt idx="2798">
                  <c:v>1.2458E-2</c:v>
                </c:pt>
                <c:pt idx="2799">
                  <c:v>1.1864E-2</c:v>
                </c:pt>
                <c:pt idx="2800">
                  <c:v>1.2107E-2</c:v>
                </c:pt>
                <c:pt idx="2801">
                  <c:v>1.2222E-2</c:v>
                </c:pt>
                <c:pt idx="2802">
                  <c:v>1.3682E-2</c:v>
                </c:pt>
                <c:pt idx="2803">
                  <c:v>1.2668E-2</c:v>
                </c:pt>
                <c:pt idx="2804">
                  <c:v>1.2437E-2</c:v>
                </c:pt>
                <c:pt idx="2805">
                  <c:v>2.2459E-2</c:v>
                </c:pt>
                <c:pt idx="2806">
                  <c:v>1.2229E-2</c:v>
                </c:pt>
                <c:pt idx="2807">
                  <c:v>1.2322E-2</c:v>
                </c:pt>
                <c:pt idx="2808">
                  <c:v>1.277E-2</c:v>
                </c:pt>
                <c:pt idx="2809">
                  <c:v>1.2E-2</c:v>
                </c:pt>
                <c:pt idx="2810">
                  <c:v>1.2794E-2</c:v>
                </c:pt>
                <c:pt idx="2811">
                  <c:v>1.1958999999999999E-2</c:v>
                </c:pt>
                <c:pt idx="2812">
                  <c:v>1.2345E-2</c:v>
                </c:pt>
                <c:pt idx="2813">
                  <c:v>1.2154999999999999E-2</c:v>
                </c:pt>
                <c:pt idx="2814">
                  <c:v>1.2619999999999999E-2</c:v>
                </c:pt>
                <c:pt idx="2815">
                  <c:v>1.2333E-2</c:v>
                </c:pt>
                <c:pt idx="2816">
                  <c:v>1.2263E-2</c:v>
                </c:pt>
                <c:pt idx="2817">
                  <c:v>1.2544E-2</c:v>
                </c:pt>
                <c:pt idx="2818">
                  <c:v>1.2342000000000001E-2</c:v>
                </c:pt>
                <c:pt idx="2819">
                  <c:v>1.2037000000000001E-2</c:v>
                </c:pt>
                <c:pt idx="2820">
                  <c:v>1.2388E-2</c:v>
                </c:pt>
                <c:pt idx="2821">
                  <c:v>1.2158E-2</c:v>
                </c:pt>
                <c:pt idx="2822">
                  <c:v>1.2182999999999999E-2</c:v>
                </c:pt>
                <c:pt idx="2823">
                  <c:v>1.2581999999999999E-2</c:v>
                </c:pt>
                <c:pt idx="2824">
                  <c:v>1.2146000000000001E-2</c:v>
                </c:pt>
                <c:pt idx="2825">
                  <c:v>1.2118E-2</c:v>
                </c:pt>
                <c:pt idx="2826">
                  <c:v>1.37E-2</c:v>
                </c:pt>
                <c:pt idx="2827">
                  <c:v>1.2022E-2</c:v>
                </c:pt>
                <c:pt idx="2828">
                  <c:v>1.2125E-2</c:v>
                </c:pt>
                <c:pt idx="2829">
                  <c:v>1.2069E-2</c:v>
                </c:pt>
                <c:pt idx="2830">
                  <c:v>1.2206E-2</c:v>
                </c:pt>
                <c:pt idx="2831">
                  <c:v>1.2208E-2</c:v>
                </c:pt>
                <c:pt idx="2832">
                  <c:v>1.2101000000000001E-2</c:v>
                </c:pt>
                <c:pt idx="2833">
                  <c:v>1.2489E-2</c:v>
                </c:pt>
                <c:pt idx="2834">
                  <c:v>1.2208999999999999E-2</c:v>
                </c:pt>
                <c:pt idx="2835">
                  <c:v>1.3421000000000001E-2</c:v>
                </c:pt>
                <c:pt idx="2836">
                  <c:v>1.3354E-2</c:v>
                </c:pt>
                <c:pt idx="2837">
                  <c:v>1.2172000000000001E-2</c:v>
                </c:pt>
                <c:pt idx="2838">
                  <c:v>1.2278000000000001E-2</c:v>
                </c:pt>
                <c:pt idx="2839">
                  <c:v>1.5353E-2</c:v>
                </c:pt>
                <c:pt idx="2840">
                  <c:v>1.2588E-2</c:v>
                </c:pt>
                <c:pt idx="2841">
                  <c:v>1.2371999999999999E-2</c:v>
                </c:pt>
                <c:pt idx="2842">
                  <c:v>1.2555E-2</c:v>
                </c:pt>
                <c:pt idx="2843">
                  <c:v>1.2423E-2</c:v>
                </c:pt>
                <c:pt idx="2844">
                  <c:v>1.2547000000000001E-2</c:v>
                </c:pt>
                <c:pt idx="2845">
                  <c:v>1.2370000000000001E-2</c:v>
                </c:pt>
                <c:pt idx="2846">
                  <c:v>1.4164E-2</c:v>
                </c:pt>
                <c:pt idx="2847">
                  <c:v>1.2234E-2</c:v>
                </c:pt>
                <c:pt idx="2848">
                  <c:v>1.2104E-2</c:v>
                </c:pt>
                <c:pt idx="2849">
                  <c:v>1.2175999999999999E-2</c:v>
                </c:pt>
                <c:pt idx="2850">
                  <c:v>1.2335E-2</c:v>
                </c:pt>
                <c:pt idx="2851">
                  <c:v>1.2703000000000001E-2</c:v>
                </c:pt>
                <c:pt idx="2852">
                  <c:v>1.2137E-2</c:v>
                </c:pt>
                <c:pt idx="2853">
                  <c:v>1.2156999999999999E-2</c:v>
                </c:pt>
                <c:pt idx="2854">
                  <c:v>1.2099E-2</c:v>
                </c:pt>
                <c:pt idx="2855">
                  <c:v>1.2488000000000001E-2</c:v>
                </c:pt>
                <c:pt idx="2856">
                  <c:v>1.2324999999999999E-2</c:v>
                </c:pt>
                <c:pt idx="2857">
                  <c:v>1.2373E-2</c:v>
                </c:pt>
                <c:pt idx="2858">
                  <c:v>1.3079E-2</c:v>
                </c:pt>
                <c:pt idx="2859">
                  <c:v>1.2147E-2</c:v>
                </c:pt>
                <c:pt idx="2860">
                  <c:v>1.2215999999999999E-2</c:v>
                </c:pt>
                <c:pt idx="2861">
                  <c:v>1.2045999999999999E-2</c:v>
                </c:pt>
                <c:pt idx="2862">
                  <c:v>1.2211E-2</c:v>
                </c:pt>
                <c:pt idx="2863">
                  <c:v>1.2165E-2</c:v>
                </c:pt>
                <c:pt idx="2864">
                  <c:v>1.2234E-2</c:v>
                </c:pt>
                <c:pt idx="2865">
                  <c:v>1.2567E-2</c:v>
                </c:pt>
                <c:pt idx="2866">
                  <c:v>1.1941999999999999E-2</c:v>
                </c:pt>
                <c:pt idx="2867">
                  <c:v>1.2286999999999999E-2</c:v>
                </c:pt>
                <c:pt idx="2868">
                  <c:v>1.2267E-2</c:v>
                </c:pt>
                <c:pt idx="2869">
                  <c:v>1.1632E-2</c:v>
                </c:pt>
                <c:pt idx="2870">
                  <c:v>1.244E-2</c:v>
                </c:pt>
                <c:pt idx="2871">
                  <c:v>1.2508E-2</c:v>
                </c:pt>
                <c:pt idx="2872">
                  <c:v>1.1806000000000001E-2</c:v>
                </c:pt>
                <c:pt idx="2873">
                  <c:v>1.3665999999999999E-2</c:v>
                </c:pt>
                <c:pt idx="2874">
                  <c:v>1.2089000000000001E-2</c:v>
                </c:pt>
                <c:pt idx="2875">
                  <c:v>1.2128999999999999E-2</c:v>
                </c:pt>
                <c:pt idx="2876">
                  <c:v>1.2503E-2</c:v>
                </c:pt>
                <c:pt idx="2877">
                  <c:v>1.1691E-2</c:v>
                </c:pt>
                <c:pt idx="2878">
                  <c:v>1.1814E-2</c:v>
                </c:pt>
                <c:pt idx="2879">
                  <c:v>1.3143999999999999E-2</c:v>
                </c:pt>
                <c:pt idx="2880">
                  <c:v>1.2078999999999999E-2</c:v>
                </c:pt>
                <c:pt idx="2881">
                  <c:v>1.2290000000000001E-2</c:v>
                </c:pt>
                <c:pt idx="2882">
                  <c:v>1.2253999999999999E-2</c:v>
                </c:pt>
                <c:pt idx="2883">
                  <c:v>1.1650000000000001E-2</c:v>
                </c:pt>
                <c:pt idx="2884">
                  <c:v>7.6492000000000004E-2</c:v>
                </c:pt>
                <c:pt idx="2885">
                  <c:v>1.2197E-2</c:v>
                </c:pt>
                <c:pt idx="2886">
                  <c:v>1.2116999999999999E-2</c:v>
                </c:pt>
                <c:pt idx="2887">
                  <c:v>1.2860999999999999E-2</c:v>
                </c:pt>
                <c:pt idx="2888">
                  <c:v>1.2288E-2</c:v>
                </c:pt>
                <c:pt idx="2889">
                  <c:v>1.2498E-2</c:v>
                </c:pt>
                <c:pt idx="2890">
                  <c:v>1.256E-2</c:v>
                </c:pt>
                <c:pt idx="2891">
                  <c:v>1.1898000000000001E-2</c:v>
                </c:pt>
                <c:pt idx="2892">
                  <c:v>1.2034E-2</c:v>
                </c:pt>
                <c:pt idx="2893">
                  <c:v>1.2397999999999999E-2</c:v>
                </c:pt>
                <c:pt idx="2894">
                  <c:v>1.2617E-2</c:v>
                </c:pt>
                <c:pt idx="2895">
                  <c:v>1.2194E-2</c:v>
                </c:pt>
                <c:pt idx="2896">
                  <c:v>1.2199E-2</c:v>
                </c:pt>
                <c:pt idx="2897">
                  <c:v>1.2323000000000001E-2</c:v>
                </c:pt>
                <c:pt idx="2898">
                  <c:v>1.2093E-2</c:v>
                </c:pt>
                <c:pt idx="2899">
                  <c:v>1.2182999999999999E-2</c:v>
                </c:pt>
                <c:pt idx="2900">
                  <c:v>1.2426E-2</c:v>
                </c:pt>
                <c:pt idx="2901">
                  <c:v>1.1998999999999999E-2</c:v>
                </c:pt>
                <c:pt idx="2902">
                  <c:v>1.2663000000000001E-2</c:v>
                </c:pt>
                <c:pt idx="2903">
                  <c:v>1.3577000000000001E-2</c:v>
                </c:pt>
                <c:pt idx="2904">
                  <c:v>1.2307E-2</c:v>
                </c:pt>
                <c:pt idx="2905">
                  <c:v>1.5310000000000001E-2</c:v>
                </c:pt>
                <c:pt idx="2906">
                  <c:v>1.3115999999999999E-2</c:v>
                </c:pt>
                <c:pt idx="2907">
                  <c:v>1.3431E-2</c:v>
                </c:pt>
                <c:pt idx="2908">
                  <c:v>1.2167000000000001E-2</c:v>
                </c:pt>
                <c:pt idx="2909">
                  <c:v>1.2106E-2</c:v>
                </c:pt>
                <c:pt idx="2910">
                  <c:v>1.2414E-2</c:v>
                </c:pt>
                <c:pt idx="2911">
                  <c:v>1.2151E-2</c:v>
                </c:pt>
                <c:pt idx="2912">
                  <c:v>1.2278000000000001E-2</c:v>
                </c:pt>
                <c:pt idx="2913">
                  <c:v>1.2256E-2</c:v>
                </c:pt>
                <c:pt idx="2914">
                  <c:v>1.2265E-2</c:v>
                </c:pt>
                <c:pt idx="2915">
                  <c:v>1.2154E-2</c:v>
                </c:pt>
                <c:pt idx="2916">
                  <c:v>1.2341E-2</c:v>
                </c:pt>
                <c:pt idx="2917">
                  <c:v>1.2156E-2</c:v>
                </c:pt>
                <c:pt idx="2918">
                  <c:v>1.2514000000000001E-2</c:v>
                </c:pt>
                <c:pt idx="2919">
                  <c:v>1.2256E-2</c:v>
                </c:pt>
                <c:pt idx="2920">
                  <c:v>1.2499E-2</c:v>
                </c:pt>
                <c:pt idx="2921">
                  <c:v>1.2244E-2</c:v>
                </c:pt>
                <c:pt idx="2922">
                  <c:v>1.2285000000000001E-2</c:v>
                </c:pt>
                <c:pt idx="2923">
                  <c:v>1.2343E-2</c:v>
                </c:pt>
                <c:pt idx="2924">
                  <c:v>1.2255E-2</c:v>
                </c:pt>
                <c:pt idx="2925">
                  <c:v>1.226E-2</c:v>
                </c:pt>
                <c:pt idx="2926">
                  <c:v>1.2158E-2</c:v>
                </c:pt>
                <c:pt idx="2927">
                  <c:v>1.2147E-2</c:v>
                </c:pt>
                <c:pt idx="2928">
                  <c:v>1.2156999999999999E-2</c:v>
                </c:pt>
                <c:pt idx="2929">
                  <c:v>1.2579E-2</c:v>
                </c:pt>
                <c:pt idx="2930">
                  <c:v>1.2182E-2</c:v>
                </c:pt>
                <c:pt idx="2931">
                  <c:v>1.2217E-2</c:v>
                </c:pt>
                <c:pt idx="2932">
                  <c:v>1.2182E-2</c:v>
                </c:pt>
                <c:pt idx="2933">
                  <c:v>1.2218E-2</c:v>
                </c:pt>
                <c:pt idx="2934">
                  <c:v>1.2142999999999999E-2</c:v>
                </c:pt>
                <c:pt idx="2935">
                  <c:v>1.2338E-2</c:v>
                </c:pt>
                <c:pt idx="2936">
                  <c:v>1.3226999999999999E-2</c:v>
                </c:pt>
                <c:pt idx="2937">
                  <c:v>1.2272999999999999E-2</c:v>
                </c:pt>
                <c:pt idx="2938">
                  <c:v>1.2178E-2</c:v>
                </c:pt>
                <c:pt idx="2939">
                  <c:v>1.2801999999999999E-2</c:v>
                </c:pt>
                <c:pt idx="2940">
                  <c:v>1.2245000000000001E-2</c:v>
                </c:pt>
                <c:pt idx="2941">
                  <c:v>1.3187000000000001E-2</c:v>
                </c:pt>
                <c:pt idx="2942">
                  <c:v>1.2494999999999999E-2</c:v>
                </c:pt>
                <c:pt idx="2943">
                  <c:v>1.2165E-2</c:v>
                </c:pt>
                <c:pt idx="2944">
                  <c:v>1.2925000000000001E-2</c:v>
                </c:pt>
                <c:pt idx="2945">
                  <c:v>1.2043999999999999E-2</c:v>
                </c:pt>
                <c:pt idx="2946">
                  <c:v>1.2494E-2</c:v>
                </c:pt>
                <c:pt idx="2947">
                  <c:v>1.2985E-2</c:v>
                </c:pt>
                <c:pt idx="2948">
                  <c:v>1.2277E-2</c:v>
                </c:pt>
                <c:pt idx="2949">
                  <c:v>1.2258E-2</c:v>
                </c:pt>
                <c:pt idx="2950">
                  <c:v>1.2192E-2</c:v>
                </c:pt>
                <c:pt idx="2951">
                  <c:v>1.2690999999999999E-2</c:v>
                </c:pt>
                <c:pt idx="2952">
                  <c:v>1.8454000000000002E-2</c:v>
                </c:pt>
                <c:pt idx="2953">
                  <c:v>1.2470999999999999E-2</c:v>
                </c:pt>
                <c:pt idx="2954">
                  <c:v>1.2573000000000001E-2</c:v>
                </c:pt>
                <c:pt idx="2955">
                  <c:v>1.3523E-2</c:v>
                </c:pt>
                <c:pt idx="2956">
                  <c:v>1.2411999999999999E-2</c:v>
                </c:pt>
                <c:pt idx="2957">
                  <c:v>1.201E-2</c:v>
                </c:pt>
                <c:pt idx="2958">
                  <c:v>1.2141000000000001E-2</c:v>
                </c:pt>
                <c:pt idx="2959">
                  <c:v>1.3075E-2</c:v>
                </c:pt>
                <c:pt idx="2960">
                  <c:v>1.2588999999999999E-2</c:v>
                </c:pt>
                <c:pt idx="2961">
                  <c:v>1.2437999999999999E-2</c:v>
                </c:pt>
                <c:pt idx="2962">
                  <c:v>1.2305E-2</c:v>
                </c:pt>
                <c:pt idx="2963">
                  <c:v>1.2135E-2</c:v>
                </c:pt>
                <c:pt idx="2964">
                  <c:v>1.2297000000000001E-2</c:v>
                </c:pt>
                <c:pt idx="2965">
                  <c:v>1.2323000000000001E-2</c:v>
                </c:pt>
                <c:pt idx="2966">
                  <c:v>1.2104999999999999E-2</c:v>
                </c:pt>
                <c:pt idx="2967">
                  <c:v>1.2116999999999999E-2</c:v>
                </c:pt>
                <c:pt idx="2968">
                  <c:v>1.2522E-2</c:v>
                </c:pt>
                <c:pt idx="2969">
                  <c:v>1.2813E-2</c:v>
                </c:pt>
                <c:pt idx="2970">
                  <c:v>1.2233000000000001E-2</c:v>
                </c:pt>
                <c:pt idx="2971">
                  <c:v>1.2167000000000001E-2</c:v>
                </c:pt>
                <c:pt idx="2972">
                  <c:v>1.243E-2</c:v>
                </c:pt>
                <c:pt idx="2973">
                  <c:v>1.2427000000000001E-2</c:v>
                </c:pt>
                <c:pt idx="2974">
                  <c:v>1.2226000000000001E-2</c:v>
                </c:pt>
                <c:pt idx="2975">
                  <c:v>1.2775E-2</c:v>
                </c:pt>
                <c:pt idx="2976">
                  <c:v>1.2884E-2</c:v>
                </c:pt>
                <c:pt idx="2977">
                  <c:v>1.2064999999999999E-2</c:v>
                </c:pt>
                <c:pt idx="2978">
                  <c:v>1.2444999999999999E-2</c:v>
                </c:pt>
                <c:pt idx="2979">
                  <c:v>1.2096000000000001E-2</c:v>
                </c:pt>
                <c:pt idx="2980">
                  <c:v>1.2156999999999999E-2</c:v>
                </c:pt>
                <c:pt idx="2981">
                  <c:v>1.3509999999999999E-2</c:v>
                </c:pt>
                <c:pt idx="2982">
                  <c:v>1.197E-2</c:v>
                </c:pt>
                <c:pt idx="2983">
                  <c:v>1.2853E-2</c:v>
                </c:pt>
                <c:pt idx="2984">
                  <c:v>1.2064999999999999E-2</c:v>
                </c:pt>
                <c:pt idx="2985">
                  <c:v>1.2104E-2</c:v>
                </c:pt>
                <c:pt idx="2986">
                  <c:v>3.4680999999999997E-2</c:v>
                </c:pt>
                <c:pt idx="2987">
                  <c:v>0.12592999999999999</c:v>
                </c:pt>
                <c:pt idx="2988">
                  <c:v>1.2107E-2</c:v>
                </c:pt>
                <c:pt idx="2989">
                  <c:v>1.2336E-2</c:v>
                </c:pt>
                <c:pt idx="2990">
                  <c:v>1.1945000000000001E-2</c:v>
                </c:pt>
                <c:pt idx="2991">
                  <c:v>1.2389000000000001E-2</c:v>
                </c:pt>
                <c:pt idx="2992">
                  <c:v>1.205E-2</c:v>
                </c:pt>
                <c:pt idx="2993">
                  <c:v>1.2669E-2</c:v>
                </c:pt>
                <c:pt idx="2994">
                  <c:v>1.3382E-2</c:v>
                </c:pt>
                <c:pt idx="2995">
                  <c:v>1.2192E-2</c:v>
                </c:pt>
                <c:pt idx="2996">
                  <c:v>1.2189999999999999E-2</c:v>
                </c:pt>
                <c:pt idx="2997">
                  <c:v>1.2236E-2</c:v>
                </c:pt>
                <c:pt idx="2998">
                  <c:v>1.3957000000000001E-2</c:v>
                </c:pt>
                <c:pt idx="2999">
                  <c:v>1.2832E-2</c:v>
                </c:pt>
                <c:pt idx="3000">
                  <c:v>1.2211E-2</c:v>
                </c:pt>
                <c:pt idx="3001">
                  <c:v>1.2156999999999999E-2</c:v>
                </c:pt>
                <c:pt idx="3002">
                  <c:v>1.2633E-2</c:v>
                </c:pt>
                <c:pt idx="3003">
                  <c:v>1.2089000000000001E-2</c:v>
                </c:pt>
                <c:pt idx="3004">
                  <c:v>1.2213E-2</c:v>
                </c:pt>
                <c:pt idx="3005">
                  <c:v>2.6317E-2</c:v>
                </c:pt>
                <c:pt idx="3006">
                  <c:v>1.1998E-2</c:v>
                </c:pt>
                <c:pt idx="3007">
                  <c:v>1.3779E-2</c:v>
                </c:pt>
                <c:pt idx="3008">
                  <c:v>1.2009000000000001E-2</c:v>
                </c:pt>
                <c:pt idx="3009">
                  <c:v>1.2621E-2</c:v>
                </c:pt>
                <c:pt idx="3010">
                  <c:v>1.1880999999999999E-2</c:v>
                </c:pt>
                <c:pt idx="3011">
                  <c:v>1.2312999999999999E-2</c:v>
                </c:pt>
                <c:pt idx="3012">
                  <c:v>1.2181000000000001E-2</c:v>
                </c:pt>
                <c:pt idx="3013">
                  <c:v>1.1998999999999999E-2</c:v>
                </c:pt>
                <c:pt idx="3014">
                  <c:v>1.3368E-2</c:v>
                </c:pt>
                <c:pt idx="3015">
                  <c:v>1.2048E-2</c:v>
                </c:pt>
                <c:pt idx="3016">
                  <c:v>1.2158E-2</c:v>
                </c:pt>
                <c:pt idx="3017">
                  <c:v>1.2083E-2</c:v>
                </c:pt>
                <c:pt idx="3018">
                  <c:v>1.2604000000000001E-2</c:v>
                </c:pt>
                <c:pt idx="3019">
                  <c:v>1.244E-2</c:v>
                </c:pt>
                <c:pt idx="3020">
                  <c:v>1.1806000000000001E-2</c:v>
                </c:pt>
                <c:pt idx="3021">
                  <c:v>1.2144E-2</c:v>
                </c:pt>
                <c:pt idx="3022">
                  <c:v>1.2517E-2</c:v>
                </c:pt>
                <c:pt idx="3023">
                  <c:v>1.2019999999999999E-2</c:v>
                </c:pt>
                <c:pt idx="3024">
                  <c:v>1.3644999999999999E-2</c:v>
                </c:pt>
                <c:pt idx="3025">
                  <c:v>1.2158E-2</c:v>
                </c:pt>
                <c:pt idx="3026">
                  <c:v>1.2828000000000001E-2</c:v>
                </c:pt>
                <c:pt idx="3027">
                  <c:v>1.2658000000000001E-2</c:v>
                </c:pt>
                <c:pt idx="3028">
                  <c:v>1.2056000000000001E-2</c:v>
                </c:pt>
                <c:pt idx="3029">
                  <c:v>1.2551E-2</c:v>
                </c:pt>
                <c:pt idx="3030">
                  <c:v>1.2311000000000001E-2</c:v>
                </c:pt>
                <c:pt idx="3031">
                  <c:v>1.231E-2</c:v>
                </c:pt>
                <c:pt idx="3032">
                  <c:v>1.2345999999999999E-2</c:v>
                </c:pt>
                <c:pt idx="3033">
                  <c:v>1.2644000000000001E-2</c:v>
                </c:pt>
                <c:pt idx="3034">
                  <c:v>1.2123999999999999E-2</c:v>
                </c:pt>
                <c:pt idx="3035">
                  <c:v>1.6216000000000001E-2</c:v>
                </c:pt>
                <c:pt idx="3036">
                  <c:v>1.272E-2</c:v>
                </c:pt>
                <c:pt idx="3037">
                  <c:v>1.2425E-2</c:v>
                </c:pt>
                <c:pt idx="3038">
                  <c:v>1.2116999999999999E-2</c:v>
                </c:pt>
                <c:pt idx="3039">
                  <c:v>1.2496E-2</c:v>
                </c:pt>
                <c:pt idx="3040">
                  <c:v>1.2696000000000001E-2</c:v>
                </c:pt>
                <c:pt idx="3041">
                  <c:v>1.2267E-2</c:v>
                </c:pt>
                <c:pt idx="3042">
                  <c:v>1.2272999999999999E-2</c:v>
                </c:pt>
                <c:pt idx="3043">
                  <c:v>1.2101000000000001E-2</c:v>
                </c:pt>
                <c:pt idx="3044">
                  <c:v>1.2142E-2</c:v>
                </c:pt>
                <c:pt idx="3045">
                  <c:v>1.2087000000000001E-2</c:v>
                </c:pt>
                <c:pt idx="3046">
                  <c:v>1.1653E-2</c:v>
                </c:pt>
                <c:pt idx="3047">
                  <c:v>1.2161E-2</c:v>
                </c:pt>
                <c:pt idx="3048">
                  <c:v>1.2253E-2</c:v>
                </c:pt>
                <c:pt idx="3049">
                  <c:v>1.2725999999999999E-2</c:v>
                </c:pt>
                <c:pt idx="3050">
                  <c:v>1.2286999999999999E-2</c:v>
                </c:pt>
                <c:pt idx="3051">
                  <c:v>1.3658999999999999E-2</c:v>
                </c:pt>
                <c:pt idx="3052">
                  <c:v>1.2869999999999999E-2</c:v>
                </c:pt>
                <c:pt idx="3053">
                  <c:v>1.18E-2</c:v>
                </c:pt>
                <c:pt idx="3054">
                  <c:v>1.2043E-2</c:v>
                </c:pt>
                <c:pt idx="3055">
                  <c:v>1.1927999999999999E-2</c:v>
                </c:pt>
                <c:pt idx="3056">
                  <c:v>1.2118E-2</c:v>
                </c:pt>
                <c:pt idx="3057">
                  <c:v>1.1887999999999999E-2</c:v>
                </c:pt>
                <c:pt idx="3058">
                  <c:v>1.1943E-2</c:v>
                </c:pt>
                <c:pt idx="3059">
                  <c:v>1.2134000000000001E-2</c:v>
                </c:pt>
                <c:pt idx="3060">
                  <c:v>1.2208E-2</c:v>
                </c:pt>
                <c:pt idx="3061">
                  <c:v>1.1847999999999999E-2</c:v>
                </c:pt>
                <c:pt idx="3062">
                  <c:v>1.2625000000000001E-2</c:v>
                </c:pt>
                <c:pt idx="3063">
                  <c:v>1.2463999999999999E-2</c:v>
                </c:pt>
                <c:pt idx="3064">
                  <c:v>0.15597</c:v>
                </c:pt>
                <c:pt idx="3065">
                  <c:v>1.2264000000000001E-2</c:v>
                </c:pt>
                <c:pt idx="3066">
                  <c:v>1.227E-2</c:v>
                </c:pt>
                <c:pt idx="3067">
                  <c:v>1.2552000000000001E-2</c:v>
                </c:pt>
                <c:pt idx="3068">
                  <c:v>1.2395E-2</c:v>
                </c:pt>
                <c:pt idx="3069">
                  <c:v>1.383E-2</c:v>
                </c:pt>
                <c:pt idx="3070">
                  <c:v>1.2149999999999999E-2</c:v>
                </c:pt>
                <c:pt idx="3071">
                  <c:v>1.2255E-2</c:v>
                </c:pt>
                <c:pt idx="3072">
                  <c:v>1.2184E-2</c:v>
                </c:pt>
                <c:pt idx="3073">
                  <c:v>1.218E-2</c:v>
                </c:pt>
                <c:pt idx="3074">
                  <c:v>1.2813E-2</c:v>
                </c:pt>
                <c:pt idx="3075">
                  <c:v>1.1934999999999999E-2</c:v>
                </c:pt>
                <c:pt idx="3076">
                  <c:v>1.2356000000000001E-2</c:v>
                </c:pt>
                <c:pt idx="3077">
                  <c:v>1.2069E-2</c:v>
                </c:pt>
                <c:pt idx="3078">
                  <c:v>1.2069E-2</c:v>
                </c:pt>
                <c:pt idx="3079">
                  <c:v>1.2318000000000001E-2</c:v>
                </c:pt>
                <c:pt idx="3080">
                  <c:v>1.2659999999999999E-2</c:v>
                </c:pt>
                <c:pt idx="3081">
                  <c:v>1.2656000000000001E-2</c:v>
                </c:pt>
                <c:pt idx="3082">
                  <c:v>1.3924000000000001E-2</c:v>
                </c:pt>
                <c:pt idx="3083">
                  <c:v>1.2389000000000001E-2</c:v>
                </c:pt>
                <c:pt idx="3084">
                  <c:v>1.1927E-2</c:v>
                </c:pt>
                <c:pt idx="3085">
                  <c:v>1.2231000000000001E-2</c:v>
                </c:pt>
                <c:pt idx="3086">
                  <c:v>1.2220999999999999E-2</c:v>
                </c:pt>
                <c:pt idx="3087">
                  <c:v>1.2232E-2</c:v>
                </c:pt>
                <c:pt idx="3088">
                  <c:v>1.367E-2</c:v>
                </c:pt>
                <c:pt idx="3089">
                  <c:v>1.2038E-2</c:v>
                </c:pt>
                <c:pt idx="3090">
                  <c:v>1.2777999999999999E-2</c:v>
                </c:pt>
                <c:pt idx="3091">
                  <c:v>1.2035000000000001E-2</c:v>
                </c:pt>
                <c:pt idx="3092">
                  <c:v>1.2116E-2</c:v>
                </c:pt>
                <c:pt idx="3093">
                  <c:v>1.2187E-2</c:v>
                </c:pt>
                <c:pt idx="3094">
                  <c:v>1.2572E-2</c:v>
                </c:pt>
                <c:pt idx="3095">
                  <c:v>1.2408000000000001E-2</c:v>
                </c:pt>
                <c:pt idx="3096">
                  <c:v>1.2248E-2</c:v>
                </c:pt>
                <c:pt idx="3097">
                  <c:v>1.2255E-2</c:v>
                </c:pt>
                <c:pt idx="3098">
                  <c:v>1.2274999999999999E-2</c:v>
                </c:pt>
                <c:pt idx="3099">
                  <c:v>1.2238000000000001E-2</c:v>
                </c:pt>
                <c:pt idx="3100">
                  <c:v>1.3486E-2</c:v>
                </c:pt>
                <c:pt idx="3101">
                  <c:v>1.2158E-2</c:v>
                </c:pt>
                <c:pt idx="3102">
                  <c:v>2.3899E-2</c:v>
                </c:pt>
                <c:pt idx="3103">
                  <c:v>1.2102999999999999E-2</c:v>
                </c:pt>
                <c:pt idx="3104">
                  <c:v>1.2518E-2</c:v>
                </c:pt>
                <c:pt idx="3105">
                  <c:v>1.2893999999999999E-2</c:v>
                </c:pt>
                <c:pt idx="3106">
                  <c:v>1.2721E-2</c:v>
                </c:pt>
                <c:pt idx="3107">
                  <c:v>1.2517E-2</c:v>
                </c:pt>
                <c:pt idx="3108">
                  <c:v>1.2486000000000001E-2</c:v>
                </c:pt>
                <c:pt idx="3109">
                  <c:v>1.274E-2</c:v>
                </c:pt>
                <c:pt idx="3110">
                  <c:v>1.2446E-2</c:v>
                </c:pt>
                <c:pt idx="3111">
                  <c:v>1.3096E-2</c:v>
                </c:pt>
                <c:pt idx="3112">
                  <c:v>1.2153000000000001E-2</c:v>
                </c:pt>
                <c:pt idx="3113">
                  <c:v>1.225E-2</c:v>
                </c:pt>
                <c:pt idx="3114">
                  <c:v>1.2239E-2</c:v>
                </c:pt>
                <c:pt idx="3115">
                  <c:v>1.2307E-2</c:v>
                </c:pt>
                <c:pt idx="3116">
                  <c:v>1.2322E-2</c:v>
                </c:pt>
                <c:pt idx="3117">
                  <c:v>1.3866E-2</c:v>
                </c:pt>
                <c:pt idx="3118">
                  <c:v>1.2936E-2</c:v>
                </c:pt>
                <c:pt idx="3119">
                  <c:v>1.2128E-2</c:v>
                </c:pt>
                <c:pt idx="3120">
                  <c:v>1.2682000000000001E-2</c:v>
                </c:pt>
                <c:pt idx="3121">
                  <c:v>1.222E-2</c:v>
                </c:pt>
                <c:pt idx="3122">
                  <c:v>1.2137999999999999E-2</c:v>
                </c:pt>
                <c:pt idx="3123">
                  <c:v>1.2156999999999999E-2</c:v>
                </c:pt>
                <c:pt idx="3124">
                  <c:v>1.1988E-2</c:v>
                </c:pt>
                <c:pt idx="3125">
                  <c:v>1.2005999999999999E-2</c:v>
                </c:pt>
                <c:pt idx="3126">
                  <c:v>1.2139E-2</c:v>
                </c:pt>
                <c:pt idx="3127">
                  <c:v>1.2173E-2</c:v>
                </c:pt>
                <c:pt idx="3128">
                  <c:v>1.1863E-2</c:v>
                </c:pt>
                <c:pt idx="3129">
                  <c:v>1.4012999999999999E-2</c:v>
                </c:pt>
                <c:pt idx="3130">
                  <c:v>1.2134000000000001E-2</c:v>
                </c:pt>
                <c:pt idx="3131">
                  <c:v>1.2284E-2</c:v>
                </c:pt>
                <c:pt idx="3132">
                  <c:v>1.2319999999999999E-2</c:v>
                </c:pt>
                <c:pt idx="3133">
                  <c:v>1.2335E-2</c:v>
                </c:pt>
                <c:pt idx="3134">
                  <c:v>1.1971000000000001E-2</c:v>
                </c:pt>
                <c:pt idx="3135">
                  <c:v>1.2219000000000001E-2</c:v>
                </c:pt>
                <c:pt idx="3136">
                  <c:v>1.2071999999999999E-2</c:v>
                </c:pt>
                <c:pt idx="3137">
                  <c:v>1.2252000000000001E-2</c:v>
                </c:pt>
                <c:pt idx="3138">
                  <c:v>1.2161999999999999E-2</c:v>
                </c:pt>
                <c:pt idx="3139">
                  <c:v>1.2063000000000001E-2</c:v>
                </c:pt>
                <c:pt idx="3140">
                  <c:v>1.2446E-2</c:v>
                </c:pt>
                <c:pt idx="3141">
                  <c:v>1.4137E-2</c:v>
                </c:pt>
                <c:pt idx="3142">
                  <c:v>1.308E-2</c:v>
                </c:pt>
                <c:pt idx="3143">
                  <c:v>1.2259000000000001E-2</c:v>
                </c:pt>
                <c:pt idx="3144">
                  <c:v>1.1793E-2</c:v>
                </c:pt>
                <c:pt idx="3145">
                  <c:v>1.2088E-2</c:v>
                </c:pt>
                <c:pt idx="3146">
                  <c:v>1.2219000000000001E-2</c:v>
                </c:pt>
                <c:pt idx="3147">
                  <c:v>1.294E-2</c:v>
                </c:pt>
                <c:pt idx="3148">
                  <c:v>1.2158E-2</c:v>
                </c:pt>
                <c:pt idx="3149">
                  <c:v>1.2430999999999999E-2</c:v>
                </c:pt>
                <c:pt idx="3150">
                  <c:v>1.2293E-2</c:v>
                </c:pt>
                <c:pt idx="3151">
                  <c:v>1.2517E-2</c:v>
                </c:pt>
                <c:pt idx="3152">
                  <c:v>1.3032E-2</c:v>
                </c:pt>
                <c:pt idx="3153">
                  <c:v>1.2283000000000001E-2</c:v>
                </c:pt>
                <c:pt idx="3154">
                  <c:v>1.4232E-2</c:v>
                </c:pt>
                <c:pt idx="3155">
                  <c:v>1.2297000000000001E-2</c:v>
                </c:pt>
                <c:pt idx="3156">
                  <c:v>1.2208E-2</c:v>
                </c:pt>
                <c:pt idx="3157">
                  <c:v>1.2116999999999999E-2</c:v>
                </c:pt>
                <c:pt idx="3158">
                  <c:v>1.3313999999999999E-2</c:v>
                </c:pt>
                <c:pt idx="3159">
                  <c:v>1.3153E-2</c:v>
                </c:pt>
                <c:pt idx="3160">
                  <c:v>1.2662E-2</c:v>
                </c:pt>
                <c:pt idx="3161">
                  <c:v>1.2130999999999999E-2</c:v>
                </c:pt>
                <c:pt idx="3162">
                  <c:v>1.2543E-2</c:v>
                </c:pt>
                <c:pt idx="3163">
                  <c:v>1.2262E-2</c:v>
                </c:pt>
                <c:pt idx="3164">
                  <c:v>1.2553E-2</c:v>
                </c:pt>
                <c:pt idx="3165">
                  <c:v>1.255E-2</c:v>
                </c:pt>
                <c:pt idx="3166">
                  <c:v>1.231E-2</c:v>
                </c:pt>
                <c:pt idx="3167">
                  <c:v>1.3587E-2</c:v>
                </c:pt>
                <c:pt idx="3168">
                  <c:v>1.1799E-2</c:v>
                </c:pt>
                <c:pt idx="3169">
                  <c:v>1.2505E-2</c:v>
                </c:pt>
                <c:pt idx="3170">
                  <c:v>1.1742000000000001E-2</c:v>
                </c:pt>
                <c:pt idx="3171">
                  <c:v>1.2534E-2</c:v>
                </c:pt>
                <c:pt idx="3172">
                  <c:v>1.3102000000000001E-2</c:v>
                </c:pt>
                <c:pt idx="3173">
                  <c:v>1.2322E-2</c:v>
                </c:pt>
                <c:pt idx="3174">
                  <c:v>1.208E-2</c:v>
                </c:pt>
                <c:pt idx="3175">
                  <c:v>1.2113000000000001E-2</c:v>
                </c:pt>
                <c:pt idx="3176">
                  <c:v>1.226E-2</c:v>
                </c:pt>
                <c:pt idx="3177">
                  <c:v>1.2222E-2</c:v>
                </c:pt>
                <c:pt idx="3178">
                  <c:v>1.2083999999999999E-2</c:v>
                </c:pt>
                <c:pt idx="3179">
                  <c:v>1.2073E-2</c:v>
                </c:pt>
                <c:pt idx="3180">
                  <c:v>1.2381E-2</c:v>
                </c:pt>
                <c:pt idx="3181">
                  <c:v>1.2097E-2</c:v>
                </c:pt>
                <c:pt idx="3182">
                  <c:v>1.2050999999999999E-2</c:v>
                </c:pt>
                <c:pt idx="3183">
                  <c:v>1.2267999999999999E-2</c:v>
                </c:pt>
                <c:pt idx="3184">
                  <c:v>1.2182E-2</c:v>
                </c:pt>
                <c:pt idx="3185">
                  <c:v>1.2465E-2</c:v>
                </c:pt>
                <c:pt idx="3186">
                  <c:v>1.2118E-2</c:v>
                </c:pt>
                <c:pt idx="3187">
                  <c:v>1.2319999999999999E-2</c:v>
                </c:pt>
                <c:pt idx="3188">
                  <c:v>1.2272E-2</c:v>
                </c:pt>
                <c:pt idx="3189">
                  <c:v>1.2137999999999999E-2</c:v>
                </c:pt>
                <c:pt idx="3190">
                  <c:v>1.2423E-2</c:v>
                </c:pt>
                <c:pt idx="3191">
                  <c:v>1.3624000000000001E-2</c:v>
                </c:pt>
                <c:pt idx="3192">
                  <c:v>1.2253E-2</c:v>
                </c:pt>
                <c:pt idx="3193">
                  <c:v>1.2345999999999999E-2</c:v>
                </c:pt>
                <c:pt idx="3194">
                  <c:v>1.2177E-2</c:v>
                </c:pt>
                <c:pt idx="3195">
                  <c:v>1.3372E-2</c:v>
                </c:pt>
                <c:pt idx="3196">
                  <c:v>1.2631E-2</c:v>
                </c:pt>
                <c:pt idx="3197">
                  <c:v>1.3100000000000001E-2</c:v>
                </c:pt>
                <c:pt idx="3198">
                  <c:v>1.2264000000000001E-2</c:v>
                </c:pt>
                <c:pt idx="3199">
                  <c:v>1.2253999999999999E-2</c:v>
                </c:pt>
                <c:pt idx="3200">
                  <c:v>1.7623E-2</c:v>
                </c:pt>
                <c:pt idx="3201">
                  <c:v>1.2104999999999999E-2</c:v>
                </c:pt>
                <c:pt idx="3202">
                  <c:v>1.2701E-2</c:v>
                </c:pt>
                <c:pt idx="3203">
                  <c:v>1.2283000000000001E-2</c:v>
                </c:pt>
                <c:pt idx="3204">
                  <c:v>1.2186000000000001E-2</c:v>
                </c:pt>
                <c:pt idx="3205">
                  <c:v>1.3174E-2</c:v>
                </c:pt>
                <c:pt idx="3206">
                  <c:v>1.2434000000000001E-2</c:v>
                </c:pt>
                <c:pt idx="3207">
                  <c:v>1.2165E-2</c:v>
                </c:pt>
                <c:pt idx="3208">
                  <c:v>1.2303E-2</c:v>
                </c:pt>
                <c:pt idx="3209">
                  <c:v>2.317E-2</c:v>
                </c:pt>
                <c:pt idx="3210">
                  <c:v>1.2133E-2</c:v>
                </c:pt>
                <c:pt idx="3211">
                  <c:v>1.2227999999999999E-2</c:v>
                </c:pt>
                <c:pt idx="3212">
                  <c:v>1.2524E-2</c:v>
                </c:pt>
                <c:pt idx="3213">
                  <c:v>1.2965000000000001E-2</c:v>
                </c:pt>
                <c:pt idx="3214">
                  <c:v>1.2263E-2</c:v>
                </c:pt>
                <c:pt idx="3215">
                  <c:v>1.2130999999999999E-2</c:v>
                </c:pt>
                <c:pt idx="3216">
                  <c:v>1.2302E-2</c:v>
                </c:pt>
                <c:pt idx="3217">
                  <c:v>1.2422000000000001E-2</c:v>
                </c:pt>
                <c:pt idx="3218">
                  <c:v>1.2003E-2</c:v>
                </c:pt>
                <c:pt idx="3219">
                  <c:v>1.2694E-2</c:v>
                </c:pt>
                <c:pt idx="3220">
                  <c:v>1.2111E-2</c:v>
                </c:pt>
                <c:pt idx="3221">
                  <c:v>1.2317E-2</c:v>
                </c:pt>
                <c:pt idx="3222">
                  <c:v>1.2187999999999999E-2</c:v>
                </c:pt>
                <c:pt idx="3223">
                  <c:v>1.3625999999999999E-2</c:v>
                </c:pt>
                <c:pt idx="3224">
                  <c:v>1.4716999999999999E-2</c:v>
                </c:pt>
                <c:pt idx="3225">
                  <c:v>1.2886999999999999E-2</c:v>
                </c:pt>
                <c:pt idx="3226">
                  <c:v>1.2354E-2</c:v>
                </c:pt>
                <c:pt idx="3227">
                  <c:v>1.2123999999999999E-2</c:v>
                </c:pt>
                <c:pt idx="3228">
                  <c:v>1.3733E-2</c:v>
                </c:pt>
                <c:pt idx="3229">
                  <c:v>1.2161E-2</c:v>
                </c:pt>
                <c:pt idx="3230">
                  <c:v>1.2147E-2</c:v>
                </c:pt>
                <c:pt idx="3231">
                  <c:v>1.2456E-2</c:v>
                </c:pt>
                <c:pt idx="3232">
                  <c:v>1.1716000000000001E-2</c:v>
                </c:pt>
                <c:pt idx="3233">
                  <c:v>1.234E-2</c:v>
                </c:pt>
                <c:pt idx="3234">
                  <c:v>1.2175999999999999E-2</c:v>
                </c:pt>
                <c:pt idx="3235">
                  <c:v>1.8197999999999999E-2</c:v>
                </c:pt>
                <c:pt idx="3236">
                  <c:v>1.2321E-2</c:v>
                </c:pt>
                <c:pt idx="3237">
                  <c:v>1.2146000000000001E-2</c:v>
                </c:pt>
                <c:pt idx="3238">
                  <c:v>1.3002E-2</c:v>
                </c:pt>
                <c:pt idx="3239">
                  <c:v>1.2701E-2</c:v>
                </c:pt>
                <c:pt idx="3240">
                  <c:v>1.2364999999999999E-2</c:v>
                </c:pt>
                <c:pt idx="3241">
                  <c:v>1.3013E-2</c:v>
                </c:pt>
                <c:pt idx="3242">
                  <c:v>1.6572E-2</c:v>
                </c:pt>
                <c:pt idx="3243">
                  <c:v>1.2256E-2</c:v>
                </c:pt>
                <c:pt idx="3244">
                  <c:v>1.1827000000000001E-2</c:v>
                </c:pt>
                <c:pt idx="3245">
                  <c:v>1.2073E-2</c:v>
                </c:pt>
                <c:pt idx="3246">
                  <c:v>1.2371E-2</c:v>
                </c:pt>
                <c:pt idx="3247">
                  <c:v>1.3261999999999999E-2</c:v>
                </c:pt>
                <c:pt idx="3248">
                  <c:v>1.2238000000000001E-2</c:v>
                </c:pt>
                <c:pt idx="3249">
                  <c:v>1.2688E-2</c:v>
                </c:pt>
                <c:pt idx="3250">
                  <c:v>1.2142999999999999E-2</c:v>
                </c:pt>
                <c:pt idx="3251">
                  <c:v>1.2172000000000001E-2</c:v>
                </c:pt>
                <c:pt idx="3252">
                  <c:v>1.2204E-2</c:v>
                </c:pt>
                <c:pt idx="3253">
                  <c:v>1.2279999999999999E-2</c:v>
                </c:pt>
                <c:pt idx="3254">
                  <c:v>1.2657E-2</c:v>
                </c:pt>
                <c:pt idx="3255">
                  <c:v>1.4612999999999999E-2</c:v>
                </c:pt>
                <c:pt idx="3256">
                  <c:v>1.2704999999999999E-2</c:v>
                </c:pt>
                <c:pt idx="3257">
                  <c:v>1.3596E-2</c:v>
                </c:pt>
                <c:pt idx="3258">
                  <c:v>1.7666000000000001E-2</c:v>
                </c:pt>
                <c:pt idx="3259">
                  <c:v>1.2498E-2</c:v>
                </c:pt>
                <c:pt idx="3260">
                  <c:v>1.2415000000000001E-2</c:v>
                </c:pt>
                <c:pt idx="3261">
                  <c:v>1.1852E-2</c:v>
                </c:pt>
                <c:pt idx="3262">
                  <c:v>1.2486000000000001E-2</c:v>
                </c:pt>
                <c:pt idx="3263">
                  <c:v>1.2069E-2</c:v>
                </c:pt>
                <c:pt idx="3264">
                  <c:v>1.2173E-2</c:v>
                </c:pt>
                <c:pt idx="3265">
                  <c:v>1.2049000000000001E-2</c:v>
                </c:pt>
                <c:pt idx="3266">
                  <c:v>1.2342000000000001E-2</c:v>
                </c:pt>
                <c:pt idx="3267">
                  <c:v>1.3864E-2</c:v>
                </c:pt>
                <c:pt idx="3268">
                  <c:v>1.2399E-2</c:v>
                </c:pt>
                <c:pt idx="3269">
                  <c:v>1.2485E-2</c:v>
                </c:pt>
                <c:pt idx="3270">
                  <c:v>1.2213999999999999E-2</c:v>
                </c:pt>
                <c:pt idx="3271">
                  <c:v>1.2168999999999999E-2</c:v>
                </c:pt>
                <c:pt idx="3272">
                  <c:v>1.3047E-2</c:v>
                </c:pt>
                <c:pt idx="3273">
                  <c:v>1.1893000000000001E-2</c:v>
                </c:pt>
                <c:pt idx="3274">
                  <c:v>1.3897E-2</c:v>
                </c:pt>
                <c:pt idx="3275">
                  <c:v>1.2265E-2</c:v>
                </c:pt>
                <c:pt idx="3276">
                  <c:v>1.3112E-2</c:v>
                </c:pt>
                <c:pt idx="3277">
                  <c:v>1.2132E-2</c:v>
                </c:pt>
                <c:pt idx="3278">
                  <c:v>1.2179000000000001E-2</c:v>
                </c:pt>
                <c:pt idx="3279">
                  <c:v>1.2291E-2</c:v>
                </c:pt>
                <c:pt idx="3280">
                  <c:v>1.2311000000000001E-2</c:v>
                </c:pt>
                <c:pt idx="3281">
                  <c:v>1.2566000000000001E-2</c:v>
                </c:pt>
                <c:pt idx="3282">
                  <c:v>1.2043999999999999E-2</c:v>
                </c:pt>
                <c:pt idx="3283">
                  <c:v>1.2658000000000001E-2</c:v>
                </c:pt>
                <c:pt idx="3284">
                  <c:v>1.3733E-2</c:v>
                </c:pt>
                <c:pt idx="3285">
                  <c:v>1.2278000000000001E-2</c:v>
                </c:pt>
                <c:pt idx="3286">
                  <c:v>1.231E-2</c:v>
                </c:pt>
                <c:pt idx="3287">
                  <c:v>1.2130999999999999E-2</c:v>
                </c:pt>
                <c:pt idx="3288">
                  <c:v>1.2083E-2</c:v>
                </c:pt>
                <c:pt idx="3289">
                  <c:v>1.2253E-2</c:v>
                </c:pt>
                <c:pt idx="3290">
                  <c:v>1.2456E-2</c:v>
                </c:pt>
                <c:pt idx="3291">
                  <c:v>1.2355E-2</c:v>
                </c:pt>
                <c:pt idx="3292">
                  <c:v>1.2116E-2</c:v>
                </c:pt>
                <c:pt idx="3293">
                  <c:v>1.274E-2</c:v>
                </c:pt>
                <c:pt idx="3294">
                  <c:v>1.2056000000000001E-2</c:v>
                </c:pt>
                <c:pt idx="3295">
                  <c:v>1.2137999999999999E-2</c:v>
                </c:pt>
                <c:pt idx="3296">
                  <c:v>1.2237E-2</c:v>
                </c:pt>
                <c:pt idx="3297">
                  <c:v>1.2621E-2</c:v>
                </c:pt>
                <c:pt idx="3298">
                  <c:v>1.2278000000000001E-2</c:v>
                </c:pt>
                <c:pt idx="3299">
                  <c:v>1.2181000000000001E-2</c:v>
                </c:pt>
                <c:pt idx="3300">
                  <c:v>1.2453000000000001E-2</c:v>
                </c:pt>
                <c:pt idx="3301">
                  <c:v>1.2661E-2</c:v>
                </c:pt>
                <c:pt idx="3302">
                  <c:v>1.4762000000000001E-2</c:v>
                </c:pt>
                <c:pt idx="3303">
                  <c:v>1.294E-2</c:v>
                </c:pt>
                <c:pt idx="3304">
                  <c:v>1.2624E-2</c:v>
                </c:pt>
                <c:pt idx="3305">
                  <c:v>1.2434000000000001E-2</c:v>
                </c:pt>
                <c:pt idx="3306">
                  <c:v>1.2343E-2</c:v>
                </c:pt>
                <c:pt idx="3307">
                  <c:v>1.2351000000000001E-2</c:v>
                </c:pt>
                <c:pt idx="3308">
                  <c:v>1.2017999999999999E-2</c:v>
                </c:pt>
                <c:pt idx="3309">
                  <c:v>1.2404E-2</c:v>
                </c:pt>
                <c:pt idx="3310">
                  <c:v>1.2367E-2</c:v>
                </c:pt>
                <c:pt idx="3311">
                  <c:v>1.2564000000000001E-2</c:v>
                </c:pt>
                <c:pt idx="3312">
                  <c:v>1.2293E-2</c:v>
                </c:pt>
                <c:pt idx="3313">
                  <c:v>1.1847E-2</c:v>
                </c:pt>
                <c:pt idx="3314">
                  <c:v>1.2676E-2</c:v>
                </c:pt>
                <c:pt idx="3315">
                  <c:v>1.2108000000000001E-2</c:v>
                </c:pt>
                <c:pt idx="3316">
                  <c:v>1.2262E-2</c:v>
                </c:pt>
                <c:pt idx="3317">
                  <c:v>1.2484E-2</c:v>
                </c:pt>
                <c:pt idx="3318">
                  <c:v>1.2548999999999999E-2</c:v>
                </c:pt>
                <c:pt idx="3319">
                  <c:v>1.2758E-2</c:v>
                </c:pt>
                <c:pt idx="3320">
                  <c:v>1.2721E-2</c:v>
                </c:pt>
                <c:pt idx="3321">
                  <c:v>1.2448000000000001E-2</c:v>
                </c:pt>
                <c:pt idx="3322">
                  <c:v>1.2168E-2</c:v>
                </c:pt>
                <c:pt idx="3323">
                  <c:v>1.2217E-2</c:v>
                </c:pt>
                <c:pt idx="3324">
                  <c:v>1.2329E-2</c:v>
                </c:pt>
                <c:pt idx="3325">
                  <c:v>1.1780000000000001E-2</c:v>
                </c:pt>
                <c:pt idx="3326">
                  <c:v>1.2017999999999999E-2</c:v>
                </c:pt>
                <c:pt idx="3327">
                  <c:v>1.2546E-2</c:v>
                </c:pt>
                <c:pt idx="3328">
                  <c:v>1.2624E-2</c:v>
                </c:pt>
                <c:pt idx="3329">
                  <c:v>1.3724999999999999E-2</c:v>
                </c:pt>
                <c:pt idx="3330">
                  <c:v>1.2612E-2</c:v>
                </c:pt>
                <c:pt idx="3331">
                  <c:v>1.2303E-2</c:v>
                </c:pt>
                <c:pt idx="3332">
                  <c:v>1.2399E-2</c:v>
                </c:pt>
                <c:pt idx="3333">
                  <c:v>1.2090999999999999E-2</c:v>
                </c:pt>
                <c:pt idx="3334">
                  <c:v>1.2226000000000001E-2</c:v>
                </c:pt>
                <c:pt idx="3335">
                  <c:v>1.2178E-2</c:v>
                </c:pt>
                <c:pt idx="3336">
                  <c:v>1.2352999999999999E-2</c:v>
                </c:pt>
                <c:pt idx="3337">
                  <c:v>1.3128000000000001E-2</c:v>
                </c:pt>
                <c:pt idx="3338">
                  <c:v>1.2374E-2</c:v>
                </c:pt>
                <c:pt idx="3339">
                  <c:v>1.2385E-2</c:v>
                </c:pt>
                <c:pt idx="3340">
                  <c:v>1.2017999999999999E-2</c:v>
                </c:pt>
                <c:pt idx="3341">
                  <c:v>1.2071E-2</c:v>
                </c:pt>
                <c:pt idx="3342">
                  <c:v>1.2378E-2</c:v>
                </c:pt>
                <c:pt idx="3343">
                  <c:v>1.2069E-2</c:v>
                </c:pt>
                <c:pt idx="3344">
                  <c:v>1.2219000000000001E-2</c:v>
                </c:pt>
                <c:pt idx="3345">
                  <c:v>1.2427000000000001E-2</c:v>
                </c:pt>
                <c:pt idx="3346">
                  <c:v>1.2243E-2</c:v>
                </c:pt>
                <c:pt idx="3347">
                  <c:v>1.239E-2</c:v>
                </c:pt>
                <c:pt idx="3348">
                  <c:v>1.2699999999999999E-2</c:v>
                </c:pt>
                <c:pt idx="3349">
                  <c:v>1.2182E-2</c:v>
                </c:pt>
                <c:pt idx="3350">
                  <c:v>1.2293E-2</c:v>
                </c:pt>
                <c:pt idx="3351">
                  <c:v>1.3405E-2</c:v>
                </c:pt>
                <c:pt idx="3352">
                  <c:v>1.2609E-2</c:v>
                </c:pt>
                <c:pt idx="3353">
                  <c:v>1.3087E-2</c:v>
                </c:pt>
                <c:pt idx="3354">
                  <c:v>1.2485E-2</c:v>
                </c:pt>
                <c:pt idx="3355">
                  <c:v>1.2456999999999999E-2</c:v>
                </c:pt>
                <c:pt idx="3356">
                  <c:v>1.2030000000000001E-2</c:v>
                </c:pt>
                <c:pt idx="3357">
                  <c:v>1.1927999999999999E-2</c:v>
                </c:pt>
                <c:pt idx="3358">
                  <c:v>1.2074E-2</c:v>
                </c:pt>
                <c:pt idx="3359">
                  <c:v>1.2553999999999999E-2</c:v>
                </c:pt>
                <c:pt idx="3360">
                  <c:v>1.3202999999999999E-2</c:v>
                </c:pt>
                <c:pt idx="3361">
                  <c:v>1.2248E-2</c:v>
                </c:pt>
                <c:pt idx="3362">
                  <c:v>1.5602E-2</c:v>
                </c:pt>
                <c:pt idx="3363">
                  <c:v>1.2186000000000001E-2</c:v>
                </c:pt>
                <c:pt idx="3364">
                  <c:v>1.2658000000000001E-2</c:v>
                </c:pt>
                <c:pt idx="3365">
                  <c:v>1.2234999999999999E-2</c:v>
                </c:pt>
                <c:pt idx="3366">
                  <c:v>1.2692E-2</c:v>
                </c:pt>
                <c:pt idx="3367">
                  <c:v>1.2215E-2</c:v>
                </c:pt>
                <c:pt idx="3368">
                  <c:v>1.2179000000000001E-2</c:v>
                </c:pt>
                <c:pt idx="3369">
                  <c:v>1.6278000000000001E-2</c:v>
                </c:pt>
                <c:pt idx="3370">
                  <c:v>1.2177E-2</c:v>
                </c:pt>
                <c:pt idx="3371">
                  <c:v>1.2160000000000001E-2</c:v>
                </c:pt>
                <c:pt idx="3372">
                  <c:v>1.2494E-2</c:v>
                </c:pt>
                <c:pt idx="3373">
                  <c:v>9.8374000000000003E-2</c:v>
                </c:pt>
                <c:pt idx="3374">
                  <c:v>1.2328E-2</c:v>
                </c:pt>
                <c:pt idx="3375">
                  <c:v>1.2128E-2</c:v>
                </c:pt>
                <c:pt idx="3376">
                  <c:v>1.2763999999999999E-2</c:v>
                </c:pt>
                <c:pt idx="3377">
                  <c:v>1.2233000000000001E-2</c:v>
                </c:pt>
                <c:pt idx="3378">
                  <c:v>1.3504E-2</c:v>
                </c:pt>
                <c:pt idx="3379">
                  <c:v>1.2137999999999999E-2</c:v>
                </c:pt>
                <c:pt idx="3380">
                  <c:v>1.2324999999999999E-2</c:v>
                </c:pt>
                <c:pt idx="3381">
                  <c:v>1.2142E-2</c:v>
                </c:pt>
                <c:pt idx="3382">
                  <c:v>1.2213999999999999E-2</c:v>
                </c:pt>
                <c:pt idx="3383">
                  <c:v>1.3495999999999999E-2</c:v>
                </c:pt>
                <c:pt idx="3384">
                  <c:v>1.3627E-2</c:v>
                </c:pt>
                <c:pt idx="3385">
                  <c:v>1.2272E-2</c:v>
                </c:pt>
                <c:pt idx="3386">
                  <c:v>1.2206E-2</c:v>
                </c:pt>
                <c:pt idx="3387">
                  <c:v>1.2175E-2</c:v>
                </c:pt>
                <c:pt idx="3388">
                  <c:v>1.2345E-2</c:v>
                </c:pt>
                <c:pt idx="3389">
                  <c:v>1.1801000000000001E-2</c:v>
                </c:pt>
                <c:pt idx="3390">
                  <c:v>1.2074E-2</c:v>
                </c:pt>
                <c:pt idx="3391">
                  <c:v>1.2069E-2</c:v>
                </c:pt>
                <c:pt idx="3392">
                  <c:v>1.2145E-2</c:v>
                </c:pt>
                <c:pt idx="3393">
                  <c:v>1.3486E-2</c:v>
                </c:pt>
                <c:pt idx="3394">
                  <c:v>1.2348E-2</c:v>
                </c:pt>
                <c:pt idx="3395">
                  <c:v>1.2869E-2</c:v>
                </c:pt>
                <c:pt idx="3396">
                  <c:v>1.2008E-2</c:v>
                </c:pt>
                <c:pt idx="3397">
                  <c:v>1.2579999999999999E-2</c:v>
                </c:pt>
                <c:pt idx="3398">
                  <c:v>1.1431E-2</c:v>
                </c:pt>
                <c:pt idx="3399">
                  <c:v>1.2348E-2</c:v>
                </c:pt>
                <c:pt idx="3400">
                  <c:v>1.2204E-2</c:v>
                </c:pt>
                <c:pt idx="3401">
                  <c:v>1.2135999999999999E-2</c:v>
                </c:pt>
                <c:pt idx="3402">
                  <c:v>1.2309E-2</c:v>
                </c:pt>
                <c:pt idx="3403">
                  <c:v>1.2194999999999999E-2</c:v>
                </c:pt>
                <c:pt idx="3404">
                  <c:v>1.2248E-2</c:v>
                </c:pt>
                <c:pt idx="3405">
                  <c:v>1.1892E-2</c:v>
                </c:pt>
                <c:pt idx="3406">
                  <c:v>1.2193000000000001E-2</c:v>
                </c:pt>
                <c:pt idx="3407">
                  <c:v>1.2343E-2</c:v>
                </c:pt>
                <c:pt idx="3408">
                  <c:v>1.2460000000000001E-2</c:v>
                </c:pt>
                <c:pt idx="3409">
                  <c:v>1.6256E-2</c:v>
                </c:pt>
                <c:pt idx="3410">
                  <c:v>1.2312999999999999E-2</c:v>
                </c:pt>
                <c:pt idx="3411">
                  <c:v>1.2122000000000001E-2</c:v>
                </c:pt>
                <c:pt idx="3412">
                  <c:v>1.2076E-2</c:v>
                </c:pt>
                <c:pt idx="3413">
                  <c:v>1.2191E-2</c:v>
                </c:pt>
                <c:pt idx="3414">
                  <c:v>1.2144E-2</c:v>
                </c:pt>
                <c:pt idx="3415">
                  <c:v>1.2736000000000001E-2</c:v>
                </c:pt>
                <c:pt idx="3416">
                  <c:v>1.2196E-2</c:v>
                </c:pt>
                <c:pt idx="3417">
                  <c:v>1.3433E-2</c:v>
                </c:pt>
                <c:pt idx="3418">
                  <c:v>1.2579E-2</c:v>
                </c:pt>
                <c:pt idx="3419">
                  <c:v>1.2239999999999999E-2</c:v>
                </c:pt>
                <c:pt idx="3420">
                  <c:v>1.2191E-2</c:v>
                </c:pt>
                <c:pt idx="3421">
                  <c:v>1.2163E-2</c:v>
                </c:pt>
                <c:pt idx="3422">
                  <c:v>1.2638E-2</c:v>
                </c:pt>
                <c:pt idx="3423">
                  <c:v>1.2975E-2</c:v>
                </c:pt>
                <c:pt idx="3424">
                  <c:v>1.2222999999999999E-2</c:v>
                </c:pt>
                <c:pt idx="3425">
                  <c:v>1.1867000000000001E-2</c:v>
                </c:pt>
                <c:pt idx="3426">
                  <c:v>1.2194999999999999E-2</c:v>
                </c:pt>
                <c:pt idx="3427">
                  <c:v>1.2629E-2</c:v>
                </c:pt>
                <c:pt idx="3428">
                  <c:v>1.2415000000000001E-2</c:v>
                </c:pt>
                <c:pt idx="3429">
                  <c:v>1.2305E-2</c:v>
                </c:pt>
                <c:pt idx="3430">
                  <c:v>1.2975E-2</c:v>
                </c:pt>
                <c:pt idx="3431">
                  <c:v>1.2276E-2</c:v>
                </c:pt>
                <c:pt idx="3432">
                  <c:v>1.2248999999999999E-2</c:v>
                </c:pt>
                <c:pt idx="3433">
                  <c:v>1.2969E-2</c:v>
                </c:pt>
                <c:pt idx="3434">
                  <c:v>1.2283000000000001E-2</c:v>
                </c:pt>
                <c:pt idx="3435">
                  <c:v>1.2234E-2</c:v>
                </c:pt>
                <c:pt idx="3436">
                  <c:v>1.2321E-2</c:v>
                </c:pt>
                <c:pt idx="3437">
                  <c:v>1.2473E-2</c:v>
                </c:pt>
                <c:pt idx="3438">
                  <c:v>1.217E-2</c:v>
                </c:pt>
                <c:pt idx="3439">
                  <c:v>1.247E-2</c:v>
                </c:pt>
                <c:pt idx="3440">
                  <c:v>1.3592999999999999E-2</c:v>
                </c:pt>
                <c:pt idx="3441">
                  <c:v>1.252E-2</c:v>
                </c:pt>
                <c:pt idx="3442">
                  <c:v>1.2213999999999999E-2</c:v>
                </c:pt>
                <c:pt idx="3443">
                  <c:v>1.2369E-2</c:v>
                </c:pt>
                <c:pt idx="3444">
                  <c:v>1.2924E-2</c:v>
                </c:pt>
                <c:pt idx="3445">
                  <c:v>1.235E-2</c:v>
                </c:pt>
                <c:pt idx="3446">
                  <c:v>1.1990000000000001E-2</c:v>
                </c:pt>
                <c:pt idx="3447">
                  <c:v>1.2052999999999999E-2</c:v>
                </c:pt>
                <c:pt idx="3448">
                  <c:v>1.2257000000000001E-2</c:v>
                </c:pt>
                <c:pt idx="3449">
                  <c:v>1.2278000000000001E-2</c:v>
                </c:pt>
                <c:pt idx="3450">
                  <c:v>1.2453000000000001E-2</c:v>
                </c:pt>
                <c:pt idx="3451">
                  <c:v>1.1825E-2</c:v>
                </c:pt>
                <c:pt idx="3452">
                  <c:v>1.2012999999999999E-2</c:v>
                </c:pt>
                <c:pt idx="3453">
                  <c:v>1.3129999999999999E-2</c:v>
                </c:pt>
                <c:pt idx="3454">
                  <c:v>1.2604000000000001E-2</c:v>
                </c:pt>
                <c:pt idx="3455">
                  <c:v>1.2090999999999999E-2</c:v>
                </c:pt>
                <c:pt idx="3456">
                  <c:v>1.2656000000000001E-2</c:v>
                </c:pt>
                <c:pt idx="3457">
                  <c:v>1.2492E-2</c:v>
                </c:pt>
                <c:pt idx="3458">
                  <c:v>1.2215999999999999E-2</c:v>
                </c:pt>
                <c:pt idx="3459">
                  <c:v>1.1950000000000001E-2</c:v>
                </c:pt>
                <c:pt idx="3460">
                  <c:v>1.2359E-2</c:v>
                </c:pt>
                <c:pt idx="3461">
                  <c:v>1.2251E-2</c:v>
                </c:pt>
                <c:pt idx="3462">
                  <c:v>1.359E-2</c:v>
                </c:pt>
                <c:pt idx="3463">
                  <c:v>1.2186000000000001E-2</c:v>
                </c:pt>
                <c:pt idx="3464">
                  <c:v>1.2217E-2</c:v>
                </c:pt>
                <c:pt idx="3465">
                  <c:v>1.2026999999999999E-2</c:v>
                </c:pt>
                <c:pt idx="3466">
                  <c:v>1.2762000000000001E-2</c:v>
                </c:pt>
                <c:pt idx="3467">
                  <c:v>1.2218E-2</c:v>
                </c:pt>
                <c:pt idx="3468">
                  <c:v>1.2125E-2</c:v>
                </c:pt>
                <c:pt idx="3469">
                  <c:v>1.2237E-2</c:v>
                </c:pt>
                <c:pt idx="3470">
                  <c:v>1.2086E-2</c:v>
                </c:pt>
                <c:pt idx="3471">
                  <c:v>1.2187999999999999E-2</c:v>
                </c:pt>
                <c:pt idx="3472">
                  <c:v>1.2017E-2</c:v>
                </c:pt>
                <c:pt idx="3473">
                  <c:v>1.2112E-2</c:v>
                </c:pt>
                <c:pt idx="3474">
                  <c:v>1.2241E-2</c:v>
                </c:pt>
                <c:pt idx="3475">
                  <c:v>1.2307E-2</c:v>
                </c:pt>
                <c:pt idx="3476">
                  <c:v>1.4279999999999999E-2</c:v>
                </c:pt>
                <c:pt idx="3477">
                  <c:v>1.247E-2</c:v>
                </c:pt>
                <c:pt idx="3478">
                  <c:v>1.1964000000000001E-2</c:v>
                </c:pt>
                <c:pt idx="3479">
                  <c:v>1.2491E-2</c:v>
                </c:pt>
                <c:pt idx="3480">
                  <c:v>1.2095E-2</c:v>
                </c:pt>
                <c:pt idx="3481">
                  <c:v>1.2192E-2</c:v>
                </c:pt>
                <c:pt idx="3482">
                  <c:v>1.2201999999999999E-2</c:v>
                </c:pt>
                <c:pt idx="3483">
                  <c:v>1.2755000000000001E-2</c:v>
                </c:pt>
                <c:pt idx="3484">
                  <c:v>1.2017999999999999E-2</c:v>
                </c:pt>
                <c:pt idx="3485">
                  <c:v>1.2226000000000001E-2</c:v>
                </c:pt>
                <c:pt idx="3486">
                  <c:v>1.2043999999999999E-2</c:v>
                </c:pt>
                <c:pt idx="3487">
                  <c:v>1.2068000000000001E-2</c:v>
                </c:pt>
                <c:pt idx="3488">
                  <c:v>1.2279E-2</c:v>
                </c:pt>
                <c:pt idx="3489">
                  <c:v>1.2314E-2</c:v>
                </c:pt>
                <c:pt idx="3490">
                  <c:v>1.2343E-2</c:v>
                </c:pt>
                <c:pt idx="3491">
                  <c:v>1.2197E-2</c:v>
                </c:pt>
                <c:pt idx="3492">
                  <c:v>1.2160000000000001E-2</c:v>
                </c:pt>
                <c:pt idx="3493">
                  <c:v>1.4086E-2</c:v>
                </c:pt>
                <c:pt idx="3494">
                  <c:v>1.2052999999999999E-2</c:v>
                </c:pt>
                <c:pt idx="3495">
                  <c:v>1.2607999999999999E-2</c:v>
                </c:pt>
                <c:pt idx="3496">
                  <c:v>1.2437E-2</c:v>
                </c:pt>
                <c:pt idx="3497">
                  <c:v>1.2125E-2</c:v>
                </c:pt>
                <c:pt idx="3498">
                  <c:v>1.2126E-2</c:v>
                </c:pt>
                <c:pt idx="3499">
                  <c:v>1.2128E-2</c:v>
                </c:pt>
                <c:pt idx="3500">
                  <c:v>1.2219000000000001E-2</c:v>
                </c:pt>
                <c:pt idx="3501">
                  <c:v>1.2017999999999999E-2</c:v>
                </c:pt>
                <c:pt idx="3502">
                  <c:v>1.2619999999999999E-2</c:v>
                </c:pt>
                <c:pt idx="3503">
                  <c:v>1.2101000000000001E-2</c:v>
                </c:pt>
                <c:pt idx="3504">
                  <c:v>1.201E-2</c:v>
                </c:pt>
                <c:pt idx="3505">
                  <c:v>1.2787E-2</c:v>
                </c:pt>
                <c:pt idx="3506">
                  <c:v>1.2184E-2</c:v>
                </c:pt>
                <c:pt idx="3507">
                  <c:v>1.1991E-2</c:v>
                </c:pt>
                <c:pt idx="3508">
                  <c:v>1.2172000000000001E-2</c:v>
                </c:pt>
                <c:pt idx="3509">
                  <c:v>0.15867000000000001</c:v>
                </c:pt>
                <c:pt idx="3510">
                  <c:v>1.221E-2</c:v>
                </c:pt>
                <c:pt idx="3511">
                  <c:v>1.2803999999999999E-2</c:v>
                </c:pt>
                <c:pt idx="3512">
                  <c:v>1.2298E-2</c:v>
                </c:pt>
                <c:pt idx="3513">
                  <c:v>1.2215999999999999E-2</c:v>
                </c:pt>
                <c:pt idx="3514">
                  <c:v>1.2867E-2</c:v>
                </c:pt>
                <c:pt idx="3515">
                  <c:v>1.2184E-2</c:v>
                </c:pt>
                <c:pt idx="3516">
                  <c:v>1.2288E-2</c:v>
                </c:pt>
                <c:pt idx="3517">
                  <c:v>1.1915E-2</c:v>
                </c:pt>
                <c:pt idx="3518">
                  <c:v>1.4692E-2</c:v>
                </c:pt>
                <c:pt idx="3519">
                  <c:v>1.2547000000000001E-2</c:v>
                </c:pt>
                <c:pt idx="3520">
                  <c:v>1.2307E-2</c:v>
                </c:pt>
                <c:pt idx="3521">
                  <c:v>1.291E-2</c:v>
                </c:pt>
                <c:pt idx="3522">
                  <c:v>1.2876E-2</c:v>
                </c:pt>
                <c:pt idx="3523">
                  <c:v>3.2987000000000002E-2</c:v>
                </c:pt>
                <c:pt idx="3524">
                  <c:v>1.2187999999999999E-2</c:v>
                </c:pt>
                <c:pt idx="3525">
                  <c:v>1.2133E-2</c:v>
                </c:pt>
                <c:pt idx="3526">
                  <c:v>1.2309E-2</c:v>
                </c:pt>
                <c:pt idx="3527">
                  <c:v>1.4067E-2</c:v>
                </c:pt>
                <c:pt idx="3528">
                  <c:v>1.3462E-2</c:v>
                </c:pt>
                <c:pt idx="3529">
                  <c:v>1.2045E-2</c:v>
                </c:pt>
                <c:pt idx="3530">
                  <c:v>1.214E-2</c:v>
                </c:pt>
                <c:pt idx="3531">
                  <c:v>4.3345000000000002E-2</c:v>
                </c:pt>
                <c:pt idx="3532">
                  <c:v>1.3096999999999999E-2</c:v>
                </c:pt>
                <c:pt idx="3533">
                  <c:v>1.9973000000000001E-2</c:v>
                </c:pt>
                <c:pt idx="3534">
                  <c:v>1.2030000000000001E-2</c:v>
                </c:pt>
                <c:pt idx="3535">
                  <c:v>1.2156999999999999E-2</c:v>
                </c:pt>
                <c:pt idx="3536">
                  <c:v>1.2199E-2</c:v>
                </c:pt>
                <c:pt idx="3537">
                  <c:v>1.2267999999999999E-2</c:v>
                </c:pt>
                <c:pt idx="3538">
                  <c:v>1.3136999999999999E-2</c:v>
                </c:pt>
                <c:pt idx="3539">
                  <c:v>1.2501999999999999E-2</c:v>
                </c:pt>
                <c:pt idx="3540">
                  <c:v>1.2256E-2</c:v>
                </c:pt>
                <c:pt idx="3541">
                  <c:v>1.2241E-2</c:v>
                </c:pt>
                <c:pt idx="3542">
                  <c:v>1.2219000000000001E-2</c:v>
                </c:pt>
                <c:pt idx="3543">
                  <c:v>1.2363000000000001E-2</c:v>
                </c:pt>
                <c:pt idx="3544">
                  <c:v>1.2184E-2</c:v>
                </c:pt>
                <c:pt idx="3545">
                  <c:v>1.2345999999999999E-2</c:v>
                </c:pt>
                <c:pt idx="3546">
                  <c:v>1.2199E-2</c:v>
                </c:pt>
                <c:pt idx="3547">
                  <c:v>1.209E-2</c:v>
                </c:pt>
                <c:pt idx="3548">
                  <c:v>1.2213E-2</c:v>
                </c:pt>
                <c:pt idx="3549">
                  <c:v>0.03</c:v>
                </c:pt>
                <c:pt idx="3550">
                  <c:v>1.2721E-2</c:v>
                </c:pt>
                <c:pt idx="3551">
                  <c:v>1.2227999999999999E-2</c:v>
                </c:pt>
                <c:pt idx="3552">
                  <c:v>1.2066E-2</c:v>
                </c:pt>
                <c:pt idx="3553">
                  <c:v>1.2337000000000001E-2</c:v>
                </c:pt>
                <c:pt idx="3554">
                  <c:v>1.2033E-2</c:v>
                </c:pt>
                <c:pt idx="3555">
                  <c:v>1.2156999999999999E-2</c:v>
                </c:pt>
                <c:pt idx="3556">
                  <c:v>1.2204E-2</c:v>
                </c:pt>
                <c:pt idx="3557">
                  <c:v>1.2156999999999999E-2</c:v>
                </c:pt>
                <c:pt idx="3558">
                  <c:v>1.197E-2</c:v>
                </c:pt>
                <c:pt idx="3559">
                  <c:v>1.2808999999999999E-2</c:v>
                </c:pt>
                <c:pt idx="3560">
                  <c:v>1.2324999999999999E-2</c:v>
                </c:pt>
                <c:pt idx="3561">
                  <c:v>1.2212000000000001E-2</c:v>
                </c:pt>
                <c:pt idx="3562">
                  <c:v>1.2146000000000001E-2</c:v>
                </c:pt>
                <c:pt idx="3563">
                  <c:v>1.2333999999999999E-2</c:v>
                </c:pt>
                <c:pt idx="3564">
                  <c:v>1.2256E-2</c:v>
                </c:pt>
                <c:pt idx="3565">
                  <c:v>1.2501999999999999E-2</c:v>
                </c:pt>
                <c:pt idx="3566">
                  <c:v>1.3731E-2</c:v>
                </c:pt>
                <c:pt idx="3567">
                  <c:v>1.2045999999999999E-2</c:v>
                </c:pt>
                <c:pt idx="3568">
                  <c:v>1.2050999999999999E-2</c:v>
                </c:pt>
                <c:pt idx="3569">
                  <c:v>1.2485E-2</c:v>
                </c:pt>
                <c:pt idx="3570">
                  <c:v>1.3370999999999999E-2</c:v>
                </c:pt>
                <c:pt idx="3571">
                  <c:v>1.4397E-2</c:v>
                </c:pt>
                <c:pt idx="3572">
                  <c:v>1.2292000000000001E-2</c:v>
                </c:pt>
                <c:pt idx="3573">
                  <c:v>1.2066E-2</c:v>
                </c:pt>
                <c:pt idx="3574">
                  <c:v>1.2423999999999999E-2</c:v>
                </c:pt>
                <c:pt idx="3575">
                  <c:v>1.3743E-2</c:v>
                </c:pt>
                <c:pt idx="3576">
                  <c:v>1.2052999999999999E-2</c:v>
                </c:pt>
                <c:pt idx="3577">
                  <c:v>1.2096000000000001E-2</c:v>
                </c:pt>
                <c:pt idx="3578">
                  <c:v>1.2194999999999999E-2</c:v>
                </c:pt>
                <c:pt idx="3579">
                  <c:v>1.2128999999999999E-2</c:v>
                </c:pt>
                <c:pt idx="3580">
                  <c:v>1.2454E-2</c:v>
                </c:pt>
                <c:pt idx="3581">
                  <c:v>1.2904000000000001E-2</c:v>
                </c:pt>
                <c:pt idx="3582">
                  <c:v>1.2363000000000001E-2</c:v>
                </c:pt>
                <c:pt idx="3583">
                  <c:v>1.193E-2</c:v>
                </c:pt>
                <c:pt idx="3584">
                  <c:v>1.2139E-2</c:v>
                </c:pt>
                <c:pt idx="3585">
                  <c:v>1.2540000000000001E-2</c:v>
                </c:pt>
                <c:pt idx="3586">
                  <c:v>1.256E-2</c:v>
                </c:pt>
                <c:pt idx="3587">
                  <c:v>1.2347E-2</c:v>
                </c:pt>
                <c:pt idx="3588">
                  <c:v>1.2388E-2</c:v>
                </c:pt>
                <c:pt idx="3589">
                  <c:v>1.2082000000000001E-2</c:v>
                </c:pt>
                <c:pt idx="3590">
                  <c:v>1.223E-2</c:v>
                </c:pt>
                <c:pt idx="3591">
                  <c:v>1.2373E-2</c:v>
                </c:pt>
                <c:pt idx="3592">
                  <c:v>1.3698E-2</c:v>
                </c:pt>
                <c:pt idx="3593">
                  <c:v>1.2135E-2</c:v>
                </c:pt>
                <c:pt idx="3594">
                  <c:v>1.2593999999999999E-2</c:v>
                </c:pt>
                <c:pt idx="3595">
                  <c:v>1.2096000000000001E-2</c:v>
                </c:pt>
                <c:pt idx="3596">
                  <c:v>1.1960999999999999E-2</c:v>
                </c:pt>
                <c:pt idx="3597">
                  <c:v>1.2189E-2</c:v>
                </c:pt>
                <c:pt idx="3598">
                  <c:v>1.2265E-2</c:v>
                </c:pt>
                <c:pt idx="3599">
                  <c:v>1.3979E-2</c:v>
                </c:pt>
                <c:pt idx="3600">
                  <c:v>1.3908999999999999E-2</c:v>
                </c:pt>
                <c:pt idx="3601">
                  <c:v>1.2459E-2</c:v>
                </c:pt>
                <c:pt idx="3602">
                  <c:v>1.2751999999999999E-2</c:v>
                </c:pt>
                <c:pt idx="3603">
                  <c:v>1.2681E-2</c:v>
                </c:pt>
                <c:pt idx="3604">
                  <c:v>1.2671999999999999E-2</c:v>
                </c:pt>
                <c:pt idx="3605">
                  <c:v>1.2435999999999999E-2</c:v>
                </c:pt>
                <c:pt idx="3606">
                  <c:v>1.4123E-2</c:v>
                </c:pt>
                <c:pt idx="3607">
                  <c:v>1.2028E-2</c:v>
                </c:pt>
                <c:pt idx="3608">
                  <c:v>1.2355E-2</c:v>
                </c:pt>
                <c:pt idx="3609">
                  <c:v>1.2423E-2</c:v>
                </c:pt>
                <c:pt idx="3610">
                  <c:v>1.2031E-2</c:v>
                </c:pt>
                <c:pt idx="3611">
                  <c:v>1.2215E-2</c:v>
                </c:pt>
                <c:pt idx="3612">
                  <c:v>1.3743E-2</c:v>
                </c:pt>
                <c:pt idx="3613">
                  <c:v>1.2085E-2</c:v>
                </c:pt>
                <c:pt idx="3614">
                  <c:v>1.2697E-2</c:v>
                </c:pt>
                <c:pt idx="3615">
                  <c:v>1.2333999999999999E-2</c:v>
                </c:pt>
                <c:pt idx="3616">
                  <c:v>1.1887999999999999E-2</c:v>
                </c:pt>
                <c:pt idx="3617">
                  <c:v>1.2211E-2</c:v>
                </c:pt>
                <c:pt idx="3618">
                  <c:v>1.3465E-2</c:v>
                </c:pt>
                <c:pt idx="3619">
                  <c:v>1.2997E-2</c:v>
                </c:pt>
                <c:pt idx="3620">
                  <c:v>1.2097999999999999E-2</c:v>
                </c:pt>
                <c:pt idx="3621">
                  <c:v>1.2338E-2</c:v>
                </c:pt>
                <c:pt idx="3622">
                  <c:v>1.2285000000000001E-2</c:v>
                </c:pt>
                <c:pt idx="3623">
                  <c:v>1.2574E-2</c:v>
                </c:pt>
                <c:pt idx="3624">
                  <c:v>1.1816999999999999E-2</c:v>
                </c:pt>
                <c:pt idx="3625">
                  <c:v>1.2172000000000001E-2</c:v>
                </c:pt>
                <c:pt idx="3626">
                  <c:v>1.2191E-2</c:v>
                </c:pt>
                <c:pt idx="3627">
                  <c:v>1.2387E-2</c:v>
                </c:pt>
                <c:pt idx="3628">
                  <c:v>1.2579999999999999E-2</c:v>
                </c:pt>
                <c:pt idx="3629">
                  <c:v>1.3527000000000001E-2</c:v>
                </c:pt>
                <c:pt idx="3630">
                  <c:v>1.2050999999999999E-2</c:v>
                </c:pt>
                <c:pt idx="3631">
                  <c:v>1.2196E-2</c:v>
                </c:pt>
                <c:pt idx="3632">
                  <c:v>1.189E-2</c:v>
                </c:pt>
                <c:pt idx="3633">
                  <c:v>1.2818E-2</c:v>
                </c:pt>
                <c:pt idx="3634">
                  <c:v>1.2324E-2</c:v>
                </c:pt>
                <c:pt idx="3635">
                  <c:v>1.1676000000000001E-2</c:v>
                </c:pt>
                <c:pt idx="3636">
                  <c:v>1.2099E-2</c:v>
                </c:pt>
                <c:pt idx="3637">
                  <c:v>1.2376E-2</c:v>
                </c:pt>
                <c:pt idx="3638">
                  <c:v>1.2159E-2</c:v>
                </c:pt>
                <c:pt idx="3639">
                  <c:v>1.2708000000000001E-2</c:v>
                </c:pt>
                <c:pt idx="3640">
                  <c:v>1.2302E-2</c:v>
                </c:pt>
                <c:pt idx="3641">
                  <c:v>1.2108000000000001E-2</c:v>
                </c:pt>
                <c:pt idx="3642">
                  <c:v>1.208E-2</c:v>
                </c:pt>
                <c:pt idx="3643">
                  <c:v>1.2415000000000001E-2</c:v>
                </c:pt>
                <c:pt idx="3644">
                  <c:v>1.2062E-2</c:v>
                </c:pt>
                <c:pt idx="3645">
                  <c:v>1.2284E-2</c:v>
                </c:pt>
                <c:pt idx="3646">
                  <c:v>1.2546E-2</c:v>
                </c:pt>
                <c:pt idx="3647">
                  <c:v>1.3561999999999999E-2</c:v>
                </c:pt>
                <c:pt idx="3648">
                  <c:v>1.2508E-2</c:v>
                </c:pt>
                <c:pt idx="3649">
                  <c:v>1.2096000000000001E-2</c:v>
                </c:pt>
                <c:pt idx="3650">
                  <c:v>1.2503999999999999E-2</c:v>
                </c:pt>
                <c:pt idx="3651">
                  <c:v>1.1969E-2</c:v>
                </c:pt>
                <c:pt idx="3652">
                  <c:v>1.2064E-2</c:v>
                </c:pt>
                <c:pt idx="3653">
                  <c:v>1.2317E-2</c:v>
                </c:pt>
                <c:pt idx="3654">
                  <c:v>1.2168E-2</c:v>
                </c:pt>
                <c:pt idx="3655">
                  <c:v>1.4984000000000001E-2</c:v>
                </c:pt>
                <c:pt idx="3656">
                  <c:v>1.2670000000000001E-2</c:v>
                </c:pt>
                <c:pt idx="3657">
                  <c:v>1.2054E-2</c:v>
                </c:pt>
                <c:pt idx="3658">
                  <c:v>1.2142E-2</c:v>
                </c:pt>
                <c:pt idx="3659">
                  <c:v>1.2263E-2</c:v>
                </c:pt>
                <c:pt idx="3660">
                  <c:v>1.2916E-2</c:v>
                </c:pt>
                <c:pt idx="3661">
                  <c:v>1.2383E-2</c:v>
                </c:pt>
                <c:pt idx="3662">
                  <c:v>1.2222E-2</c:v>
                </c:pt>
                <c:pt idx="3663">
                  <c:v>1.1788E-2</c:v>
                </c:pt>
                <c:pt idx="3664">
                  <c:v>1.3376000000000001E-2</c:v>
                </c:pt>
                <c:pt idx="3665">
                  <c:v>1.2305E-2</c:v>
                </c:pt>
                <c:pt idx="3666">
                  <c:v>1.218E-2</c:v>
                </c:pt>
                <c:pt idx="3667">
                  <c:v>1.2102999999999999E-2</c:v>
                </c:pt>
                <c:pt idx="3668">
                  <c:v>1.2467000000000001E-2</c:v>
                </c:pt>
                <c:pt idx="3669">
                  <c:v>1.3047E-2</c:v>
                </c:pt>
                <c:pt idx="3670">
                  <c:v>1.2093E-2</c:v>
                </c:pt>
                <c:pt idx="3671">
                  <c:v>1.2045E-2</c:v>
                </c:pt>
                <c:pt idx="3672">
                  <c:v>1.1601999999999999E-2</c:v>
                </c:pt>
                <c:pt idx="3673">
                  <c:v>1.2222E-2</c:v>
                </c:pt>
                <c:pt idx="3674">
                  <c:v>1.29E-2</c:v>
                </c:pt>
                <c:pt idx="3675">
                  <c:v>1.1995E-2</c:v>
                </c:pt>
                <c:pt idx="3676">
                  <c:v>1.2781000000000001E-2</c:v>
                </c:pt>
                <c:pt idx="3677">
                  <c:v>1.2274E-2</c:v>
                </c:pt>
                <c:pt idx="3678">
                  <c:v>1.2061000000000001E-2</c:v>
                </c:pt>
                <c:pt idx="3679">
                  <c:v>1.221E-2</c:v>
                </c:pt>
                <c:pt idx="3680">
                  <c:v>1.2791E-2</c:v>
                </c:pt>
                <c:pt idx="3681">
                  <c:v>1.2251E-2</c:v>
                </c:pt>
                <c:pt idx="3682">
                  <c:v>1.234E-2</c:v>
                </c:pt>
                <c:pt idx="3683">
                  <c:v>1.2973E-2</c:v>
                </c:pt>
                <c:pt idx="3684">
                  <c:v>1.2043999999999999E-2</c:v>
                </c:pt>
                <c:pt idx="3685">
                  <c:v>1.2432E-2</c:v>
                </c:pt>
                <c:pt idx="3686">
                  <c:v>1.2366E-2</c:v>
                </c:pt>
                <c:pt idx="3687">
                  <c:v>1.2371E-2</c:v>
                </c:pt>
                <c:pt idx="3688">
                  <c:v>1.2342000000000001E-2</c:v>
                </c:pt>
                <c:pt idx="3689">
                  <c:v>1.2181000000000001E-2</c:v>
                </c:pt>
                <c:pt idx="3690">
                  <c:v>1.3124E-2</c:v>
                </c:pt>
                <c:pt idx="3691">
                  <c:v>1.2265E-2</c:v>
                </c:pt>
                <c:pt idx="3692">
                  <c:v>1.1828999999999999E-2</c:v>
                </c:pt>
                <c:pt idx="3693">
                  <c:v>1.3221999999999999E-2</c:v>
                </c:pt>
                <c:pt idx="3694">
                  <c:v>1.2298999999999999E-2</c:v>
                </c:pt>
                <c:pt idx="3695">
                  <c:v>1.2173E-2</c:v>
                </c:pt>
                <c:pt idx="3696">
                  <c:v>1.2555999999999999E-2</c:v>
                </c:pt>
                <c:pt idx="3697">
                  <c:v>1.2252000000000001E-2</c:v>
                </c:pt>
                <c:pt idx="3698">
                  <c:v>1.1969E-2</c:v>
                </c:pt>
                <c:pt idx="3699">
                  <c:v>1.2163E-2</c:v>
                </c:pt>
                <c:pt idx="3700">
                  <c:v>1.2239E-2</c:v>
                </c:pt>
                <c:pt idx="3701">
                  <c:v>1.2732E-2</c:v>
                </c:pt>
                <c:pt idx="3702">
                  <c:v>1.2244E-2</c:v>
                </c:pt>
                <c:pt idx="3703">
                  <c:v>1.24E-2</c:v>
                </c:pt>
                <c:pt idx="3704">
                  <c:v>1.2439E-2</c:v>
                </c:pt>
                <c:pt idx="3705">
                  <c:v>1.2141000000000001E-2</c:v>
                </c:pt>
                <c:pt idx="3706">
                  <c:v>1.2019E-2</c:v>
                </c:pt>
                <c:pt idx="3707">
                  <c:v>1.2799E-2</c:v>
                </c:pt>
                <c:pt idx="3708">
                  <c:v>1.2031999999999999E-2</c:v>
                </c:pt>
                <c:pt idx="3709">
                  <c:v>1.2130999999999999E-2</c:v>
                </c:pt>
                <c:pt idx="3710">
                  <c:v>1.2120000000000001E-2</c:v>
                </c:pt>
                <c:pt idx="3711">
                  <c:v>1.2161E-2</c:v>
                </c:pt>
                <c:pt idx="3712">
                  <c:v>1.2153000000000001E-2</c:v>
                </c:pt>
                <c:pt idx="3713">
                  <c:v>1.2281E-2</c:v>
                </c:pt>
                <c:pt idx="3714">
                  <c:v>1.2498E-2</c:v>
                </c:pt>
                <c:pt idx="3715">
                  <c:v>1.1906999999999999E-2</c:v>
                </c:pt>
                <c:pt idx="3716">
                  <c:v>1.2146000000000001E-2</c:v>
                </c:pt>
                <c:pt idx="3717">
                  <c:v>1.1885E-2</c:v>
                </c:pt>
                <c:pt idx="3718">
                  <c:v>1.2421E-2</c:v>
                </c:pt>
                <c:pt idx="3719">
                  <c:v>1.4626999999999999E-2</c:v>
                </c:pt>
                <c:pt idx="3720">
                  <c:v>1.2355E-2</c:v>
                </c:pt>
                <c:pt idx="3721">
                  <c:v>1.3068E-2</c:v>
                </c:pt>
                <c:pt idx="3722">
                  <c:v>1.2057999999999999E-2</c:v>
                </c:pt>
                <c:pt idx="3723">
                  <c:v>1.2102E-2</c:v>
                </c:pt>
                <c:pt idx="3724">
                  <c:v>1.2307999999999999E-2</c:v>
                </c:pt>
                <c:pt idx="3725">
                  <c:v>1.2218E-2</c:v>
                </c:pt>
                <c:pt idx="3726">
                  <c:v>1.2239E-2</c:v>
                </c:pt>
                <c:pt idx="3727">
                  <c:v>1.2126E-2</c:v>
                </c:pt>
                <c:pt idx="3728">
                  <c:v>1.2264000000000001E-2</c:v>
                </c:pt>
                <c:pt idx="3729">
                  <c:v>1.2555999999999999E-2</c:v>
                </c:pt>
                <c:pt idx="3730">
                  <c:v>1.2574E-2</c:v>
                </c:pt>
                <c:pt idx="3731">
                  <c:v>1.2375000000000001E-2</c:v>
                </c:pt>
                <c:pt idx="3732">
                  <c:v>1.2295E-2</c:v>
                </c:pt>
                <c:pt idx="3733">
                  <c:v>1.2479000000000001E-2</c:v>
                </c:pt>
                <c:pt idx="3734">
                  <c:v>1.2108000000000001E-2</c:v>
                </c:pt>
                <c:pt idx="3735">
                  <c:v>1.2312999999999999E-2</c:v>
                </c:pt>
                <c:pt idx="3736">
                  <c:v>2.2696000000000001E-2</c:v>
                </c:pt>
                <c:pt idx="3737">
                  <c:v>1.2194E-2</c:v>
                </c:pt>
                <c:pt idx="3738">
                  <c:v>1.2284E-2</c:v>
                </c:pt>
                <c:pt idx="3739">
                  <c:v>1.4187999999999999E-2</c:v>
                </c:pt>
                <c:pt idx="3740">
                  <c:v>1.2005999999999999E-2</c:v>
                </c:pt>
                <c:pt idx="3741">
                  <c:v>1.3074000000000001E-2</c:v>
                </c:pt>
                <c:pt idx="3742">
                  <c:v>1.7422E-2</c:v>
                </c:pt>
                <c:pt idx="3743">
                  <c:v>1.1667E-2</c:v>
                </c:pt>
                <c:pt idx="3744">
                  <c:v>1.2573000000000001E-2</c:v>
                </c:pt>
                <c:pt idx="3745">
                  <c:v>1.1709000000000001E-2</c:v>
                </c:pt>
                <c:pt idx="3746">
                  <c:v>1.4134000000000001E-2</c:v>
                </c:pt>
                <c:pt idx="3747">
                  <c:v>1.2154E-2</c:v>
                </c:pt>
                <c:pt idx="3748">
                  <c:v>1.2233000000000001E-2</c:v>
                </c:pt>
                <c:pt idx="3749">
                  <c:v>1.2156999999999999E-2</c:v>
                </c:pt>
                <c:pt idx="3750">
                  <c:v>1.2352E-2</c:v>
                </c:pt>
                <c:pt idx="3751">
                  <c:v>1.2383E-2</c:v>
                </c:pt>
                <c:pt idx="3752">
                  <c:v>1.1990000000000001E-2</c:v>
                </c:pt>
                <c:pt idx="3753">
                  <c:v>1.1849E-2</c:v>
                </c:pt>
                <c:pt idx="3754">
                  <c:v>1.2067E-2</c:v>
                </c:pt>
                <c:pt idx="3755">
                  <c:v>1.1944E-2</c:v>
                </c:pt>
                <c:pt idx="3756">
                  <c:v>1.2246E-2</c:v>
                </c:pt>
                <c:pt idx="3757">
                  <c:v>1.2134000000000001E-2</c:v>
                </c:pt>
                <c:pt idx="3758">
                  <c:v>1.2122000000000001E-2</c:v>
                </c:pt>
                <c:pt idx="3759">
                  <c:v>2.3730000000000001E-2</c:v>
                </c:pt>
                <c:pt idx="3760">
                  <c:v>1.306E-2</c:v>
                </c:pt>
                <c:pt idx="3761">
                  <c:v>1.2416E-2</c:v>
                </c:pt>
                <c:pt idx="3762">
                  <c:v>1.2168999999999999E-2</c:v>
                </c:pt>
                <c:pt idx="3763">
                  <c:v>1.2596E-2</c:v>
                </c:pt>
                <c:pt idx="3764">
                  <c:v>1.2171E-2</c:v>
                </c:pt>
                <c:pt idx="3765">
                  <c:v>1.2439E-2</c:v>
                </c:pt>
                <c:pt idx="3766">
                  <c:v>1.2345999999999999E-2</c:v>
                </c:pt>
                <c:pt idx="3767">
                  <c:v>1.2217E-2</c:v>
                </c:pt>
                <c:pt idx="3768">
                  <c:v>1.2520999999999999E-2</c:v>
                </c:pt>
                <c:pt idx="3769">
                  <c:v>1.2289E-2</c:v>
                </c:pt>
                <c:pt idx="3770">
                  <c:v>1.2145E-2</c:v>
                </c:pt>
                <c:pt idx="3771">
                  <c:v>1.2197E-2</c:v>
                </c:pt>
                <c:pt idx="3772">
                  <c:v>1.2361E-2</c:v>
                </c:pt>
                <c:pt idx="3773">
                  <c:v>1.2529E-2</c:v>
                </c:pt>
                <c:pt idx="3774">
                  <c:v>1.2857E-2</c:v>
                </c:pt>
                <c:pt idx="3775">
                  <c:v>1.2274999999999999E-2</c:v>
                </c:pt>
                <c:pt idx="3776">
                  <c:v>1.2168999999999999E-2</c:v>
                </c:pt>
                <c:pt idx="3777">
                  <c:v>1.2146000000000001E-2</c:v>
                </c:pt>
                <c:pt idx="3778">
                  <c:v>1.4059E-2</c:v>
                </c:pt>
                <c:pt idx="3779">
                  <c:v>1.3232000000000001E-2</c:v>
                </c:pt>
                <c:pt idx="3780">
                  <c:v>1.4625000000000001E-2</c:v>
                </c:pt>
                <c:pt idx="3781">
                  <c:v>1.2721E-2</c:v>
                </c:pt>
                <c:pt idx="3782">
                  <c:v>1.2276E-2</c:v>
                </c:pt>
                <c:pt idx="3783">
                  <c:v>1.2096000000000001E-2</c:v>
                </c:pt>
                <c:pt idx="3784">
                  <c:v>1.2867999999999999E-2</c:v>
                </c:pt>
                <c:pt idx="3785">
                  <c:v>1.342E-2</c:v>
                </c:pt>
                <c:pt idx="3786">
                  <c:v>1.2296E-2</c:v>
                </c:pt>
                <c:pt idx="3787">
                  <c:v>1.2093E-2</c:v>
                </c:pt>
                <c:pt idx="3788">
                  <c:v>1.2137999999999999E-2</c:v>
                </c:pt>
                <c:pt idx="3789">
                  <c:v>1.2152E-2</c:v>
                </c:pt>
                <c:pt idx="3790">
                  <c:v>1.2543E-2</c:v>
                </c:pt>
                <c:pt idx="3791">
                  <c:v>1.2293E-2</c:v>
                </c:pt>
                <c:pt idx="3792">
                  <c:v>1.2174000000000001E-2</c:v>
                </c:pt>
                <c:pt idx="3793">
                  <c:v>1.2031E-2</c:v>
                </c:pt>
                <c:pt idx="3794">
                  <c:v>1.2120000000000001E-2</c:v>
                </c:pt>
                <c:pt idx="3795">
                  <c:v>1.2316000000000001E-2</c:v>
                </c:pt>
                <c:pt idx="3796">
                  <c:v>1.2451E-2</c:v>
                </c:pt>
                <c:pt idx="3797">
                  <c:v>1.1908E-2</c:v>
                </c:pt>
                <c:pt idx="3798">
                  <c:v>1.2736000000000001E-2</c:v>
                </c:pt>
                <c:pt idx="3799">
                  <c:v>1.2834999999999999E-2</c:v>
                </c:pt>
                <c:pt idx="3800">
                  <c:v>1.2638999999999999E-2</c:v>
                </c:pt>
                <c:pt idx="3801">
                  <c:v>1.2328E-2</c:v>
                </c:pt>
                <c:pt idx="3802">
                  <c:v>1.2205000000000001E-2</c:v>
                </c:pt>
                <c:pt idx="3803">
                  <c:v>1.2987E-2</c:v>
                </c:pt>
                <c:pt idx="3804">
                  <c:v>1.2226000000000001E-2</c:v>
                </c:pt>
                <c:pt idx="3805">
                  <c:v>1.2256E-2</c:v>
                </c:pt>
                <c:pt idx="3806">
                  <c:v>1.2319999999999999E-2</c:v>
                </c:pt>
                <c:pt idx="3807">
                  <c:v>1.1937E-2</c:v>
                </c:pt>
                <c:pt idx="3808">
                  <c:v>1.2684000000000001E-2</c:v>
                </c:pt>
                <c:pt idx="3809">
                  <c:v>1.2154E-2</c:v>
                </c:pt>
                <c:pt idx="3810">
                  <c:v>1.2838E-2</c:v>
                </c:pt>
                <c:pt idx="3811">
                  <c:v>1.3030999999999999E-2</c:v>
                </c:pt>
                <c:pt idx="3812">
                  <c:v>1.2108000000000001E-2</c:v>
                </c:pt>
                <c:pt idx="3813">
                  <c:v>1.2199E-2</c:v>
                </c:pt>
                <c:pt idx="3814">
                  <c:v>1.2104E-2</c:v>
                </c:pt>
                <c:pt idx="3815">
                  <c:v>1.2081E-2</c:v>
                </c:pt>
                <c:pt idx="3816">
                  <c:v>1.2814000000000001E-2</c:v>
                </c:pt>
                <c:pt idx="3817">
                  <c:v>1.2919999999999999E-2</c:v>
                </c:pt>
                <c:pt idx="3818">
                  <c:v>1.2074E-2</c:v>
                </c:pt>
                <c:pt idx="3819">
                  <c:v>1.2197E-2</c:v>
                </c:pt>
                <c:pt idx="3820">
                  <c:v>1.2189E-2</c:v>
                </c:pt>
                <c:pt idx="3821">
                  <c:v>1.2141000000000001E-2</c:v>
                </c:pt>
                <c:pt idx="3822">
                  <c:v>1.2168999999999999E-2</c:v>
                </c:pt>
                <c:pt idx="3823">
                  <c:v>1.2017999999999999E-2</c:v>
                </c:pt>
                <c:pt idx="3824">
                  <c:v>1.2989000000000001E-2</c:v>
                </c:pt>
                <c:pt idx="3825">
                  <c:v>1.3172E-2</c:v>
                </c:pt>
                <c:pt idx="3826">
                  <c:v>1.2052E-2</c:v>
                </c:pt>
                <c:pt idx="3827">
                  <c:v>1.2118E-2</c:v>
                </c:pt>
                <c:pt idx="3828">
                  <c:v>1.2173E-2</c:v>
                </c:pt>
                <c:pt idx="3829">
                  <c:v>1.2347E-2</c:v>
                </c:pt>
                <c:pt idx="3830">
                  <c:v>1.2182999999999999E-2</c:v>
                </c:pt>
                <c:pt idx="3831">
                  <c:v>1.3285999999999999E-2</c:v>
                </c:pt>
                <c:pt idx="3832">
                  <c:v>1.1844E-2</c:v>
                </c:pt>
                <c:pt idx="3833">
                  <c:v>1.2178E-2</c:v>
                </c:pt>
                <c:pt idx="3834">
                  <c:v>1.2137E-2</c:v>
                </c:pt>
                <c:pt idx="3835">
                  <c:v>1.2171E-2</c:v>
                </c:pt>
                <c:pt idx="3836">
                  <c:v>1.2092E-2</c:v>
                </c:pt>
                <c:pt idx="3837">
                  <c:v>1.2005999999999999E-2</c:v>
                </c:pt>
                <c:pt idx="3838">
                  <c:v>1.2341E-2</c:v>
                </c:pt>
                <c:pt idx="3839">
                  <c:v>1.2364999999999999E-2</c:v>
                </c:pt>
                <c:pt idx="3840">
                  <c:v>1.2177E-2</c:v>
                </c:pt>
                <c:pt idx="3841">
                  <c:v>1.2488000000000001E-2</c:v>
                </c:pt>
                <c:pt idx="3842">
                  <c:v>1.2418999999999999E-2</c:v>
                </c:pt>
                <c:pt idx="3843">
                  <c:v>1.3703E-2</c:v>
                </c:pt>
                <c:pt idx="3844">
                  <c:v>1.1974E-2</c:v>
                </c:pt>
                <c:pt idx="3845">
                  <c:v>1.2455000000000001E-2</c:v>
                </c:pt>
                <c:pt idx="3846">
                  <c:v>1.2359E-2</c:v>
                </c:pt>
                <c:pt idx="3847">
                  <c:v>1.2487E-2</c:v>
                </c:pt>
                <c:pt idx="3848">
                  <c:v>1.2171E-2</c:v>
                </c:pt>
                <c:pt idx="3849">
                  <c:v>1.2258E-2</c:v>
                </c:pt>
                <c:pt idx="3850">
                  <c:v>1.2213999999999999E-2</c:v>
                </c:pt>
                <c:pt idx="3851">
                  <c:v>1.2322E-2</c:v>
                </c:pt>
                <c:pt idx="3852">
                  <c:v>1.2694E-2</c:v>
                </c:pt>
                <c:pt idx="3853">
                  <c:v>1.2333999999999999E-2</c:v>
                </c:pt>
                <c:pt idx="3854">
                  <c:v>1.1949E-2</c:v>
                </c:pt>
                <c:pt idx="3855">
                  <c:v>1.1926000000000001E-2</c:v>
                </c:pt>
                <c:pt idx="3856">
                  <c:v>1.2505E-2</c:v>
                </c:pt>
                <c:pt idx="3857">
                  <c:v>1.2282E-2</c:v>
                </c:pt>
                <c:pt idx="3858">
                  <c:v>1.2122000000000001E-2</c:v>
                </c:pt>
                <c:pt idx="3859">
                  <c:v>1.2295E-2</c:v>
                </c:pt>
                <c:pt idx="3860">
                  <c:v>1.2017999999999999E-2</c:v>
                </c:pt>
                <c:pt idx="3861">
                  <c:v>1.2009000000000001E-2</c:v>
                </c:pt>
                <c:pt idx="3862">
                  <c:v>1.5446E-2</c:v>
                </c:pt>
                <c:pt idx="3863">
                  <c:v>1.2123E-2</c:v>
                </c:pt>
                <c:pt idx="3864">
                  <c:v>1.3193E-2</c:v>
                </c:pt>
                <c:pt idx="3865">
                  <c:v>1.2321E-2</c:v>
                </c:pt>
                <c:pt idx="3866">
                  <c:v>1.2939000000000001E-2</c:v>
                </c:pt>
                <c:pt idx="3867">
                  <c:v>1.2208E-2</c:v>
                </c:pt>
                <c:pt idx="3868">
                  <c:v>1.2430999999999999E-2</c:v>
                </c:pt>
                <c:pt idx="3869">
                  <c:v>1.2088E-2</c:v>
                </c:pt>
                <c:pt idx="3870">
                  <c:v>1.2189999999999999E-2</c:v>
                </c:pt>
                <c:pt idx="3871">
                  <c:v>1.2158E-2</c:v>
                </c:pt>
                <c:pt idx="3872">
                  <c:v>1.2435999999999999E-2</c:v>
                </c:pt>
                <c:pt idx="3873">
                  <c:v>2.2953000000000001E-2</c:v>
                </c:pt>
                <c:pt idx="3874">
                  <c:v>1.294E-2</c:v>
                </c:pt>
                <c:pt idx="3875">
                  <c:v>1.2322E-2</c:v>
                </c:pt>
                <c:pt idx="3876">
                  <c:v>1.2385999999999999E-2</c:v>
                </c:pt>
                <c:pt idx="3877">
                  <c:v>1.2363000000000001E-2</c:v>
                </c:pt>
                <c:pt idx="3878">
                  <c:v>1.2178E-2</c:v>
                </c:pt>
                <c:pt idx="3879">
                  <c:v>1.2082000000000001E-2</c:v>
                </c:pt>
                <c:pt idx="3880">
                  <c:v>1.2316000000000001E-2</c:v>
                </c:pt>
                <c:pt idx="3881">
                  <c:v>1.3246000000000001E-2</c:v>
                </c:pt>
                <c:pt idx="3882">
                  <c:v>1.2293999999999999E-2</c:v>
                </c:pt>
                <c:pt idx="3883">
                  <c:v>1.197E-2</c:v>
                </c:pt>
                <c:pt idx="3884">
                  <c:v>1.3953999999999999E-2</c:v>
                </c:pt>
                <c:pt idx="3885">
                  <c:v>1.2083E-2</c:v>
                </c:pt>
                <c:pt idx="3886">
                  <c:v>1.2617E-2</c:v>
                </c:pt>
                <c:pt idx="3887">
                  <c:v>1.2425E-2</c:v>
                </c:pt>
                <c:pt idx="3888">
                  <c:v>1.2473E-2</c:v>
                </c:pt>
                <c:pt idx="3889">
                  <c:v>1.2351000000000001E-2</c:v>
                </c:pt>
                <c:pt idx="3890">
                  <c:v>1.3717E-2</c:v>
                </c:pt>
                <c:pt idx="3891">
                  <c:v>1.2120000000000001E-2</c:v>
                </c:pt>
                <c:pt idx="3892">
                  <c:v>1.2082000000000001E-2</c:v>
                </c:pt>
                <c:pt idx="3893">
                  <c:v>1.2043E-2</c:v>
                </c:pt>
                <c:pt idx="3894">
                  <c:v>1.2633E-2</c:v>
                </c:pt>
                <c:pt idx="3895">
                  <c:v>1.2106E-2</c:v>
                </c:pt>
                <c:pt idx="3896">
                  <c:v>1.2482999999999999E-2</c:v>
                </c:pt>
                <c:pt idx="3897">
                  <c:v>1.3053E-2</c:v>
                </c:pt>
                <c:pt idx="3898">
                  <c:v>1.2115000000000001E-2</c:v>
                </c:pt>
                <c:pt idx="3899">
                  <c:v>1.2241999999999999E-2</c:v>
                </c:pt>
                <c:pt idx="3900">
                  <c:v>1.2855999999999999E-2</c:v>
                </c:pt>
                <c:pt idx="3901">
                  <c:v>1.2114E-2</c:v>
                </c:pt>
                <c:pt idx="3902">
                  <c:v>1.4259000000000001E-2</c:v>
                </c:pt>
                <c:pt idx="3903">
                  <c:v>1.2158E-2</c:v>
                </c:pt>
                <c:pt idx="3904">
                  <c:v>1.2333999999999999E-2</c:v>
                </c:pt>
                <c:pt idx="3905">
                  <c:v>1.3363E-2</c:v>
                </c:pt>
                <c:pt idx="3906">
                  <c:v>1.2448000000000001E-2</c:v>
                </c:pt>
                <c:pt idx="3907">
                  <c:v>1.2364E-2</c:v>
                </c:pt>
                <c:pt idx="3908">
                  <c:v>1.2059E-2</c:v>
                </c:pt>
                <c:pt idx="3909">
                  <c:v>1.1957000000000001E-2</c:v>
                </c:pt>
                <c:pt idx="3910">
                  <c:v>1.2281E-2</c:v>
                </c:pt>
                <c:pt idx="3911">
                  <c:v>1.2112E-2</c:v>
                </c:pt>
                <c:pt idx="3912">
                  <c:v>1.2041E-2</c:v>
                </c:pt>
                <c:pt idx="3913">
                  <c:v>1.2529E-2</c:v>
                </c:pt>
                <c:pt idx="3914">
                  <c:v>1.2139E-2</c:v>
                </c:pt>
                <c:pt idx="3915">
                  <c:v>1.2034E-2</c:v>
                </c:pt>
                <c:pt idx="3916">
                  <c:v>1.2234E-2</c:v>
                </c:pt>
                <c:pt idx="3917">
                  <c:v>1.2331E-2</c:v>
                </c:pt>
                <c:pt idx="3918">
                  <c:v>1.5159000000000001E-2</c:v>
                </c:pt>
                <c:pt idx="3919">
                  <c:v>1.2260999999999999E-2</c:v>
                </c:pt>
                <c:pt idx="3920">
                  <c:v>1.2208E-2</c:v>
                </c:pt>
                <c:pt idx="3921">
                  <c:v>1.2416E-2</c:v>
                </c:pt>
                <c:pt idx="3922">
                  <c:v>1.2251E-2</c:v>
                </c:pt>
                <c:pt idx="3923">
                  <c:v>1.2292000000000001E-2</c:v>
                </c:pt>
                <c:pt idx="3924">
                  <c:v>1.2367E-2</c:v>
                </c:pt>
                <c:pt idx="3925">
                  <c:v>1.4368000000000001E-2</c:v>
                </c:pt>
                <c:pt idx="3926">
                  <c:v>1.2078999999999999E-2</c:v>
                </c:pt>
                <c:pt idx="3927">
                  <c:v>1.1916E-2</c:v>
                </c:pt>
                <c:pt idx="3928">
                  <c:v>1.2605999999999999E-2</c:v>
                </c:pt>
                <c:pt idx="3929">
                  <c:v>1.2122000000000001E-2</c:v>
                </c:pt>
                <c:pt idx="3930">
                  <c:v>1.2296E-2</c:v>
                </c:pt>
                <c:pt idx="3931">
                  <c:v>1.2331999999999999E-2</c:v>
                </c:pt>
                <c:pt idx="3932">
                  <c:v>1.2408000000000001E-2</c:v>
                </c:pt>
                <c:pt idx="3933">
                  <c:v>1.2133E-2</c:v>
                </c:pt>
                <c:pt idx="3934">
                  <c:v>1.2252000000000001E-2</c:v>
                </c:pt>
                <c:pt idx="3935">
                  <c:v>1.3867000000000001E-2</c:v>
                </c:pt>
                <c:pt idx="3936">
                  <c:v>1.2194E-2</c:v>
                </c:pt>
                <c:pt idx="3937">
                  <c:v>1.278E-2</c:v>
                </c:pt>
                <c:pt idx="3938">
                  <c:v>1.2949E-2</c:v>
                </c:pt>
                <c:pt idx="3939">
                  <c:v>1.2099E-2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4B-3E4F-81CB-8913CAFAD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568608"/>
        <c:axId val="1683570672"/>
      </c:scatterChart>
      <c:valAx>
        <c:axId val="1683568608"/>
        <c:scaling>
          <c:orientation val="minMax"/>
          <c:max val="4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solidFill>
              <a:schemeClr val="bg1"/>
            </a:solidFill>
          </a:ln>
        </c:spPr>
        <c:crossAx val="1683570672"/>
        <c:crosses val="autoZero"/>
        <c:crossBetween val="midCat"/>
      </c:valAx>
      <c:valAx>
        <c:axId val="16835706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i="1" dirty="0"/>
                  <a:t>F</a:t>
                </a:r>
                <a:r>
                  <a:rPr lang="en-US" i="1" baseline="-25000" dirty="0"/>
                  <a:t>ST</a:t>
                </a:r>
                <a:r>
                  <a:rPr lang="en-US" i="1" dirty="0"/>
                  <a:t> 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25400">
            <a:solidFill>
              <a:schemeClr val="bg1"/>
            </a:solidFill>
          </a:ln>
        </c:spPr>
        <c:crossAx val="168356860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>
              <a:noFill/>
            </a:ln>
          </c:spPr>
          <c:marker>
            <c:spPr>
              <a:solidFill>
                <a:schemeClr val="bg1"/>
              </a:solidFill>
              <a:ln>
                <a:noFill/>
              </a:ln>
            </c:spPr>
          </c:marker>
          <c:xVal>
            <c:numRef>
              <c:f>Sheet1!$A$2:$A$3941</c:f>
              <c:numCache>
                <c:formatCode>General</c:formatCode>
                <c:ptCount val="39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</c:numCache>
            </c:numRef>
          </c:xVal>
          <c:yVal>
            <c:numRef>
              <c:f>Sheet1!$F$2:$F$3941</c:f>
              <c:numCache>
                <c:formatCode>General</c:formatCode>
                <c:ptCount val="3940"/>
                <c:pt idx="0">
                  <c:v>1.2633999999999999E-2</c:v>
                </c:pt>
                <c:pt idx="1">
                  <c:v>1.2374E-2</c:v>
                </c:pt>
                <c:pt idx="2">
                  <c:v>1.2626999999999999E-2</c:v>
                </c:pt>
                <c:pt idx="3">
                  <c:v>1.2203E-2</c:v>
                </c:pt>
                <c:pt idx="4">
                  <c:v>1.3342E-2</c:v>
                </c:pt>
                <c:pt idx="5">
                  <c:v>1.2586E-2</c:v>
                </c:pt>
                <c:pt idx="6">
                  <c:v>1.2369E-2</c:v>
                </c:pt>
                <c:pt idx="7">
                  <c:v>1.2697E-2</c:v>
                </c:pt>
                <c:pt idx="8">
                  <c:v>1.2588E-2</c:v>
                </c:pt>
                <c:pt idx="9">
                  <c:v>8.4583000000000005E-2</c:v>
                </c:pt>
                <c:pt idx="10">
                  <c:v>1.4423E-2</c:v>
                </c:pt>
                <c:pt idx="11">
                  <c:v>1.2137999999999999E-2</c:v>
                </c:pt>
                <c:pt idx="12">
                  <c:v>1.2619999999999999E-2</c:v>
                </c:pt>
                <c:pt idx="13">
                  <c:v>1.222E-2</c:v>
                </c:pt>
                <c:pt idx="14">
                  <c:v>1.2054E-2</c:v>
                </c:pt>
                <c:pt idx="15">
                  <c:v>1.2135999999999999E-2</c:v>
                </c:pt>
                <c:pt idx="16">
                  <c:v>1.222E-2</c:v>
                </c:pt>
                <c:pt idx="17">
                  <c:v>1.2217E-2</c:v>
                </c:pt>
                <c:pt idx="18">
                  <c:v>1.2500000000000001E-2</c:v>
                </c:pt>
                <c:pt idx="19">
                  <c:v>1.2348E-2</c:v>
                </c:pt>
                <c:pt idx="20">
                  <c:v>1.1975E-2</c:v>
                </c:pt>
                <c:pt idx="21">
                  <c:v>1.2744999999999999E-2</c:v>
                </c:pt>
                <c:pt idx="22">
                  <c:v>1.2142999999999999E-2</c:v>
                </c:pt>
                <c:pt idx="23">
                  <c:v>1.2532E-2</c:v>
                </c:pt>
                <c:pt idx="24">
                  <c:v>1.2387E-2</c:v>
                </c:pt>
                <c:pt idx="25">
                  <c:v>1.2272999999999999E-2</c:v>
                </c:pt>
                <c:pt idx="26">
                  <c:v>1.1894E-2</c:v>
                </c:pt>
                <c:pt idx="27">
                  <c:v>1.2263E-2</c:v>
                </c:pt>
                <c:pt idx="28">
                  <c:v>1.2182999999999999E-2</c:v>
                </c:pt>
                <c:pt idx="29">
                  <c:v>1.2565E-2</c:v>
                </c:pt>
                <c:pt idx="30">
                  <c:v>1.2081E-2</c:v>
                </c:pt>
                <c:pt idx="31">
                  <c:v>1.6171000000000001E-2</c:v>
                </c:pt>
                <c:pt idx="32">
                  <c:v>1.2220999999999999E-2</c:v>
                </c:pt>
                <c:pt idx="33">
                  <c:v>1.2873000000000001E-2</c:v>
                </c:pt>
                <c:pt idx="34">
                  <c:v>1.2807000000000001E-2</c:v>
                </c:pt>
                <c:pt idx="35">
                  <c:v>1.2326999999999999E-2</c:v>
                </c:pt>
                <c:pt idx="36">
                  <c:v>1.2144E-2</c:v>
                </c:pt>
                <c:pt idx="37">
                  <c:v>1.3587E-2</c:v>
                </c:pt>
                <c:pt idx="38">
                  <c:v>1.2378999999999999E-2</c:v>
                </c:pt>
                <c:pt idx="39">
                  <c:v>1.2411999999999999E-2</c:v>
                </c:pt>
                <c:pt idx="40">
                  <c:v>1.1889E-2</c:v>
                </c:pt>
                <c:pt idx="41">
                  <c:v>1.223E-2</c:v>
                </c:pt>
                <c:pt idx="42">
                  <c:v>1.2611000000000001E-2</c:v>
                </c:pt>
                <c:pt idx="43">
                  <c:v>1.4428E-2</c:v>
                </c:pt>
                <c:pt idx="44">
                  <c:v>1.2288E-2</c:v>
                </c:pt>
                <c:pt idx="45">
                  <c:v>1.2226000000000001E-2</c:v>
                </c:pt>
                <c:pt idx="46">
                  <c:v>1.2597000000000001E-2</c:v>
                </c:pt>
                <c:pt idx="47">
                  <c:v>1.2099E-2</c:v>
                </c:pt>
                <c:pt idx="48">
                  <c:v>1.2449999999999999E-2</c:v>
                </c:pt>
                <c:pt idx="49">
                  <c:v>1.2558E-2</c:v>
                </c:pt>
                <c:pt idx="50">
                  <c:v>1.2048E-2</c:v>
                </c:pt>
                <c:pt idx="51">
                  <c:v>1.2330000000000001E-2</c:v>
                </c:pt>
                <c:pt idx="52">
                  <c:v>1.2290000000000001E-2</c:v>
                </c:pt>
                <c:pt idx="53">
                  <c:v>1.4206999999999999E-2</c:v>
                </c:pt>
                <c:pt idx="54">
                  <c:v>1.2798E-2</c:v>
                </c:pt>
                <c:pt idx="55">
                  <c:v>1.3095000000000001E-2</c:v>
                </c:pt>
                <c:pt idx="56">
                  <c:v>1.3783999999999999E-2</c:v>
                </c:pt>
                <c:pt idx="57">
                  <c:v>1.2068000000000001E-2</c:v>
                </c:pt>
                <c:pt idx="58">
                  <c:v>1.2147E-2</c:v>
                </c:pt>
                <c:pt idx="59">
                  <c:v>1.2677000000000001E-2</c:v>
                </c:pt>
                <c:pt idx="60">
                  <c:v>0.17777000000000001</c:v>
                </c:pt>
                <c:pt idx="61">
                  <c:v>1.3684999999999999E-2</c:v>
                </c:pt>
                <c:pt idx="62">
                  <c:v>1.2760000000000001E-2</c:v>
                </c:pt>
                <c:pt idx="63">
                  <c:v>1.2145E-2</c:v>
                </c:pt>
                <c:pt idx="64">
                  <c:v>1.2479000000000001E-2</c:v>
                </c:pt>
                <c:pt idx="65">
                  <c:v>1.2050999999999999E-2</c:v>
                </c:pt>
                <c:pt idx="66">
                  <c:v>1.2433E-2</c:v>
                </c:pt>
                <c:pt idx="67">
                  <c:v>1.2430999999999999E-2</c:v>
                </c:pt>
                <c:pt idx="68">
                  <c:v>1.2252000000000001E-2</c:v>
                </c:pt>
                <c:pt idx="69">
                  <c:v>1.204E-2</c:v>
                </c:pt>
                <c:pt idx="70">
                  <c:v>1.2468999999999999E-2</c:v>
                </c:pt>
                <c:pt idx="71">
                  <c:v>1.2076999999999999E-2</c:v>
                </c:pt>
                <c:pt idx="72">
                  <c:v>1.2616E-2</c:v>
                </c:pt>
                <c:pt idx="73">
                  <c:v>1.2407E-2</c:v>
                </c:pt>
                <c:pt idx="74">
                  <c:v>1.2161E-2</c:v>
                </c:pt>
                <c:pt idx="75">
                  <c:v>1.2204E-2</c:v>
                </c:pt>
                <c:pt idx="76">
                  <c:v>1.1916E-2</c:v>
                </c:pt>
                <c:pt idx="77">
                  <c:v>1.2377000000000001E-2</c:v>
                </c:pt>
                <c:pt idx="78">
                  <c:v>1.2092E-2</c:v>
                </c:pt>
                <c:pt idx="79">
                  <c:v>1.2292000000000001E-2</c:v>
                </c:pt>
                <c:pt idx="80">
                  <c:v>1.2062E-2</c:v>
                </c:pt>
                <c:pt idx="81">
                  <c:v>1.3389E-2</c:v>
                </c:pt>
                <c:pt idx="82">
                  <c:v>1.1929E-2</c:v>
                </c:pt>
                <c:pt idx="83">
                  <c:v>1.3247E-2</c:v>
                </c:pt>
                <c:pt idx="84">
                  <c:v>1.2184E-2</c:v>
                </c:pt>
                <c:pt idx="85">
                  <c:v>1.1932E-2</c:v>
                </c:pt>
                <c:pt idx="86">
                  <c:v>1.2094000000000001E-2</c:v>
                </c:pt>
                <c:pt idx="87">
                  <c:v>1.1877E-2</c:v>
                </c:pt>
                <c:pt idx="88">
                  <c:v>1.3826E-2</c:v>
                </c:pt>
                <c:pt idx="89">
                  <c:v>1.2237E-2</c:v>
                </c:pt>
                <c:pt idx="90">
                  <c:v>1.2239E-2</c:v>
                </c:pt>
                <c:pt idx="91">
                  <c:v>1.2243E-2</c:v>
                </c:pt>
                <c:pt idx="92">
                  <c:v>1.4239999999999999E-2</c:v>
                </c:pt>
                <c:pt idx="93">
                  <c:v>2.6747E-2</c:v>
                </c:pt>
                <c:pt idx="94">
                  <c:v>1.2341E-2</c:v>
                </c:pt>
                <c:pt idx="95">
                  <c:v>1.1894E-2</c:v>
                </c:pt>
                <c:pt idx="96">
                  <c:v>1.2454E-2</c:v>
                </c:pt>
                <c:pt idx="97">
                  <c:v>1.1986999999999999E-2</c:v>
                </c:pt>
                <c:pt idx="98">
                  <c:v>1.2087000000000001E-2</c:v>
                </c:pt>
                <c:pt idx="99">
                  <c:v>1.2489E-2</c:v>
                </c:pt>
                <c:pt idx="100">
                  <c:v>1.2064999999999999E-2</c:v>
                </c:pt>
                <c:pt idx="101">
                  <c:v>1.3439E-2</c:v>
                </c:pt>
                <c:pt idx="102">
                  <c:v>1.2529999999999999E-2</c:v>
                </c:pt>
                <c:pt idx="103">
                  <c:v>1.2203E-2</c:v>
                </c:pt>
                <c:pt idx="104">
                  <c:v>1.2113000000000001E-2</c:v>
                </c:pt>
                <c:pt idx="105">
                  <c:v>1.2205000000000001E-2</c:v>
                </c:pt>
                <c:pt idx="106">
                  <c:v>1.2359E-2</c:v>
                </c:pt>
                <c:pt idx="107">
                  <c:v>1.2233000000000001E-2</c:v>
                </c:pt>
                <c:pt idx="108">
                  <c:v>1.2499E-2</c:v>
                </c:pt>
                <c:pt idx="109">
                  <c:v>1.2357999999999999E-2</c:v>
                </c:pt>
                <c:pt idx="110">
                  <c:v>1.3452E-2</c:v>
                </c:pt>
                <c:pt idx="111">
                  <c:v>1.2292000000000001E-2</c:v>
                </c:pt>
                <c:pt idx="112">
                  <c:v>1.2207000000000001E-2</c:v>
                </c:pt>
                <c:pt idx="113">
                  <c:v>1.2525E-2</c:v>
                </c:pt>
                <c:pt idx="114">
                  <c:v>1.239E-2</c:v>
                </c:pt>
                <c:pt idx="115">
                  <c:v>1.2073E-2</c:v>
                </c:pt>
                <c:pt idx="116">
                  <c:v>1.1937E-2</c:v>
                </c:pt>
                <c:pt idx="117">
                  <c:v>1.209E-2</c:v>
                </c:pt>
                <c:pt idx="118">
                  <c:v>1.2081E-2</c:v>
                </c:pt>
                <c:pt idx="119">
                  <c:v>1.3893000000000001E-2</c:v>
                </c:pt>
                <c:pt idx="120">
                  <c:v>1.2156E-2</c:v>
                </c:pt>
                <c:pt idx="121">
                  <c:v>1.2609E-2</c:v>
                </c:pt>
                <c:pt idx="122">
                  <c:v>1.4198000000000001E-2</c:v>
                </c:pt>
                <c:pt idx="123">
                  <c:v>1.2189E-2</c:v>
                </c:pt>
                <c:pt idx="124">
                  <c:v>1.2197E-2</c:v>
                </c:pt>
                <c:pt idx="125">
                  <c:v>1.2888E-2</c:v>
                </c:pt>
                <c:pt idx="126">
                  <c:v>1.2147E-2</c:v>
                </c:pt>
                <c:pt idx="127">
                  <c:v>1.2031999999999999E-2</c:v>
                </c:pt>
                <c:pt idx="128">
                  <c:v>1.2076E-2</c:v>
                </c:pt>
                <c:pt idx="129">
                  <c:v>1.2078999999999999E-2</c:v>
                </c:pt>
                <c:pt idx="130">
                  <c:v>1.3440000000000001E-2</c:v>
                </c:pt>
                <c:pt idx="131">
                  <c:v>1.2697999999999999E-2</c:v>
                </c:pt>
                <c:pt idx="132">
                  <c:v>1.1998E-2</c:v>
                </c:pt>
                <c:pt idx="133">
                  <c:v>1.2588999999999999E-2</c:v>
                </c:pt>
                <c:pt idx="134">
                  <c:v>1.3224E-2</c:v>
                </c:pt>
                <c:pt idx="135">
                  <c:v>1.2012999999999999E-2</c:v>
                </c:pt>
                <c:pt idx="136">
                  <c:v>1.2055E-2</c:v>
                </c:pt>
                <c:pt idx="137">
                  <c:v>1.2083999999999999E-2</c:v>
                </c:pt>
                <c:pt idx="138">
                  <c:v>1.3285E-2</c:v>
                </c:pt>
                <c:pt idx="139">
                  <c:v>1.2872E-2</c:v>
                </c:pt>
                <c:pt idx="140">
                  <c:v>1.2534999999999999E-2</c:v>
                </c:pt>
                <c:pt idx="141">
                  <c:v>1.2107E-2</c:v>
                </c:pt>
                <c:pt idx="142">
                  <c:v>1.1958999999999999E-2</c:v>
                </c:pt>
                <c:pt idx="143">
                  <c:v>1.2258E-2</c:v>
                </c:pt>
                <c:pt idx="144">
                  <c:v>1.2102E-2</c:v>
                </c:pt>
                <c:pt idx="145">
                  <c:v>1.2182E-2</c:v>
                </c:pt>
                <c:pt idx="146">
                  <c:v>1.2564000000000001E-2</c:v>
                </c:pt>
                <c:pt idx="147">
                  <c:v>1.2607E-2</c:v>
                </c:pt>
                <c:pt idx="148">
                  <c:v>1.2009000000000001E-2</c:v>
                </c:pt>
                <c:pt idx="149">
                  <c:v>1.2315E-2</c:v>
                </c:pt>
                <c:pt idx="150">
                  <c:v>1.5706000000000001E-2</c:v>
                </c:pt>
                <c:pt idx="151">
                  <c:v>1.1859E-2</c:v>
                </c:pt>
                <c:pt idx="152">
                  <c:v>1.2178E-2</c:v>
                </c:pt>
                <c:pt idx="153">
                  <c:v>1.2148000000000001E-2</c:v>
                </c:pt>
                <c:pt idx="154">
                  <c:v>1.3880999999999999E-2</c:v>
                </c:pt>
                <c:pt idx="155">
                  <c:v>1.2388E-2</c:v>
                </c:pt>
                <c:pt idx="156">
                  <c:v>1.2208E-2</c:v>
                </c:pt>
                <c:pt idx="157">
                  <c:v>1.2484E-2</c:v>
                </c:pt>
                <c:pt idx="158">
                  <c:v>1.2331999999999999E-2</c:v>
                </c:pt>
                <c:pt idx="159">
                  <c:v>1.2197E-2</c:v>
                </c:pt>
                <c:pt idx="160">
                  <c:v>1.2278000000000001E-2</c:v>
                </c:pt>
                <c:pt idx="161">
                  <c:v>1.2571000000000001E-2</c:v>
                </c:pt>
                <c:pt idx="162">
                  <c:v>1.3256E-2</c:v>
                </c:pt>
                <c:pt idx="163">
                  <c:v>1.2496E-2</c:v>
                </c:pt>
                <c:pt idx="164">
                  <c:v>1.2508999999999999E-2</c:v>
                </c:pt>
                <c:pt idx="165">
                  <c:v>1.2215E-2</c:v>
                </c:pt>
                <c:pt idx="166">
                  <c:v>1.2125E-2</c:v>
                </c:pt>
                <c:pt idx="167">
                  <c:v>1.2341E-2</c:v>
                </c:pt>
                <c:pt idx="168">
                  <c:v>1.2326999999999999E-2</c:v>
                </c:pt>
                <c:pt idx="169">
                  <c:v>1.2147E-2</c:v>
                </c:pt>
                <c:pt idx="170">
                  <c:v>1.2071E-2</c:v>
                </c:pt>
                <c:pt idx="171">
                  <c:v>1.2329E-2</c:v>
                </c:pt>
                <c:pt idx="172">
                  <c:v>1.2267E-2</c:v>
                </c:pt>
                <c:pt idx="173">
                  <c:v>1.2393E-2</c:v>
                </c:pt>
                <c:pt idx="174">
                  <c:v>1.2107E-2</c:v>
                </c:pt>
                <c:pt idx="175">
                  <c:v>1.2134000000000001E-2</c:v>
                </c:pt>
                <c:pt idx="176">
                  <c:v>1.2430999999999999E-2</c:v>
                </c:pt>
                <c:pt idx="177">
                  <c:v>1.2173E-2</c:v>
                </c:pt>
                <c:pt idx="178">
                  <c:v>1.2236E-2</c:v>
                </c:pt>
                <c:pt idx="179">
                  <c:v>1.24E-2</c:v>
                </c:pt>
                <c:pt idx="180">
                  <c:v>1.2238000000000001E-2</c:v>
                </c:pt>
                <c:pt idx="181">
                  <c:v>1.2338999999999999E-2</c:v>
                </c:pt>
                <c:pt idx="182">
                  <c:v>1.2702E-2</c:v>
                </c:pt>
                <c:pt idx="183">
                  <c:v>1.2808999999999999E-2</c:v>
                </c:pt>
                <c:pt idx="184">
                  <c:v>1.2142999999999999E-2</c:v>
                </c:pt>
                <c:pt idx="185">
                  <c:v>1.2363000000000001E-2</c:v>
                </c:pt>
                <c:pt idx="186">
                  <c:v>1.2611000000000001E-2</c:v>
                </c:pt>
                <c:pt idx="187">
                  <c:v>1.2112E-2</c:v>
                </c:pt>
                <c:pt idx="188">
                  <c:v>1.2109999999999999E-2</c:v>
                </c:pt>
                <c:pt idx="189">
                  <c:v>1.2267999999999999E-2</c:v>
                </c:pt>
                <c:pt idx="190">
                  <c:v>1.2177E-2</c:v>
                </c:pt>
                <c:pt idx="191">
                  <c:v>1.2121E-2</c:v>
                </c:pt>
                <c:pt idx="192">
                  <c:v>1.2784E-2</c:v>
                </c:pt>
                <c:pt idx="193">
                  <c:v>1.2743000000000001E-2</c:v>
                </c:pt>
                <c:pt idx="194">
                  <c:v>1.2167000000000001E-2</c:v>
                </c:pt>
                <c:pt idx="195">
                  <c:v>1.2227E-2</c:v>
                </c:pt>
                <c:pt idx="196">
                  <c:v>1.2508999999999999E-2</c:v>
                </c:pt>
                <c:pt idx="197">
                  <c:v>1.2031E-2</c:v>
                </c:pt>
                <c:pt idx="198">
                  <c:v>1.3278999999999999E-2</c:v>
                </c:pt>
                <c:pt idx="199">
                  <c:v>1.2378999999999999E-2</c:v>
                </c:pt>
                <c:pt idx="200">
                  <c:v>1.2160000000000001E-2</c:v>
                </c:pt>
                <c:pt idx="201">
                  <c:v>1.2201E-2</c:v>
                </c:pt>
                <c:pt idx="202">
                  <c:v>1.2220999999999999E-2</c:v>
                </c:pt>
                <c:pt idx="203">
                  <c:v>1.2677000000000001E-2</c:v>
                </c:pt>
                <c:pt idx="204">
                  <c:v>1.2281E-2</c:v>
                </c:pt>
                <c:pt idx="205">
                  <c:v>1.2289E-2</c:v>
                </c:pt>
                <c:pt idx="206">
                  <c:v>1.2822E-2</c:v>
                </c:pt>
                <c:pt idx="207">
                  <c:v>1.2553999999999999E-2</c:v>
                </c:pt>
                <c:pt idx="208">
                  <c:v>1.2246E-2</c:v>
                </c:pt>
                <c:pt idx="209">
                  <c:v>1.5223E-2</c:v>
                </c:pt>
                <c:pt idx="210">
                  <c:v>1.2126E-2</c:v>
                </c:pt>
                <c:pt idx="211">
                  <c:v>1.2383E-2</c:v>
                </c:pt>
                <c:pt idx="212">
                  <c:v>1.1880999999999999E-2</c:v>
                </c:pt>
                <c:pt idx="213">
                  <c:v>1.2042000000000001E-2</c:v>
                </c:pt>
                <c:pt idx="214">
                  <c:v>1.2475999999999999E-2</c:v>
                </c:pt>
                <c:pt idx="215">
                  <c:v>1.3209E-2</c:v>
                </c:pt>
                <c:pt idx="216">
                  <c:v>1.2645999999999999E-2</c:v>
                </c:pt>
                <c:pt idx="217">
                  <c:v>1.3646999999999999E-2</c:v>
                </c:pt>
                <c:pt idx="218">
                  <c:v>1.2239E-2</c:v>
                </c:pt>
                <c:pt idx="219">
                  <c:v>1.2156E-2</c:v>
                </c:pt>
                <c:pt idx="220">
                  <c:v>1.3179E-2</c:v>
                </c:pt>
                <c:pt idx="221">
                  <c:v>1.2298999999999999E-2</c:v>
                </c:pt>
                <c:pt idx="222">
                  <c:v>1.2508E-2</c:v>
                </c:pt>
                <c:pt idx="223">
                  <c:v>1.2854000000000001E-2</c:v>
                </c:pt>
                <c:pt idx="224">
                  <c:v>1.2307999999999999E-2</c:v>
                </c:pt>
                <c:pt idx="225">
                  <c:v>1.2336E-2</c:v>
                </c:pt>
                <c:pt idx="226">
                  <c:v>1.2168999999999999E-2</c:v>
                </c:pt>
                <c:pt idx="227">
                  <c:v>1.2119E-2</c:v>
                </c:pt>
                <c:pt idx="228">
                  <c:v>1.2104E-2</c:v>
                </c:pt>
                <c:pt idx="229">
                  <c:v>1.2220999999999999E-2</c:v>
                </c:pt>
                <c:pt idx="230">
                  <c:v>1.3391E-2</c:v>
                </c:pt>
                <c:pt idx="231">
                  <c:v>1.2511E-2</c:v>
                </c:pt>
                <c:pt idx="232">
                  <c:v>1.2704999999999999E-2</c:v>
                </c:pt>
                <c:pt idx="233">
                  <c:v>1.2317E-2</c:v>
                </c:pt>
                <c:pt idx="234">
                  <c:v>1.213E-2</c:v>
                </c:pt>
                <c:pt idx="235">
                  <c:v>1.3143999999999999E-2</c:v>
                </c:pt>
                <c:pt idx="236">
                  <c:v>1.2318000000000001E-2</c:v>
                </c:pt>
                <c:pt idx="237">
                  <c:v>1.2307999999999999E-2</c:v>
                </c:pt>
                <c:pt idx="238">
                  <c:v>1.2500000000000001E-2</c:v>
                </c:pt>
                <c:pt idx="239">
                  <c:v>1.1879000000000001E-2</c:v>
                </c:pt>
                <c:pt idx="240">
                  <c:v>1.2055E-2</c:v>
                </c:pt>
                <c:pt idx="241">
                  <c:v>1.2336E-2</c:v>
                </c:pt>
                <c:pt idx="242">
                  <c:v>1.2208E-2</c:v>
                </c:pt>
                <c:pt idx="243">
                  <c:v>1.2213E-2</c:v>
                </c:pt>
                <c:pt idx="244">
                  <c:v>1.2166E-2</c:v>
                </c:pt>
                <c:pt idx="245">
                  <c:v>1.2546E-2</c:v>
                </c:pt>
                <c:pt idx="246">
                  <c:v>1.2246E-2</c:v>
                </c:pt>
                <c:pt idx="247">
                  <c:v>1.2763E-2</c:v>
                </c:pt>
                <c:pt idx="248">
                  <c:v>1.1887999999999999E-2</c:v>
                </c:pt>
                <c:pt idx="249">
                  <c:v>1.2444999999999999E-2</c:v>
                </c:pt>
                <c:pt idx="250">
                  <c:v>1.2534E-2</c:v>
                </c:pt>
                <c:pt idx="251">
                  <c:v>1.1927E-2</c:v>
                </c:pt>
                <c:pt idx="252">
                  <c:v>1.2099E-2</c:v>
                </c:pt>
                <c:pt idx="253">
                  <c:v>1.3977E-2</c:v>
                </c:pt>
                <c:pt idx="254">
                  <c:v>1.2178E-2</c:v>
                </c:pt>
                <c:pt idx="255">
                  <c:v>1.2362E-2</c:v>
                </c:pt>
                <c:pt idx="256">
                  <c:v>1.2279999999999999E-2</c:v>
                </c:pt>
                <c:pt idx="257">
                  <c:v>1.6756E-2</c:v>
                </c:pt>
                <c:pt idx="258">
                  <c:v>1.2418E-2</c:v>
                </c:pt>
                <c:pt idx="259">
                  <c:v>1.2328E-2</c:v>
                </c:pt>
                <c:pt idx="260">
                  <c:v>1.2286E-2</c:v>
                </c:pt>
                <c:pt idx="261">
                  <c:v>1.2291E-2</c:v>
                </c:pt>
                <c:pt idx="262">
                  <c:v>1.2547000000000001E-2</c:v>
                </c:pt>
                <c:pt idx="263">
                  <c:v>1.2276E-2</c:v>
                </c:pt>
                <c:pt idx="264">
                  <c:v>1.265E-2</c:v>
                </c:pt>
                <c:pt idx="265">
                  <c:v>1.2073E-2</c:v>
                </c:pt>
                <c:pt idx="266">
                  <c:v>1.2082000000000001E-2</c:v>
                </c:pt>
                <c:pt idx="267">
                  <c:v>1.2500000000000001E-2</c:v>
                </c:pt>
                <c:pt idx="268">
                  <c:v>1.2394000000000001E-2</c:v>
                </c:pt>
                <c:pt idx="269">
                  <c:v>1.2204E-2</c:v>
                </c:pt>
                <c:pt idx="270">
                  <c:v>1.1780000000000001E-2</c:v>
                </c:pt>
                <c:pt idx="271">
                  <c:v>1.3575E-2</c:v>
                </c:pt>
                <c:pt idx="272">
                  <c:v>1.3351999999999999E-2</c:v>
                </c:pt>
                <c:pt idx="273">
                  <c:v>1.2798E-2</c:v>
                </c:pt>
                <c:pt idx="274">
                  <c:v>1.2317E-2</c:v>
                </c:pt>
                <c:pt idx="275">
                  <c:v>1.2959E-2</c:v>
                </c:pt>
                <c:pt idx="276">
                  <c:v>1.2128E-2</c:v>
                </c:pt>
                <c:pt idx="277">
                  <c:v>1.2578000000000001E-2</c:v>
                </c:pt>
                <c:pt idx="278">
                  <c:v>1.2168E-2</c:v>
                </c:pt>
                <c:pt idx="279">
                  <c:v>1.2429000000000001E-2</c:v>
                </c:pt>
                <c:pt idx="280">
                  <c:v>1.2274999999999999E-2</c:v>
                </c:pt>
                <c:pt idx="281">
                  <c:v>1.2082000000000001E-2</c:v>
                </c:pt>
                <c:pt idx="282">
                  <c:v>1.2694E-2</c:v>
                </c:pt>
                <c:pt idx="283">
                  <c:v>1.2356000000000001E-2</c:v>
                </c:pt>
                <c:pt idx="284">
                  <c:v>1.221E-2</c:v>
                </c:pt>
                <c:pt idx="285">
                  <c:v>1.3585E-2</c:v>
                </c:pt>
                <c:pt idx="286">
                  <c:v>1.2330000000000001E-2</c:v>
                </c:pt>
                <c:pt idx="287">
                  <c:v>1.2529999999999999E-2</c:v>
                </c:pt>
                <c:pt idx="288">
                  <c:v>1.1975E-2</c:v>
                </c:pt>
                <c:pt idx="289">
                  <c:v>1.2222E-2</c:v>
                </c:pt>
                <c:pt idx="290">
                  <c:v>1.2801999999999999E-2</c:v>
                </c:pt>
                <c:pt idx="291">
                  <c:v>1.2149999999999999E-2</c:v>
                </c:pt>
                <c:pt idx="292">
                  <c:v>1.2652999999999999E-2</c:v>
                </c:pt>
                <c:pt idx="293">
                  <c:v>1.2119E-2</c:v>
                </c:pt>
                <c:pt idx="294">
                  <c:v>1.3289E-2</c:v>
                </c:pt>
                <c:pt idx="295">
                  <c:v>1.2612999999999999E-2</c:v>
                </c:pt>
                <c:pt idx="296">
                  <c:v>1.2989000000000001E-2</c:v>
                </c:pt>
                <c:pt idx="297">
                  <c:v>1.2692E-2</c:v>
                </c:pt>
                <c:pt idx="298">
                  <c:v>1.2265E-2</c:v>
                </c:pt>
                <c:pt idx="299">
                  <c:v>1.2338999999999999E-2</c:v>
                </c:pt>
                <c:pt idx="300">
                  <c:v>1.2274999999999999E-2</c:v>
                </c:pt>
                <c:pt idx="301">
                  <c:v>1.2090999999999999E-2</c:v>
                </c:pt>
                <c:pt idx="302">
                  <c:v>1.2593999999999999E-2</c:v>
                </c:pt>
                <c:pt idx="303">
                  <c:v>1.2512000000000001E-2</c:v>
                </c:pt>
                <c:pt idx="304">
                  <c:v>1.2295E-2</c:v>
                </c:pt>
                <c:pt idx="305">
                  <c:v>1.2189999999999999E-2</c:v>
                </c:pt>
                <c:pt idx="306">
                  <c:v>1.2126E-2</c:v>
                </c:pt>
                <c:pt idx="307">
                  <c:v>1.2435999999999999E-2</c:v>
                </c:pt>
                <c:pt idx="308">
                  <c:v>1.1993999999999999E-2</c:v>
                </c:pt>
                <c:pt idx="309">
                  <c:v>1.2293999999999999E-2</c:v>
                </c:pt>
                <c:pt idx="310">
                  <c:v>1.2355E-2</c:v>
                </c:pt>
                <c:pt idx="311">
                  <c:v>1.6992E-2</c:v>
                </c:pt>
                <c:pt idx="312">
                  <c:v>1.2662E-2</c:v>
                </c:pt>
                <c:pt idx="313">
                  <c:v>1.2344000000000001E-2</c:v>
                </c:pt>
                <c:pt idx="314">
                  <c:v>1.1917000000000001E-2</c:v>
                </c:pt>
                <c:pt idx="315">
                  <c:v>1.2847000000000001E-2</c:v>
                </c:pt>
                <c:pt idx="316">
                  <c:v>1.2121E-2</c:v>
                </c:pt>
                <c:pt idx="317">
                  <c:v>1.2347E-2</c:v>
                </c:pt>
                <c:pt idx="318">
                  <c:v>1.2149999999999999E-2</c:v>
                </c:pt>
                <c:pt idx="319">
                  <c:v>1.2479000000000001E-2</c:v>
                </c:pt>
                <c:pt idx="320">
                  <c:v>9.7195000000000004E-2</c:v>
                </c:pt>
                <c:pt idx="321">
                  <c:v>1.1873E-2</c:v>
                </c:pt>
                <c:pt idx="322">
                  <c:v>1.2588999999999999E-2</c:v>
                </c:pt>
                <c:pt idx="323">
                  <c:v>1.2939000000000001E-2</c:v>
                </c:pt>
                <c:pt idx="324">
                  <c:v>1.2611000000000001E-2</c:v>
                </c:pt>
                <c:pt idx="325">
                  <c:v>1.2121E-2</c:v>
                </c:pt>
                <c:pt idx="326">
                  <c:v>1.226E-2</c:v>
                </c:pt>
                <c:pt idx="327">
                  <c:v>1.2333E-2</c:v>
                </c:pt>
                <c:pt idx="328">
                  <c:v>1.2203E-2</c:v>
                </c:pt>
                <c:pt idx="329">
                  <c:v>1.2144E-2</c:v>
                </c:pt>
                <c:pt idx="330">
                  <c:v>1.2996000000000001E-2</c:v>
                </c:pt>
                <c:pt idx="331">
                  <c:v>1.239E-2</c:v>
                </c:pt>
                <c:pt idx="332">
                  <c:v>1.6028000000000001E-2</c:v>
                </c:pt>
                <c:pt idx="333">
                  <c:v>1.2248999999999999E-2</c:v>
                </c:pt>
                <c:pt idx="334">
                  <c:v>1.2794E-2</c:v>
                </c:pt>
                <c:pt idx="335">
                  <c:v>1.2227E-2</c:v>
                </c:pt>
                <c:pt idx="336">
                  <c:v>1.2185E-2</c:v>
                </c:pt>
                <c:pt idx="337">
                  <c:v>1.2252000000000001E-2</c:v>
                </c:pt>
                <c:pt idx="338">
                  <c:v>1.2456999999999999E-2</c:v>
                </c:pt>
                <c:pt idx="339">
                  <c:v>1.2123E-2</c:v>
                </c:pt>
                <c:pt idx="340">
                  <c:v>1.2555E-2</c:v>
                </c:pt>
                <c:pt idx="341">
                  <c:v>1.2617E-2</c:v>
                </c:pt>
                <c:pt idx="342">
                  <c:v>1.2867999999999999E-2</c:v>
                </c:pt>
                <c:pt idx="343">
                  <c:v>1.5261E-2</c:v>
                </c:pt>
                <c:pt idx="344">
                  <c:v>1.2297000000000001E-2</c:v>
                </c:pt>
                <c:pt idx="345">
                  <c:v>1.2101000000000001E-2</c:v>
                </c:pt>
                <c:pt idx="346">
                  <c:v>1.2281E-2</c:v>
                </c:pt>
                <c:pt idx="347">
                  <c:v>1.2633999999999999E-2</c:v>
                </c:pt>
                <c:pt idx="348">
                  <c:v>1.2239999999999999E-2</c:v>
                </c:pt>
                <c:pt idx="349">
                  <c:v>1.2493000000000001E-2</c:v>
                </c:pt>
                <c:pt idx="350">
                  <c:v>1.2201999999999999E-2</c:v>
                </c:pt>
                <c:pt idx="351">
                  <c:v>1.2314E-2</c:v>
                </c:pt>
                <c:pt idx="352">
                  <c:v>1.231E-2</c:v>
                </c:pt>
                <c:pt idx="353">
                  <c:v>1.2086E-2</c:v>
                </c:pt>
                <c:pt idx="354">
                  <c:v>1.1865000000000001E-2</c:v>
                </c:pt>
                <c:pt idx="355">
                  <c:v>1.2748000000000001E-2</c:v>
                </c:pt>
                <c:pt idx="356">
                  <c:v>1.2184E-2</c:v>
                </c:pt>
                <c:pt idx="357">
                  <c:v>1.206E-2</c:v>
                </c:pt>
                <c:pt idx="358">
                  <c:v>1.9151999999999999E-2</c:v>
                </c:pt>
                <c:pt idx="359">
                  <c:v>1.3268E-2</c:v>
                </c:pt>
                <c:pt idx="360">
                  <c:v>1.2394000000000001E-2</c:v>
                </c:pt>
                <c:pt idx="361">
                  <c:v>1.2263E-2</c:v>
                </c:pt>
                <c:pt idx="362">
                  <c:v>1.1952000000000001E-2</c:v>
                </c:pt>
                <c:pt idx="363">
                  <c:v>1.1856E-2</c:v>
                </c:pt>
                <c:pt idx="364">
                  <c:v>1.2463999999999999E-2</c:v>
                </c:pt>
                <c:pt idx="365">
                  <c:v>1.2096000000000001E-2</c:v>
                </c:pt>
                <c:pt idx="366">
                  <c:v>1.2123999999999999E-2</c:v>
                </c:pt>
                <c:pt idx="367">
                  <c:v>1.2319E-2</c:v>
                </c:pt>
                <c:pt idx="368">
                  <c:v>1.2201E-2</c:v>
                </c:pt>
                <c:pt idx="369">
                  <c:v>1.2236E-2</c:v>
                </c:pt>
                <c:pt idx="370">
                  <c:v>1.2059E-2</c:v>
                </c:pt>
                <c:pt idx="371">
                  <c:v>1.2213E-2</c:v>
                </c:pt>
                <c:pt idx="372">
                  <c:v>1.2475999999999999E-2</c:v>
                </c:pt>
                <c:pt idx="373">
                  <c:v>1.2382000000000001E-2</c:v>
                </c:pt>
                <c:pt idx="374">
                  <c:v>1.2045E-2</c:v>
                </c:pt>
                <c:pt idx="375">
                  <c:v>1.2097999999999999E-2</c:v>
                </c:pt>
                <c:pt idx="376">
                  <c:v>1.1179E-2</c:v>
                </c:pt>
                <c:pt idx="377">
                  <c:v>1.2319E-2</c:v>
                </c:pt>
                <c:pt idx="378">
                  <c:v>1.2263E-2</c:v>
                </c:pt>
                <c:pt idx="379">
                  <c:v>1.2096000000000001E-2</c:v>
                </c:pt>
                <c:pt idx="380">
                  <c:v>1.2276E-2</c:v>
                </c:pt>
                <c:pt idx="381">
                  <c:v>1.2357E-2</c:v>
                </c:pt>
                <c:pt idx="382">
                  <c:v>1.2126E-2</c:v>
                </c:pt>
                <c:pt idx="383">
                  <c:v>1.2573000000000001E-2</c:v>
                </c:pt>
                <c:pt idx="384">
                  <c:v>1.201E-2</c:v>
                </c:pt>
                <c:pt idx="385">
                  <c:v>1.2744999999999999E-2</c:v>
                </c:pt>
                <c:pt idx="386">
                  <c:v>1.2507000000000001E-2</c:v>
                </c:pt>
                <c:pt idx="387">
                  <c:v>1.234E-2</c:v>
                </c:pt>
                <c:pt idx="388">
                  <c:v>1.5800000000000002E-2</c:v>
                </c:pt>
                <c:pt idx="389">
                  <c:v>1.2267999999999999E-2</c:v>
                </c:pt>
                <c:pt idx="390">
                  <c:v>1.2312999999999999E-2</c:v>
                </c:pt>
                <c:pt idx="391">
                  <c:v>1.2213E-2</c:v>
                </c:pt>
                <c:pt idx="392">
                  <c:v>1.2011000000000001E-2</c:v>
                </c:pt>
                <c:pt idx="393">
                  <c:v>1.2258E-2</c:v>
                </c:pt>
                <c:pt idx="394">
                  <c:v>1.2388E-2</c:v>
                </c:pt>
                <c:pt idx="395">
                  <c:v>1.4359E-2</c:v>
                </c:pt>
                <c:pt idx="396">
                  <c:v>1.3624000000000001E-2</c:v>
                </c:pt>
                <c:pt idx="397">
                  <c:v>1.2387E-2</c:v>
                </c:pt>
                <c:pt idx="398">
                  <c:v>1.1707E-2</c:v>
                </c:pt>
                <c:pt idx="399">
                  <c:v>1.2177E-2</c:v>
                </c:pt>
                <c:pt idx="400">
                  <c:v>1.1938000000000001E-2</c:v>
                </c:pt>
                <c:pt idx="401">
                  <c:v>1.2599000000000001E-2</c:v>
                </c:pt>
                <c:pt idx="402">
                  <c:v>1.3596E-2</c:v>
                </c:pt>
                <c:pt idx="403">
                  <c:v>1.2096000000000001E-2</c:v>
                </c:pt>
                <c:pt idx="404">
                  <c:v>1.2026999999999999E-2</c:v>
                </c:pt>
                <c:pt idx="405">
                  <c:v>1.1969E-2</c:v>
                </c:pt>
                <c:pt idx="406">
                  <c:v>1.5710999999999999E-2</c:v>
                </c:pt>
                <c:pt idx="407">
                  <c:v>1.2631E-2</c:v>
                </c:pt>
                <c:pt idx="408">
                  <c:v>1.1996E-2</c:v>
                </c:pt>
                <c:pt idx="409">
                  <c:v>1.2154999999999999E-2</c:v>
                </c:pt>
                <c:pt idx="410">
                  <c:v>1.2433E-2</c:v>
                </c:pt>
                <c:pt idx="411">
                  <c:v>1.1729E-2</c:v>
                </c:pt>
                <c:pt idx="412">
                  <c:v>1.2481000000000001E-2</c:v>
                </c:pt>
                <c:pt idx="413">
                  <c:v>1.2347E-2</c:v>
                </c:pt>
                <c:pt idx="414">
                  <c:v>1.2260999999999999E-2</c:v>
                </c:pt>
                <c:pt idx="415">
                  <c:v>1.2349000000000001E-2</c:v>
                </c:pt>
                <c:pt idx="416">
                  <c:v>1.2263E-2</c:v>
                </c:pt>
                <c:pt idx="417">
                  <c:v>1.4581999999999999E-2</c:v>
                </c:pt>
                <c:pt idx="418">
                  <c:v>1.2222999999999999E-2</c:v>
                </c:pt>
                <c:pt idx="419">
                  <c:v>1.3091999999999999E-2</c:v>
                </c:pt>
                <c:pt idx="420">
                  <c:v>1.4298999999999999E-2</c:v>
                </c:pt>
                <c:pt idx="421">
                  <c:v>1.2137999999999999E-2</c:v>
                </c:pt>
                <c:pt idx="422">
                  <c:v>1.3105E-2</c:v>
                </c:pt>
                <c:pt idx="423">
                  <c:v>1.2533000000000001E-2</c:v>
                </c:pt>
                <c:pt idx="424">
                  <c:v>1.1880999999999999E-2</c:v>
                </c:pt>
                <c:pt idx="425">
                  <c:v>1.337E-2</c:v>
                </c:pt>
                <c:pt idx="426">
                  <c:v>1.2426E-2</c:v>
                </c:pt>
                <c:pt idx="427">
                  <c:v>1.2711E-2</c:v>
                </c:pt>
                <c:pt idx="428">
                  <c:v>1.3391E-2</c:v>
                </c:pt>
                <c:pt idx="429">
                  <c:v>1.1865000000000001E-2</c:v>
                </c:pt>
                <c:pt idx="430">
                  <c:v>1.2135E-2</c:v>
                </c:pt>
                <c:pt idx="431">
                  <c:v>1.3077E-2</c:v>
                </c:pt>
                <c:pt idx="432">
                  <c:v>1.2222E-2</c:v>
                </c:pt>
                <c:pt idx="433">
                  <c:v>1.2267E-2</c:v>
                </c:pt>
                <c:pt idx="434">
                  <c:v>1.2683E-2</c:v>
                </c:pt>
                <c:pt idx="435">
                  <c:v>1.2257000000000001E-2</c:v>
                </c:pt>
                <c:pt idx="436">
                  <c:v>1.2090999999999999E-2</c:v>
                </c:pt>
                <c:pt idx="437">
                  <c:v>1.1998999999999999E-2</c:v>
                </c:pt>
                <c:pt idx="438">
                  <c:v>1.3051E-2</c:v>
                </c:pt>
                <c:pt idx="439">
                  <c:v>1.3544E-2</c:v>
                </c:pt>
                <c:pt idx="440">
                  <c:v>1.3729999999999999E-2</c:v>
                </c:pt>
                <c:pt idx="441">
                  <c:v>1.4234E-2</c:v>
                </c:pt>
                <c:pt idx="442">
                  <c:v>1.2146000000000001E-2</c:v>
                </c:pt>
                <c:pt idx="443">
                  <c:v>1.2130999999999999E-2</c:v>
                </c:pt>
                <c:pt idx="444">
                  <c:v>1.2305E-2</c:v>
                </c:pt>
                <c:pt idx="445">
                  <c:v>1.2272999999999999E-2</c:v>
                </c:pt>
                <c:pt idx="446">
                  <c:v>1.1762999999999999E-2</c:v>
                </c:pt>
                <c:pt idx="447">
                  <c:v>1.2194999999999999E-2</c:v>
                </c:pt>
                <c:pt idx="448">
                  <c:v>1.2193000000000001E-2</c:v>
                </c:pt>
                <c:pt idx="449">
                  <c:v>1.2317E-2</c:v>
                </c:pt>
                <c:pt idx="450">
                  <c:v>1.3679E-2</c:v>
                </c:pt>
                <c:pt idx="451">
                  <c:v>1.2552000000000001E-2</c:v>
                </c:pt>
                <c:pt idx="452">
                  <c:v>1.2237E-2</c:v>
                </c:pt>
                <c:pt idx="453">
                  <c:v>1.3712999999999999E-2</c:v>
                </c:pt>
                <c:pt idx="454">
                  <c:v>1.2166E-2</c:v>
                </c:pt>
                <c:pt idx="455">
                  <c:v>1.2393E-2</c:v>
                </c:pt>
                <c:pt idx="456">
                  <c:v>1.2355E-2</c:v>
                </c:pt>
                <c:pt idx="457">
                  <c:v>1.2364999999999999E-2</c:v>
                </c:pt>
                <c:pt idx="458">
                  <c:v>1.2267E-2</c:v>
                </c:pt>
                <c:pt idx="459">
                  <c:v>1.2439E-2</c:v>
                </c:pt>
                <c:pt idx="460">
                  <c:v>1.1899E-2</c:v>
                </c:pt>
                <c:pt idx="461">
                  <c:v>1.2115000000000001E-2</c:v>
                </c:pt>
                <c:pt idx="462">
                  <c:v>1.4896E-2</c:v>
                </c:pt>
                <c:pt idx="463">
                  <c:v>1.2681E-2</c:v>
                </c:pt>
                <c:pt idx="464">
                  <c:v>1.2152E-2</c:v>
                </c:pt>
                <c:pt idx="465">
                  <c:v>1.2111E-2</c:v>
                </c:pt>
                <c:pt idx="466">
                  <c:v>1.2382000000000001E-2</c:v>
                </c:pt>
                <c:pt idx="467">
                  <c:v>1.2166E-2</c:v>
                </c:pt>
                <c:pt idx="468">
                  <c:v>1.3382E-2</c:v>
                </c:pt>
                <c:pt idx="469">
                  <c:v>1.2241E-2</c:v>
                </c:pt>
                <c:pt idx="470">
                  <c:v>1.2886999999999999E-2</c:v>
                </c:pt>
                <c:pt idx="471">
                  <c:v>1.2508E-2</c:v>
                </c:pt>
                <c:pt idx="472">
                  <c:v>1.1900000000000001E-2</c:v>
                </c:pt>
                <c:pt idx="473">
                  <c:v>1.2404999999999999E-2</c:v>
                </c:pt>
                <c:pt idx="474">
                  <c:v>1.2312999999999999E-2</c:v>
                </c:pt>
                <c:pt idx="475">
                  <c:v>1.2286E-2</c:v>
                </c:pt>
                <c:pt idx="476">
                  <c:v>1.3542E-2</c:v>
                </c:pt>
                <c:pt idx="477">
                  <c:v>1.2182E-2</c:v>
                </c:pt>
                <c:pt idx="478">
                  <c:v>1.2371E-2</c:v>
                </c:pt>
                <c:pt idx="479">
                  <c:v>1.2537E-2</c:v>
                </c:pt>
                <c:pt idx="480">
                  <c:v>1.1879000000000001E-2</c:v>
                </c:pt>
                <c:pt idx="481">
                  <c:v>1.2184E-2</c:v>
                </c:pt>
                <c:pt idx="482">
                  <c:v>1.2001E-2</c:v>
                </c:pt>
                <c:pt idx="483">
                  <c:v>1.2171E-2</c:v>
                </c:pt>
                <c:pt idx="484">
                  <c:v>1.2277E-2</c:v>
                </c:pt>
                <c:pt idx="485">
                  <c:v>1.2355E-2</c:v>
                </c:pt>
                <c:pt idx="486">
                  <c:v>1.3828999999999999E-2</c:v>
                </c:pt>
                <c:pt idx="487">
                  <c:v>1.2292000000000001E-2</c:v>
                </c:pt>
                <c:pt idx="488">
                  <c:v>1.2892000000000001E-2</c:v>
                </c:pt>
                <c:pt idx="489">
                  <c:v>1.2231000000000001E-2</c:v>
                </c:pt>
                <c:pt idx="490">
                  <c:v>1.1962E-2</c:v>
                </c:pt>
                <c:pt idx="491">
                  <c:v>1.191E-2</c:v>
                </c:pt>
                <c:pt idx="492">
                  <c:v>1.6539000000000002E-2</c:v>
                </c:pt>
                <c:pt idx="493">
                  <c:v>1.2761E-2</c:v>
                </c:pt>
                <c:pt idx="494">
                  <c:v>1.4094000000000001E-2</c:v>
                </c:pt>
                <c:pt idx="495">
                  <c:v>1.1735000000000001E-2</c:v>
                </c:pt>
                <c:pt idx="496">
                  <c:v>1.2182E-2</c:v>
                </c:pt>
                <c:pt idx="497">
                  <c:v>1.2367E-2</c:v>
                </c:pt>
                <c:pt idx="498">
                  <c:v>1.2101000000000001E-2</c:v>
                </c:pt>
                <c:pt idx="499">
                  <c:v>1.4798E-2</c:v>
                </c:pt>
                <c:pt idx="500">
                  <c:v>1.6989000000000001E-2</c:v>
                </c:pt>
                <c:pt idx="501">
                  <c:v>1.2075000000000001E-2</c:v>
                </c:pt>
                <c:pt idx="502">
                  <c:v>1.2285000000000001E-2</c:v>
                </c:pt>
                <c:pt idx="503">
                  <c:v>1.3557E-2</c:v>
                </c:pt>
                <c:pt idx="504">
                  <c:v>1.2411E-2</c:v>
                </c:pt>
                <c:pt idx="505">
                  <c:v>1.2547000000000001E-2</c:v>
                </c:pt>
                <c:pt idx="506">
                  <c:v>1.2203E-2</c:v>
                </c:pt>
                <c:pt idx="507">
                  <c:v>1.2215999999999999E-2</c:v>
                </c:pt>
                <c:pt idx="508">
                  <c:v>1.1986E-2</c:v>
                </c:pt>
                <c:pt idx="509">
                  <c:v>1.2024999999999999E-2</c:v>
                </c:pt>
                <c:pt idx="510">
                  <c:v>1.242E-2</c:v>
                </c:pt>
                <c:pt idx="511">
                  <c:v>1.2355E-2</c:v>
                </c:pt>
                <c:pt idx="512">
                  <c:v>1.2092E-2</c:v>
                </c:pt>
                <c:pt idx="513">
                  <c:v>1.2092E-2</c:v>
                </c:pt>
                <c:pt idx="514">
                  <c:v>1.2278000000000001E-2</c:v>
                </c:pt>
                <c:pt idx="515">
                  <c:v>1.2207000000000001E-2</c:v>
                </c:pt>
                <c:pt idx="516">
                  <c:v>1.2246999999999999E-2</c:v>
                </c:pt>
                <c:pt idx="517">
                  <c:v>1.3412E-2</c:v>
                </c:pt>
                <c:pt idx="518">
                  <c:v>1.2291E-2</c:v>
                </c:pt>
                <c:pt idx="519">
                  <c:v>1.2075000000000001E-2</c:v>
                </c:pt>
                <c:pt idx="520">
                  <c:v>1.3065E-2</c:v>
                </c:pt>
                <c:pt idx="521">
                  <c:v>1.26E-2</c:v>
                </c:pt>
                <c:pt idx="522">
                  <c:v>1.2231000000000001E-2</c:v>
                </c:pt>
                <c:pt idx="523">
                  <c:v>1.2298E-2</c:v>
                </c:pt>
                <c:pt idx="524">
                  <c:v>1.3207E-2</c:v>
                </c:pt>
                <c:pt idx="525">
                  <c:v>1.2585000000000001E-2</c:v>
                </c:pt>
                <c:pt idx="526">
                  <c:v>1.2213999999999999E-2</c:v>
                </c:pt>
                <c:pt idx="527">
                  <c:v>1.2305E-2</c:v>
                </c:pt>
                <c:pt idx="528">
                  <c:v>1.2225E-2</c:v>
                </c:pt>
                <c:pt idx="529">
                  <c:v>1.2219000000000001E-2</c:v>
                </c:pt>
                <c:pt idx="530">
                  <c:v>1.2102E-2</c:v>
                </c:pt>
                <c:pt idx="531">
                  <c:v>1.2364999999999999E-2</c:v>
                </c:pt>
                <c:pt idx="532">
                  <c:v>1.1998999999999999E-2</c:v>
                </c:pt>
                <c:pt idx="533">
                  <c:v>1.2951000000000001E-2</c:v>
                </c:pt>
                <c:pt idx="534">
                  <c:v>1.1887999999999999E-2</c:v>
                </c:pt>
                <c:pt idx="535">
                  <c:v>1.2604000000000001E-2</c:v>
                </c:pt>
                <c:pt idx="536">
                  <c:v>1.2614999999999999E-2</c:v>
                </c:pt>
                <c:pt idx="537">
                  <c:v>1.2205000000000001E-2</c:v>
                </c:pt>
                <c:pt idx="538">
                  <c:v>1.2093E-2</c:v>
                </c:pt>
                <c:pt idx="539">
                  <c:v>1.3010000000000001E-2</c:v>
                </c:pt>
                <c:pt idx="540">
                  <c:v>1.3148999999999999E-2</c:v>
                </c:pt>
                <c:pt idx="541">
                  <c:v>1.2668E-2</c:v>
                </c:pt>
                <c:pt idx="542">
                  <c:v>1.2134000000000001E-2</c:v>
                </c:pt>
                <c:pt idx="543">
                  <c:v>1.2558E-2</c:v>
                </c:pt>
                <c:pt idx="544">
                  <c:v>1.2229E-2</c:v>
                </c:pt>
                <c:pt idx="545">
                  <c:v>1.2227E-2</c:v>
                </c:pt>
                <c:pt idx="546">
                  <c:v>2.009E-2</c:v>
                </c:pt>
                <c:pt idx="547">
                  <c:v>1.3263E-2</c:v>
                </c:pt>
                <c:pt idx="548">
                  <c:v>1.1859E-2</c:v>
                </c:pt>
                <c:pt idx="549">
                  <c:v>1.2241E-2</c:v>
                </c:pt>
                <c:pt idx="550">
                  <c:v>1.2236E-2</c:v>
                </c:pt>
                <c:pt idx="551">
                  <c:v>1.21E-2</c:v>
                </c:pt>
                <c:pt idx="552">
                  <c:v>1.2382000000000001E-2</c:v>
                </c:pt>
                <c:pt idx="553">
                  <c:v>1.2418E-2</c:v>
                </c:pt>
                <c:pt idx="554">
                  <c:v>1.2252000000000001E-2</c:v>
                </c:pt>
                <c:pt idx="555">
                  <c:v>1.2399E-2</c:v>
                </c:pt>
                <c:pt idx="556">
                  <c:v>1.2082000000000001E-2</c:v>
                </c:pt>
                <c:pt idx="557">
                  <c:v>1.2187E-2</c:v>
                </c:pt>
                <c:pt idx="558">
                  <c:v>1.6922E-2</c:v>
                </c:pt>
                <c:pt idx="559">
                  <c:v>1.2043999999999999E-2</c:v>
                </c:pt>
                <c:pt idx="560">
                  <c:v>1.2444E-2</c:v>
                </c:pt>
                <c:pt idx="561">
                  <c:v>1.2788000000000001E-2</c:v>
                </c:pt>
                <c:pt idx="562">
                  <c:v>1.2232E-2</c:v>
                </c:pt>
                <c:pt idx="563">
                  <c:v>1.2182999999999999E-2</c:v>
                </c:pt>
                <c:pt idx="564">
                  <c:v>1.2255E-2</c:v>
                </c:pt>
                <c:pt idx="565">
                  <c:v>1.2748000000000001E-2</c:v>
                </c:pt>
                <c:pt idx="566">
                  <c:v>1.2197E-2</c:v>
                </c:pt>
                <c:pt idx="567">
                  <c:v>4.0596E-2</c:v>
                </c:pt>
                <c:pt idx="568">
                  <c:v>1.2114E-2</c:v>
                </c:pt>
                <c:pt idx="569">
                  <c:v>1.2466E-2</c:v>
                </c:pt>
                <c:pt idx="570">
                  <c:v>1.2049000000000001E-2</c:v>
                </c:pt>
                <c:pt idx="571">
                  <c:v>1.2877E-2</c:v>
                </c:pt>
                <c:pt idx="572">
                  <c:v>3.4367000000000002E-2</c:v>
                </c:pt>
                <c:pt idx="573">
                  <c:v>1.3187000000000001E-2</c:v>
                </c:pt>
                <c:pt idx="574">
                  <c:v>1.24E-2</c:v>
                </c:pt>
                <c:pt idx="575">
                  <c:v>1.217E-2</c:v>
                </c:pt>
                <c:pt idx="576">
                  <c:v>1.3305000000000001E-2</c:v>
                </c:pt>
                <c:pt idx="577">
                  <c:v>2.6172000000000001E-2</c:v>
                </c:pt>
                <c:pt idx="578">
                  <c:v>1.222E-2</c:v>
                </c:pt>
                <c:pt idx="579">
                  <c:v>1.2385999999999999E-2</c:v>
                </c:pt>
                <c:pt idx="580">
                  <c:v>1.2305E-2</c:v>
                </c:pt>
                <c:pt idx="581">
                  <c:v>1.2158E-2</c:v>
                </c:pt>
                <c:pt idx="582">
                  <c:v>1.2388E-2</c:v>
                </c:pt>
                <c:pt idx="583">
                  <c:v>1.2267999999999999E-2</c:v>
                </c:pt>
                <c:pt idx="584">
                  <c:v>1.2122000000000001E-2</c:v>
                </c:pt>
                <c:pt idx="585">
                  <c:v>1.2191E-2</c:v>
                </c:pt>
                <c:pt idx="586">
                  <c:v>1.2422000000000001E-2</c:v>
                </c:pt>
                <c:pt idx="587">
                  <c:v>1.2101000000000001E-2</c:v>
                </c:pt>
                <c:pt idx="588">
                  <c:v>1.2232E-2</c:v>
                </c:pt>
                <c:pt idx="589">
                  <c:v>1.2265E-2</c:v>
                </c:pt>
                <c:pt idx="590">
                  <c:v>1.2444E-2</c:v>
                </c:pt>
                <c:pt idx="591">
                  <c:v>1.2616E-2</c:v>
                </c:pt>
                <c:pt idx="592">
                  <c:v>1.2163999999999999E-2</c:v>
                </c:pt>
                <c:pt idx="593">
                  <c:v>1.2246E-2</c:v>
                </c:pt>
                <c:pt idx="594">
                  <c:v>1.2023000000000001E-2</c:v>
                </c:pt>
                <c:pt idx="595">
                  <c:v>1.2298999999999999E-2</c:v>
                </c:pt>
                <c:pt idx="596">
                  <c:v>1.2526000000000001E-2</c:v>
                </c:pt>
                <c:pt idx="597">
                  <c:v>1.2404E-2</c:v>
                </c:pt>
                <c:pt idx="598">
                  <c:v>1.2432E-2</c:v>
                </c:pt>
                <c:pt idx="599">
                  <c:v>1.2227999999999999E-2</c:v>
                </c:pt>
                <c:pt idx="600">
                  <c:v>1.2706E-2</c:v>
                </c:pt>
                <c:pt idx="601">
                  <c:v>1.2109999999999999E-2</c:v>
                </c:pt>
                <c:pt idx="602">
                  <c:v>1.2803999999999999E-2</c:v>
                </c:pt>
                <c:pt idx="603">
                  <c:v>1.2356000000000001E-2</c:v>
                </c:pt>
                <c:pt idx="604">
                  <c:v>1.4056000000000001E-2</c:v>
                </c:pt>
                <c:pt idx="605">
                  <c:v>1.2163E-2</c:v>
                </c:pt>
                <c:pt idx="606">
                  <c:v>1.3527000000000001E-2</c:v>
                </c:pt>
                <c:pt idx="607">
                  <c:v>1.2675000000000001E-2</c:v>
                </c:pt>
                <c:pt idx="608">
                  <c:v>1.2205000000000001E-2</c:v>
                </c:pt>
                <c:pt idx="609">
                  <c:v>1.2078E-2</c:v>
                </c:pt>
                <c:pt idx="610">
                  <c:v>1.3258000000000001E-2</c:v>
                </c:pt>
                <c:pt idx="611">
                  <c:v>1.4626999999999999E-2</c:v>
                </c:pt>
                <c:pt idx="612">
                  <c:v>1.2246999999999999E-2</c:v>
                </c:pt>
                <c:pt idx="613">
                  <c:v>1.2123E-2</c:v>
                </c:pt>
                <c:pt idx="614">
                  <c:v>1.2492E-2</c:v>
                </c:pt>
                <c:pt idx="615">
                  <c:v>1.2326999999999999E-2</c:v>
                </c:pt>
                <c:pt idx="616">
                  <c:v>1.2078999999999999E-2</c:v>
                </c:pt>
                <c:pt idx="617">
                  <c:v>1.2057E-2</c:v>
                </c:pt>
                <c:pt idx="618">
                  <c:v>1.2119E-2</c:v>
                </c:pt>
                <c:pt idx="619">
                  <c:v>1.2744999999999999E-2</c:v>
                </c:pt>
                <c:pt idx="620">
                  <c:v>1.2219000000000001E-2</c:v>
                </c:pt>
                <c:pt idx="621">
                  <c:v>1.2083E-2</c:v>
                </c:pt>
                <c:pt idx="622">
                  <c:v>1.2297000000000001E-2</c:v>
                </c:pt>
                <c:pt idx="623">
                  <c:v>1.2159E-2</c:v>
                </c:pt>
                <c:pt idx="624">
                  <c:v>1.2073E-2</c:v>
                </c:pt>
                <c:pt idx="625">
                  <c:v>1.2822E-2</c:v>
                </c:pt>
                <c:pt idx="626">
                  <c:v>1.2184E-2</c:v>
                </c:pt>
                <c:pt idx="627">
                  <c:v>1.2222999999999999E-2</c:v>
                </c:pt>
                <c:pt idx="628">
                  <c:v>1.3233E-2</c:v>
                </c:pt>
                <c:pt idx="629">
                  <c:v>1.3276E-2</c:v>
                </c:pt>
                <c:pt idx="630">
                  <c:v>1.2050999999999999E-2</c:v>
                </c:pt>
                <c:pt idx="631">
                  <c:v>1.2148000000000001E-2</c:v>
                </c:pt>
                <c:pt idx="632">
                  <c:v>1.2063000000000001E-2</c:v>
                </c:pt>
                <c:pt idx="633">
                  <c:v>1.2029E-2</c:v>
                </c:pt>
                <c:pt idx="634">
                  <c:v>1.2141000000000001E-2</c:v>
                </c:pt>
                <c:pt idx="635">
                  <c:v>1.2237E-2</c:v>
                </c:pt>
                <c:pt idx="636">
                  <c:v>1.3561E-2</c:v>
                </c:pt>
                <c:pt idx="637">
                  <c:v>1.2725999999999999E-2</c:v>
                </c:pt>
                <c:pt idx="638">
                  <c:v>1.2090999999999999E-2</c:v>
                </c:pt>
                <c:pt idx="639">
                  <c:v>1.2148000000000001E-2</c:v>
                </c:pt>
                <c:pt idx="640">
                  <c:v>1.3013E-2</c:v>
                </c:pt>
                <c:pt idx="641">
                  <c:v>1.278E-2</c:v>
                </c:pt>
                <c:pt idx="642">
                  <c:v>1.2448000000000001E-2</c:v>
                </c:pt>
                <c:pt idx="643">
                  <c:v>1.6389000000000001E-2</c:v>
                </c:pt>
                <c:pt idx="644">
                  <c:v>1.2592000000000001E-2</c:v>
                </c:pt>
                <c:pt idx="645">
                  <c:v>1.2281E-2</c:v>
                </c:pt>
                <c:pt idx="646">
                  <c:v>1.2189999999999999E-2</c:v>
                </c:pt>
                <c:pt idx="647">
                  <c:v>1.2198000000000001E-2</c:v>
                </c:pt>
                <c:pt idx="648">
                  <c:v>1.2125E-2</c:v>
                </c:pt>
                <c:pt idx="649">
                  <c:v>1.2262E-2</c:v>
                </c:pt>
                <c:pt idx="650">
                  <c:v>1.3073E-2</c:v>
                </c:pt>
                <c:pt idx="651">
                  <c:v>1.2120000000000001E-2</c:v>
                </c:pt>
                <c:pt idx="652">
                  <c:v>1.2246999999999999E-2</c:v>
                </c:pt>
                <c:pt idx="653">
                  <c:v>1.2043999999999999E-2</c:v>
                </c:pt>
                <c:pt idx="654">
                  <c:v>1.2831E-2</c:v>
                </c:pt>
                <c:pt idx="655">
                  <c:v>1.8321E-2</c:v>
                </c:pt>
                <c:pt idx="656">
                  <c:v>1.2165E-2</c:v>
                </c:pt>
                <c:pt idx="657">
                  <c:v>1.2239E-2</c:v>
                </c:pt>
                <c:pt idx="658">
                  <c:v>1.2435999999999999E-2</c:v>
                </c:pt>
                <c:pt idx="659">
                  <c:v>1.3162999999999999E-2</c:v>
                </c:pt>
                <c:pt idx="660">
                  <c:v>1.2574999999999999E-2</c:v>
                </c:pt>
                <c:pt idx="661">
                  <c:v>1.2547000000000001E-2</c:v>
                </c:pt>
                <c:pt idx="662">
                  <c:v>1.3028E-2</c:v>
                </c:pt>
                <c:pt idx="663">
                  <c:v>1.2239999999999999E-2</c:v>
                </c:pt>
                <c:pt idx="664">
                  <c:v>1.2154E-2</c:v>
                </c:pt>
                <c:pt idx="665">
                  <c:v>1.2586999999999999E-2</c:v>
                </c:pt>
                <c:pt idx="666">
                  <c:v>1.2475999999999999E-2</c:v>
                </c:pt>
                <c:pt idx="667">
                  <c:v>1.2066E-2</c:v>
                </c:pt>
                <c:pt idx="668">
                  <c:v>1.2226000000000001E-2</c:v>
                </c:pt>
                <c:pt idx="669">
                  <c:v>1.2003E-2</c:v>
                </c:pt>
                <c:pt idx="670">
                  <c:v>1.2392E-2</c:v>
                </c:pt>
                <c:pt idx="671">
                  <c:v>1.204E-2</c:v>
                </c:pt>
                <c:pt idx="672">
                  <c:v>1.2394000000000001E-2</c:v>
                </c:pt>
                <c:pt idx="673">
                  <c:v>1.4335000000000001E-2</c:v>
                </c:pt>
                <c:pt idx="674">
                  <c:v>1.4671E-2</c:v>
                </c:pt>
                <c:pt idx="675">
                  <c:v>1.2067E-2</c:v>
                </c:pt>
                <c:pt idx="676">
                  <c:v>1.2175999999999999E-2</c:v>
                </c:pt>
                <c:pt idx="677">
                  <c:v>1.3115999999999999E-2</c:v>
                </c:pt>
                <c:pt idx="678">
                  <c:v>1.2127000000000001E-2</c:v>
                </c:pt>
                <c:pt idx="679">
                  <c:v>1.3004E-2</c:v>
                </c:pt>
                <c:pt idx="680">
                  <c:v>1.2315E-2</c:v>
                </c:pt>
                <c:pt idx="681">
                  <c:v>1.2264000000000001E-2</c:v>
                </c:pt>
                <c:pt idx="682">
                  <c:v>1.2578000000000001E-2</c:v>
                </c:pt>
                <c:pt idx="683">
                  <c:v>1.2109999999999999E-2</c:v>
                </c:pt>
                <c:pt idx="684">
                  <c:v>1.2343E-2</c:v>
                </c:pt>
                <c:pt idx="685">
                  <c:v>1.2274E-2</c:v>
                </c:pt>
                <c:pt idx="686">
                  <c:v>1.4056000000000001E-2</c:v>
                </c:pt>
                <c:pt idx="687">
                  <c:v>1.2411999999999999E-2</c:v>
                </c:pt>
                <c:pt idx="688">
                  <c:v>1.2274999999999999E-2</c:v>
                </c:pt>
                <c:pt idx="689">
                  <c:v>1.2203E-2</c:v>
                </c:pt>
                <c:pt idx="690">
                  <c:v>1.3018999999999999E-2</c:v>
                </c:pt>
                <c:pt idx="691">
                  <c:v>1.2063000000000001E-2</c:v>
                </c:pt>
                <c:pt idx="692">
                  <c:v>1.2630000000000001E-2</c:v>
                </c:pt>
                <c:pt idx="693">
                  <c:v>1.2795000000000001E-2</c:v>
                </c:pt>
                <c:pt idx="694">
                  <c:v>1.2609E-2</c:v>
                </c:pt>
                <c:pt idx="695">
                  <c:v>1.2232E-2</c:v>
                </c:pt>
                <c:pt idx="696">
                  <c:v>1.2022E-2</c:v>
                </c:pt>
                <c:pt idx="697">
                  <c:v>1.1284000000000001E-2</c:v>
                </c:pt>
                <c:pt idx="698">
                  <c:v>1.2363000000000001E-2</c:v>
                </c:pt>
                <c:pt idx="699">
                  <c:v>1.2475E-2</c:v>
                </c:pt>
                <c:pt idx="700">
                  <c:v>1.2139E-2</c:v>
                </c:pt>
                <c:pt idx="701">
                  <c:v>1.2448000000000001E-2</c:v>
                </c:pt>
                <c:pt idx="702">
                  <c:v>1.2083999999999999E-2</c:v>
                </c:pt>
                <c:pt idx="703">
                  <c:v>1.34E-2</c:v>
                </c:pt>
                <c:pt idx="704">
                  <c:v>1.2005E-2</c:v>
                </c:pt>
                <c:pt idx="705">
                  <c:v>1.2071999999999999E-2</c:v>
                </c:pt>
                <c:pt idx="706">
                  <c:v>1.2142E-2</c:v>
                </c:pt>
                <c:pt idx="707">
                  <c:v>1.242E-2</c:v>
                </c:pt>
                <c:pt idx="708">
                  <c:v>1.2052E-2</c:v>
                </c:pt>
                <c:pt idx="709">
                  <c:v>1.2496E-2</c:v>
                </c:pt>
                <c:pt idx="710">
                  <c:v>1.2234999999999999E-2</c:v>
                </c:pt>
                <c:pt idx="711">
                  <c:v>1.2342000000000001E-2</c:v>
                </c:pt>
                <c:pt idx="712">
                  <c:v>1.2154E-2</c:v>
                </c:pt>
                <c:pt idx="713">
                  <c:v>1.2175999999999999E-2</c:v>
                </c:pt>
                <c:pt idx="714">
                  <c:v>1.2633E-2</c:v>
                </c:pt>
                <c:pt idx="715">
                  <c:v>1.2493000000000001E-2</c:v>
                </c:pt>
                <c:pt idx="716">
                  <c:v>1.2534999999999999E-2</c:v>
                </c:pt>
                <c:pt idx="717">
                  <c:v>1.218E-2</c:v>
                </c:pt>
                <c:pt idx="718">
                  <c:v>1.2322E-2</c:v>
                </c:pt>
                <c:pt idx="719">
                  <c:v>1.208E-2</c:v>
                </c:pt>
                <c:pt idx="720">
                  <c:v>1.242E-2</c:v>
                </c:pt>
                <c:pt idx="721">
                  <c:v>1.2781000000000001E-2</c:v>
                </c:pt>
                <c:pt idx="722">
                  <c:v>1.4164E-2</c:v>
                </c:pt>
                <c:pt idx="723">
                  <c:v>1.2383E-2</c:v>
                </c:pt>
                <c:pt idx="724">
                  <c:v>1.2357999999999999E-2</c:v>
                </c:pt>
                <c:pt idx="725">
                  <c:v>1.2130999999999999E-2</c:v>
                </c:pt>
                <c:pt idx="726">
                  <c:v>1.2200000000000001E-2</c:v>
                </c:pt>
                <c:pt idx="727">
                  <c:v>1.1986E-2</c:v>
                </c:pt>
                <c:pt idx="728">
                  <c:v>1.2189999999999999E-2</c:v>
                </c:pt>
                <c:pt idx="729">
                  <c:v>1.2158E-2</c:v>
                </c:pt>
                <c:pt idx="730">
                  <c:v>1.2194999999999999E-2</c:v>
                </c:pt>
                <c:pt idx="731">
                  <c:v>1.1984E-2</c:v>
                </c:pt>
                <c:pt idx="732">
                  <c:v>1.2182E-2</c:v>
                </c:pt>
                <c:pt idx="733">
                  <c:v>1.2288E-2</c:v>
                </c:pt>
                <c:pt idx="734">
                  <c:v>1.2112E-2</c:v>
                </c:pt>
                <c:pt idx="735">
                  <c:v>1.201E-2</c:v>
                </c:pt>
                <c:pt idx="736">
                  <c:v>1.2206E-2</c:v>
                </c:pt>
                <c:pt idx="737">
                  <c:v>1.2095E-2</c:v>
                </c:pt>
                <c:pt idx="738">
                  <c:v>1.3365999999999999E-2</c:v>
                </c:pt>
                <c:pt idx="739">
                  <c:v>1.2073E-2</c:v>
                </c:pt>
                <c:pt idx="740">
                  <c:v>1.2319999999999999E-2</c:v>
                </c:pt>
                <c:pt idx="741">
                  <c:v>1.4052E-2</c:v>
                </c:pt>
                <c:pt idx="742">
                  <c:v>1.2423E-2</c:v>
                </c:pt>
                <c:pt idx="743">
                  <c:v>1.2114E-2</c:v>
                </c:pt>
                <c:pt idx="744">
                  <c:v>1.4144E-2</c:v>
                </c:pt>
                <c:pt idx="745">
                  <c:v>1.2028E-2</c:v>
                </c:pt>
                <c:pt idx="746">
                  <c:v>1.2203E-2</c:v>
                </c:pt>
                <c:pt idx="747">
                  <c:v>1.1807E-2</c:v>
                </c:pt>
                <c:pt idx="748">
                  <c:v>1.2282E-2</c:v>
                </c:pt>
                <c:pt idx="749">
                  <c:v>1.2168999999999999E-2</c:v>
                </c:pt>
                <c:pt idx="750">
                  <c:v>1.2177E-2</c:v>
                </c:pt>
                <c:pt idx="751">
                  <c:v>1.2137999999999999E-2</c:v>
                </c:pt>
                <c:pt idx="752">
                  <c:v>1.2362E-2</c:v>
                </c:pt>
                <c:pt idx="753">
                  <c:v>1.2002000000000001E-2</c:v>
                </c:pt>
                <c:pt idx="754">
                  <c:v>1.2311000000000001E-2</c:v>
                </c:pt>
                <c:pt idx="755">
                  <c:v>1.2344000000000001E-2</c:v>
                </c:pt>
                <c:pt idx="756">
                  <c:v>1.1993E-2</c:v>
                </c:pt>
                <c:pt idx="757">
                  <c:v>1.2207000000000001E-2</c:v>
                </c:pt>
                <c:pt idx="758">
                  <c:v>1.2501E-2</c:v>
                </c:pt>
                <c:pt idx="759">
                  <c:v>1.2297000000000001E-2</c:v>
                </c:pt>
                <c:pt idx="760">
                  <c:v>1.3949E-2</c:v>
                </c:pt>
                <c:pt idx="761">
                  <c:v>1.221E-2</c:v>
                </c:pt>
                <c:pt idx="762">
                  <c:v>1.1960999999999999E-2</c:v>
                </c:pt>
                <c:pt idx="763">
                  <c:v>1.2286E-2</c:v>
                </c:pt>
                <c:pt idx="764">
                  <c:v>1.2225E-2</c:v>
                </c:pt>
                <c:pt idx="765">
                  <c:v>1.2112E-2</c:v>
                </c:pt>
                <c:pt idx="766">
                  <c:v>1.3006999999999999E-2</c:v>
                </c:pt>
                <c:pt idx="767">
                  <c:v>1.2616E-2</c:v>
                </c:pt>
                <c:pt idx="768">
                  <c:v>1.2258E-2</c:v>
                </c:pt>
                <c:pt idx="769">
                  <c:v>1.2128E-2</c:v>
                </c:pt>
                <c:pt idx="770">
                  <c:v>1.2089000000000001E-2</c:v>
                </c:pt>
                <c:pt idx="771">
                  <c:v>1.2881E-2</c:v>
                </c:pt>
                <c:pt idx="772">
                  <c:v>1.2262E-2</c:v>
                </c:pt>
                <c:pt idx="773">
                  <c:v>1.2621E-2</c:v>
                </c:pt>
                <c:pt idx="774">
                  <c:v>1.2023000000000001E-2</c:v>
                </c:pt>
                <c:pt idx="775">
                  <c:v>1.2659999999999999E-2</c:v>
                </c:pt>
                <c:pt idx="776">
                  <c:v>1.3583E-2</c:v>
                </c:pt>
                <c:pt idx="777">
                  <c:v>1.2245000000000001E-2</c:v>
                </c:pt>
                <c:pt idx="778">
                  <c:v>1.2388E-2</c:v>
                </c:pt>
                <c:pt idx="779">
                  <c:v>1.2130999999999999E-2</c:v>
                </c:pt>
                <c:pt idx="780">
                  <c:v>1.1986E-2</c:v>
                </c:pt>
                <c:pt idx="781">
                  <c:v>1.9817000000000001E-2</c:v>
                </c:pt>
                <c:pt idx="782">
                  <c:v>1.2106E-2</c:v>
                </c:pt>
                <c:pt idx="783">
                  <c:v>1.2871E-2</c:v>
                </c:pt>
                <c:pt idx="784">
                  <c:v>1.2407E-2</c:v>
                </c:pt>
                <c:pt idx="785">
                  <c:v>1.3237000000000001E-2</c:v>
                </c:pt>
                <c:pt idx="786">
                  <c:v>1.2441000000000001E-2</c:v>
                </c:pt>
                <c:pt idx="787">
                  <c:v>1.2118E-2</c:v>
                </c:pt>
                <c:pt idx="788">
                  <c:v>1.2218E-2</c:v>
                </c:pt>
                <c:pt idx="789">
                  <c:v>1.3292E-2</c:v>
                </c:pt>
                <c:pt idx="790">
                  <c:v>1.2026E-2</c:v>
                </c:pt>
                <c:pt idx="791">
                  <c:v>1.2622E-2</c:v>
                </c:pt>
                <c:pt idx="792">
                  <c:v>1.2213E-2</c:v>
                </c:pt>
                <c:pt idx="793">
                  <c:v>1.2390999999999999E-2</c:v>
                </c:pt>
                <c:pt idx="794">
                  <c:v>1.2252000000000001E-2</c:v>
                </c:pt>
                <c:pt idx="795">
                  <c:v>1.2086E-2</c:v>
                </c:pt>
                <c:pt idx="796">
                  <c:v>1.447E-2</c:v>
                </c:pt>
                <c:pt idx="797">
                  <c:v>1.2329E-2</c:v>
                </c:pt>
                <c:pt idx="798">
                  <c:v>1.2085E-2</c:v>
                </c:pt>
                <c:pt idx="799">
                  <c:v>1.4475E-2</c:v>
                </c:pt>
                <c:pt idx="800">
                  <c:v>1.2256E-2</c:v>
                </c:pt>
                <c:pt idx="801">
                  <c:v>1.1722E-2</c:v>
                </c:pt>
                <c:pt idx="802">
                  <c:v>1.1912000000000001E-2</c:v>
                </c:pt>
                <c:pt idx="803">
                  <c:v>1.2522999999999999E-2</c:v>
                </c:pt>
                <c:pt idx="804">
                  <c:v>1.2118E-2</c:v>
                </c:pt>
                <c:pt idx="805">
                  <c:v>1.2154E-2</c:v>
                </c:pt>
                <c:pt idx="806">
                  <c:v>1.1981E-2</c:v>
                </c:pt>
                <c:pt idx="807">
                  <c:v>1.2385E-2</c:v>
                </c:pt>
                <c:pt idx="808">
                  <c:v>1.2076999999999999E-2</c:v>
                </c:pt>
                <c:pt idx="809">
                  <c:v>1.2532E-2</c:v>
                </c:pt>
                <c:pt idx="810">
                  <c:v>1.1833E-2</c:v>
                </c:pt>
                <c:pt idx="811">
                  <c:v>1.2319E-2</c:v>
                </c:pt>
                <c:pt idx="812">
                  <c:v>1.2292000000000001E-2</c:v>
                </c:pt>
                <c:pt idx="813">
                  <c:v>1.2237E-2</c:v>
                </c:pt>
                <c:pt idx="814">
                  <c:v>1.3505E-2</c:v>
                </c:pt>
                <c:pt idx="815">
                  <c:v>1.2128E-2</c:v>
                </c:pt>
                <c:pt idx="816">
                  <c:v>1.2821000000000001E-2</c:v>
                </c:pt>
                <c:pt idx="817">
                  <c:v>1.2531E-2</c:v>
                </c:pt>
                <c:pt idx="818">
                  <c:v>1.2161E-2</c:v>
                </c:pt>
                <c:pt idx="819">
                  <c:v>1.2668E-2</c:v>
                </c:pt>
                <c:pt idx="820">
                  <c:v>1.3346999999999999E-2</c:v>
                </c:pt>
                <c:pt idx="821">
                  <c:v>1.2624E-2</c:v>
                </c:pt>
                <c:pt idx="822">
                  <c:v>1.2175E-2</c:v>
                </c:pt>
                <c:pt idx="823">
                  <c:v>1.2373E-2</c:v>
                </c:pt>
                <c:pt idx="824">
                  <c:v>1.2382000000000001E-2</c:v>
                </c:pt>
                <c:pt idx="825">
                  <c:v>1.1805E-2</c:v>
                </c:pt>
                <c:pt idx="826">
                  <c:v>1.3416000000000001E-2</c:v>
                </c:pt>
                <c:pt idx="827">
                  <c:v>1.3646999999999999E-2</c:v>
                </c:pt>
                <c:pt idx="828">
                  <c:v>8.8608999999999993E-2</c:v>
                </c:pt>
                <c:pt idx="829">
                  <c:v>1.2073E-2</c:v>
                </c:pt>
                <c:pt idx="830">
                  <c:v>1.2492E-2</c:v>
                </c:pt>
                <c:pt idx="831">
                  <c:v>1.2401000000000001E-2</c:v>
                </c:pt>
                <c:pt idx="832">
                  <c:v>1.2806E-2</c:v>
                </c:pt>
                <c:pt idx="833">
                  <c:v>9.5884999999999998E-2</c:v>
                </c:pt>
                <c:pt idx="834">
                  <c:v>1.2186000000000001E-2</c:v>
                </c:pt>
                <c:pt idx="835">
                  <c:v>1.2197E-2</c:v>
                </c:pt>
                <c:pt idx="836">
                  <c:v>1.2172000000000001E-2</c:v>
                </c:pt>
                <c:pt idx="837">
                  <c:v>1.2454E-2</c:v>
                </c:pt>
                <c:pt idx="838">
                  <c:v>1.2166E-2</c:v>
                </c:pt>
                <c:pt idx="839">
                  <c:v>1.2605999999999999E-2</c:v>
                </c:pt>
                <c:pt idx="840">
                  <c:v>1.2253999999999999E-2</c:v>
                </c:pt>
                <c:pt idx="841">
                  <c:v>1.2462000000000001E-2</c:v>
                </c:pt>
                <c:pt idx="842">
                  <c:v>1.2148000000000001E-2</c:v>
                </c:pt>
                <c:pt idx="843">
                  <c:v>1.3527000000000001E-2</c:v>
                </c:pt>
                <c:pt idx="844">
                  <c:v>1.2149E-2</c:v>
                </c:pt>
                <c:pt idx="845">
                  <c:v>1.1963E-2</c:v>
                </c:pt>
                <c:pt idx="846">
                  <c:v>3.5404999999999999E-2</c:v>
                </c:pt>
                <c:pt idx="847">
                  <c:v>1.2089000000000001E-2</c:v>
                </c:pt>
                <c:pt idx="848">
                  <c:v>1.2007E-2</c:v>
                </c:pt>
                <c:pt idx="849">
                  <c:v>1.2172000000000001E-2</c:v>
                </c:pt>
                <c:pt idx="850">
                  <c:v>1.2265E-2</c:v>
                </c:pt>
                <c:pt idx="851">
                  <c:v>1.3032E-2</c:v>
                </c:pt>
                <c:pt idx="852">
                  <c:v>1.234E-2</c:v>
                </c:pt>
                <c:pt idx="853">
                  <c:v>1.3202999999999999E-2</c:v>
                </c:pt>
                <c:pt idx="854">
                  <c:v>1.2172000000000001E-2</c:v>
                </c:pt>
                <c:pt idx="855">
                  <c:v>1.2116E-2</c:v>
                </c:pt>
                <c:pt idx="856">
                  <c:v>1.3002E-2</c:v>
                </c:pt>
                <c:pt idx="857">
                  <c:v>1.2145E-2</c:v>
                </c:pt>
                <c:pt idx="858">
                  <c:v>1.2108000000000001E-2</c:v>
                </c:pt>
                <c:pt idx="859">
                  <c:v>1.2074E-2</c:v>
                </c:pt>
                <c:pt idx="860">
                  <c:v>1.2083999999999999E-2</c:v>
                </c:pt>
                <c:pt idx="861">
                  <c:v>1.2256E-2</c:v>
                </c:pt>
                <c:pt idx="862">
                  <c:v>1.2134000000000001E-2</c:v>
                </c:pt>
                <c:pt idx="863">
                  <c:v>1.2160000000000001E-2</c:v>
                </c:pt>
                <c:pt idx="864">
                  <c:v>1.3452E-2</c:v>
                </c:pt>
                <c:pt idx="865">
                  <c:v>1.217E-2</c:v>
                </c:pt>
                <c:pt idx="866">
                  <c:v>1.2262E-2</c:v>
                </c:pt>
                <c:pt idx="867">
                  <c:v>1.2203E-2</c:v>
                </c:pt>
                <c:pt idx="868">
                  <c:v>1.2604000000000001E-2</c:v>
                </c:pt>
                <c:pt idx="869">
                  <c:v>1.2401000000000001E-2</c:v>
                </c:pt>
                <c:pt idx="870">
                  <c:v>1.3687E-2</c:v>
                </c:pt>
                <c:pt idx="871">
                  <c:v>1.6011000000000001E-2</c:v>
                </c:pt>
                <c:pt idx="872">
                  <c:v>1.2127000000000001E-2</c:v>
                </c:pt>
                <c:pt idx="873">
                  <c:v>1.2248E-2</c:v>
                </c:pt>
                <c:pt idx="874">
                  <c:v>1.2292000000000001E-2</c:v>
                </c:pt>
                <c:pt idx="875">
                  <c:v>1.2123999999999999E-2</c:v>
                </c:pt>
                <c:pt idx="876">
                  <c:v>1.3247999999999999E-2</c:v>
                </c:pt>
                <c:pt idx="877">
                  <c:v>1.2331999999999999E-2</c:v>
                </c:pt>
                <c:pt idx="878">
                  <c:v>1.2132E-2</c:v>
                </c:pt>
                <c:pt idx="879">
                  <c:v>1.2237E-2</c:v>
                </c:pt>
                <c:pt idx="880">
                  <c:v>1.2371E-2</c:v>
                </c:pt>
                <c:pt idx="881">
                  <c:v>1.2277E-2</c:v>
                </c:pt>
                <c:pt idx="882">
                  <c:v>1.234E-2</c:v>
                </c:pt>
                <c:pt idx="883">
                  <c:v>1.1927E-2</c:v>
                </c:pt>
                <c:pt idx="884">
                  <c:v>1.1783999999999999E-2</c:v>
                </c:pt>
                <c:pt idx="885">
                  <c:v>1.2005999999999999E-2</c:v>
                </c:pt>
                <c:pt idx="886">
                  <c:v>1.2038999999999999E-2</c:v>
                </c:pt>
                <c:pt idx="887">
                  <c:v>0.19005</c:v>
                </c:pt>
                <c:pt idx="888">
                  <c:v>1.2865E-2</c:v>
                </c:pt>
                <c:pt idx="889">
                  <c:v>1.2371999999999999E-2</c:v>
                </c:pt>
                <c:pt idx="890">
                  <c:v>1.2356000000000001E-2</c:v>
                </c:pt>
                <c:pt idx="891">
                  <c:v>1.244E-2</c:v>
                </c:pt>
                <c:pt idx="892">
                  <c:v>1.9193999999999999E-2</c:v>
                </c:pt>
                <c:pt idx="893">
                  <c:v>1.1983000000000001E-2</c:v>
                </c:pt>
                <c:pt idx="894">
                  <c:v>1.2189E-2</c:v>
                </c:pt>
                <c:pt idx="895">
                  <c:v>1.1993E-2</c:v>
                </c:pt>
                <c:pt idx="896">
                  <c:v>1.404E-2</c:v>
                </c:pt>
                <c:pt idx="897">
                  <c:v>1.2382000000000001E-2</c:v>
                </c:pt>
                <c:pt idx="898">
                  <c:v>1.2041E-2</c:v>
                </c:pt>
                <c:pt idx="899">
                  <c:v>1.2055E-2</c:v>
                </c:pt>
                <c:pt idx="900">
                  <c:v>1.2725999999999999E-2</c:v>
                </c:pt>
                <c:pt idx="901">
                  <c:v>1.2342000000000001E-2</c:v>
                </c:pt>
                <c:pt idx="902">
                  <c:v>1.2187E-2</c:v>
                </c:pt>
                <c:pt idx="903">
                  <c:v>1.2092E-2</c:v>
                </c:pt>
                <c:pt idx="904">
                  <c:v>1.2116999999999999E-2</c:v>
                </c:pt>
                <c:pt idx="905">
                  <c:v>1.1993999999999999E-2</c:v>
                </c:pt>
                <c:pt idx="906">
                  <c:v>1.2734000000000001E-2</c:v>
                </c:pt>
                <c:pt idx="907">
                  <c:v>1.2292000000000001E-2</c:v>
                </c:pt>
                <c:pt idx="908">
                  <c:v>1.2175999999999999E-2</c:v>
                </c:pt>
                <c:pt idx="909">
                  <c:v>1.2465E-2</c:v>
                </c:pt>
                <c:pt idx="910">
                  <c:v>1.2527999999999999E-2</c:v>
                </c:pt>
                <c:pt idx="911">
                  <c:v>1.2200000000000001E-2</c:v>
                </c:pt>
                <c:pt idx="912">
                  <c:v>1.2109E-2</c:v>
                </c:pt>
                <c:pt idx="913">
                  <c:v>1.2319E-2</c:v>
                </c:pt>
                <c:pt idx="914">
                  <c:v>1.3481E-2</c:v>
                </c:pt>
                <c:pt idx="915">
                  <c:v>1.214E-2</c:v>
                </c:pt>
                <c:pt idx="916">
                  <c:v>1.2256E-2</c:v>
                </c:pt>
                <c:pt idx="917">
                  <c:v>1.4173E-2</c:v>
                </c:pt>
                <c:pt idx="918">
                  <c:v>1.2161E-2</c:v>
                </c:pt>
                <c:pt idx="919">
                  <c:v>1.2130999999999999E-2</c:v>
                </c:pt>
                <c:pt idx="920">
                  <c:v>1.2354E-2</c:v>
                </c:pt>
                <c:pt idx="921">
                  <c:v>1.2078999999999999E-2</c:v>
                </c:pt>
                <c:pt idx="922">
                  <c:v>1.2062E-2</c:v>
                </c:pt>
                <c:pt idx="923">
                  <c:v>1.2212000000000001E-2</c:v>
                </c:pt>
                <c:pt idx="924">
                  <c:v>1.2167000000000001E-2</c:v>
                </c:pt>
                <c:pt idx="925">
                  <c:v>1.2396000000000001E-2</c:v>
                </c:pt>
                <c:pt idx="926">
                  <c:v>1.8485000000000001E-2</c:v>
                </c:pt>
                <c:pt idx="927">
                  <c:v>1.2009000000000001E-2</c:v>
                </c:pt>
                <c:pt idx="928">
                  <c:v>1.2008E-2</c:v>
                </c:pt>
                <c:pt idx="929">
                  <c:v>1.3076000000000001E-2</c:v>
                </c:pt>
                <c:pt idx="930">
                  <c:v>1.2435999999999999E-2</c:v>
                </c:pt>
                <c:pt idx="931">
                  <c:v>1.2319E-2</c:v>
                </c:pt>
                <c:pt idx="932">
                  <c:v>1.3861E-2</c:v>
                </c:pt>
                <c:pt idx="933">
                  <c:v>1.2335E-2</c:v>
                </c:pt>
                <c:pt idx="934">
                  <c:v>1.2113000000000001E-2</c:v>
                </c:pt>
                <c:pt idx="935">
                  <c:v>1.2156999999999999E-2</c:v>
                </c:pt>
                <c:pt idx="936">
                  <c:v>1.2884E-2</c:v>
                </c:pt>
                <c:pt idx="937">
                  <c:v>1.243E-2</c:v>
                </c:pt>
                <c:pt idx="938">
                  <c:v>1.2212000000000001E-2</c:v>
                </c:pt>
                <c:pt idx="939">
                  <c:v>1.2178E-2</c:v>
                </c:pt>
                <c:pt idx="940">
                  <c:v>1.2034E-2</c:v>
                </c:pt>
                <c:pt idx="941">
                  <c:v>1.2251E-2</c:v>
                </c:pt>
                <c:pt idx="942">
                  <c:v>1.1847999999999999E-2</c:v>
                </c:pt>
                <c:pt idx="943">
                  <c:v>1.2178E-2</c:v>
                </c:pt>
                <c:pt idx="944">
                  <c:v>1.2063000000000001E-2</c:v>
                </c:pt>
                <c:pt idx="945">
                  <c:v>1.2292000000000001E-2</c:v>
                </c:pt>
                <c:pt idx="946">
                  <c:v>1.2189999999999999E-2</c:v>
                </c:pt>
                <c:pt idx="947">
                  <c:v>1.2553E-2</c:v>
                </c:pt>
                <c:pt idx="948">
                  <c:v>1.2208999999999999E-2</c:v>
                </c:pt>
                <c:pt idx="949">
                  <c:v>1.2241999999999999E-2</c:v>
                </c:pt>
                <c:pt idx="950">
                  <c:v>1.2123E-2</c:v>
                </c:pt>
                <c:pt idx="951">
                  <c:v>1.1136999999999999E-2</c:v>
                </c:pt>
                <c:pt idx="952">
                  <c:v>1.2559000000000001E-2</c:v>
                </c:pt>
                <c:pt idx="953">
                  <c:v>1.2363000000000001E-2</c:v>
                </c:pt>
                <c:pt idx="954">
                  <c:v>1.3523E-2</c:v>
                </c:pt>
                <c:pt idx="955">
                  <c:v>1.2622E-2</c:v>
                </c:pt>
                <c:pt idx="956">
                  <c:v>1.2739E-2</c:v>
                </c:pt>
                <c:pt idx="957">
                  <c:v>1.2284E-2</c:v>
                </c:pt>
                <c:pt idx="958">
                  <c:v>1.2534E-2</c:v>
                </c:pt>
                <c:pt idx="959">
                  <c:v>1.2461E-2</c:v>
                </c:pt>
                <c:pt idx="960">
                  <c:v>1.2612E-2</c:v>
                </c:pt>
                <c:pt idx="961">
                  <c:v>1.2930000000000001E-2</c:v>
                </c:pt>
                <c:pt idx="962">
                  <c:v>1.2336E-2</c:v>
                </c:pt>
                <c:pt idx="963">
                  <c:v>1.223E-2</c:v>
                </c:pt>
                <c:pt idx="964">
                  <c:v>1.755E-2</c:v>
                </c:pt>
                <c:pt idx="965">
                  <c:v>1.2144E-2</c:v>
                </c:pt>
                <c:pt idx="966">
                  <c:v>1.221E-2</c:v>
                </c:pt>
                <c:pt idx="967">
                  <c:v>1.2359999999999999E-2</c:v>
                </c:pt>
                <c:pt idx="968">
                  <c:v>1.2512000000000001E-2</c:v>
                </c:pt>
                <c:pt idx="969">
                  <c:v>1.2485E-2</c:v>
                </c:pt>
                <c:pt idx="970">
                  <c:v>1.2366E-2</c:v>
                </c:pt>
                <c:pt idx="971">
                  <c:v>1.2071999999999999E-2</c:v>
                </c:pt>
                <c:pt idx="972">
                  <c:v>1.4007E-2</c:v>
                </c:pt>
                <c:pt idx="973">
                  <c:v>1.2697E-2</c:v>
                </c:pt>
                <c:pt idx="974">
                  <c:v>1.2082000000000001E-2</c:v>
                </c:pt>
                <c:pt idx="975">
                  <c:v>1.2271000000000001E-2</c:v>
                </c:pt>
                <c:pt idx="976">
                  <c:v>0.18633</c:v>
                </c:pt>
                <c:pt idx="977">
                  <c:v>1.2283000000000001E-2</c:v>
                </c:pt>
                <c:pt idx="978">
                  <c:v>1.2326E-2</c:v>
                </c:pt>
                <c:pt idx="979">
                  <c:v>1.2980999999999999E-2</c:v>
                </c:pt>
                <c:pt idx="980">
                  <c:v>1.2102999999999999E-2</c:v>
                </c:pt>
                <c:pt idx="981">
                  <c:v>1.201E-2</c:v>
                </c:pt>
                <c:pt idx="982">
                  <c:v>1.2184E-2</c:v>
                </c:pt>
                <c:pt idx="983">
                  <c:v>1.2052999999999999E-2</c:v>
                </c:pt>
                <c:pt idx="984">
                  <c:v>1.1873E-2</c:v>
                </c:pt>
                <c:pt idx="985">
                  <c:v>1.2706E-2</c:v>
                </c:pt>
                <c:pt idx="986">
                  <c:v>1.2945999999999999E-2</c:v>
                </c:pt>
                <c:pt idx="987">
                  <c:v>1.2208999999999999E-2</c:v>
                </c:pt>
                <c:pt idx="988">
                  <c:v>1.3618999999999999E-2</c:v>
                </c:pt>
                <c:pt idx="989">
                  <c:v>1.2159E-2</c:v>
                </c:pt>
                <c:pt idx="990">
                  <c:v>1.2432E-2</c:v>
                </c:pt>
                <c:pt idx="991">
                  <c:v>1.2525E-2</c:v>
                </c:pt>
                <c:pt idx="992">
                  <c:v>1.2286999999999999E-2</c:v>
                </c:pt>
                <c:pt idx="993">
                  <c:v>1.2232E-2</c:v>
                </c:pt>
                <c:pt idx="994">
                  <c:v>1.2267E-2</c:v>
                </c:pt>
                <c:pt idx="995">
                  <c:v>1.2120000000000001E-2</c:v>
                </c:pt>
                <c:pt idx="996">
                  <c:v>1.6747000000000001E-2</c:v>
                </c:pt>
                <c:pt idx="997">
                  <c:v>1.2172000000000001E-2</c:v>
                </c:pt>
                <c:pt idx="998">
                  <c:v>1.2316000000000001E-2</c:v>
                </c:pt>
                <c:pt idx="999">
                  <c:v>1.2101000000000001E-2</c:v>
                </c:pt>
                <c:pt idx="1000">
                  <c:v>1.2869999999999999E-2</c:v>
                </c:pt>
                <c:pt idx="1001">
                  <c:v>1.2082000000000001E-2</c:v>
                </c:pt>
                <c:pt idx="1002">
                  <c:v>1.2656000000000001E-2</c:v>
                </c:pt>
                <c:pt idx="1003">
                  <c:v>1.1978000000000001E-2</c:v>
                </c:pt>
                <c:pt idx="1004">
                  <c:v>1.2385E-2</c:v>
                </c:pt>
                <c:pt idx="1005">
                  <c:v>1.243E-2</c:v>
                </c:pt>
                <c:pt idx="1006">
                  <c:v>1.2236E-2</c:v>
                </c:pt>
                <c:pt idx="1007">
                  <c:v>1.2243E-2</c:v>
                </c:pt>
                <c:pt idx="1008">
                  <c:v>1.2142999999999999E-2</c:v>
                </c:pt>
                <c:pt idx="1009">
                  <c:v>1.2215999999999999E-2</c:v>
                </c:pt>
                <c:pt idx="1010">
                  <c:v>1.3077E-2</c:v>
                </c:pt>
                <c:pt idx="1011">
                  <c:v>1.2217E-2</c:v>
                </c:pt>
                <c:pt idx="1012">
                  <c:v>1.1981E-2</c:v>
                </c:pt>
                <c:pt idx="1013">
                  <c:v>1.2253E-2</c:v>
                </c:pt>
                <c:pt idx="1014">
                  <c:v>1.312E-2</c:v>
                </c:pt>
                <c:pt idx="1015">
                  <c:v>1.2003E-2</c:v>
                </c:pt>
                <c:pt idx="1016">
                  <c:v>1.2206E-2</c:v>
                </c:pt>
                <c:pt idx="1017">
                  <c:v>1.2449E-2</c:v>
                </c:pt>
                <c:pt idx="1018">
                  <c:v>1.2192E-2</c:v>
                </c:pt>
                <c:pt idx="1019">
                  <c:v>1.2304000000000001E-2</c:v>
                </c:pt>
                <c:pt idx="1020">
                  <c:v>1.2085E-2</c:v>
                </c:pt>
                <c:pt idx="1021">
                  <c:v>1.3136999999999999E-2</c:v>
                </c:pt>
                <c:pt idx="1022">
                  <c:v>1.2508E-2</c:v>
                </c:pt>
                <c:pt idx="1023">
                  <c:v>1.2064999999999999E-2</c:v>
                </c:pt>
                <c:pt idx="1024">
                  <c:v>1.3894999999999999E-2</c:v>
                </c:pt>
                <c:pt idx="1025">
                  <c:v>1.2116999999999999E-2</c:v>
                </c:pt>
                <c:pt idx="1026">
                  <c:v>1.2378E-2</c:v>
                </c:pt>
                <c:pt idx="1027">
                  <c:v>1.2127000000000001E-2</c:v>
                </c:pt>
                <c:pt idx="1028">
                  <c:v>1.2281E-2</c:v>
                </c:pt>
                <c:pt idx="1029">
                  <c:v>1.2241E-2</c:v>
                </c:pt>
                <c:pt idx="1030">
                  <c:v>1.1853000000000001E-2</c:v>
                </c:pt>
                <c:pt idx="1031">
                  <c:v>1.2786E-2</c:v>
                </c:pt>
                <c:pt idx="1032">
                  <c:v>1.274E-2</c:v>
                </c:pt>
                <c:pt idx="1033">
                  <c:v>1.2508999999999999E-2</c:v>
                </c:pt>
                <c:pt idx="1034">
                  <c:v>1.2396000000000001E-2</c:v>
                </c:pt>
                <c:pt idx="1035">
                  <c:v>1.5601E-2</c:v>
                </c:pt>
                <c:pt idx="1036">
                  <c:v>1.2156999999999999E-2</c:v>
                </c:pt>
                <c:pt idx="1037">
                  <c:v>1.3917000000000001E-2</c:v>
                </c:pt>
                <c:pt idx="1038">
                  <c:v>1.2515E-2</c:v>
                </c:pt>
                <c:pt idx="1039">
                  <c:v>1.2656000000000001E-2</c:v>
                </c:pt>
                <c:pt idx="1040">
                  <c:v>1.2151E-2</c:v>
                </c:pt>
                <c:pt idx="1041">
                  <c:v>8.0555000000000002E-2</c:v>
                </c:pt>
                <c:pt idx="1042">
                  <c:v>1.2262E-2</c:v>
                </c:pt>
                <c:pt idx="1043">
                  <c:v>1.2918000000000001E-2</c:v>
                </c:pt>
                <c:pt idx="1044">
                  <c:v>1.3310000000000001E-2</c:v>
                </c:pt>
                <c:pt idx="1045">
                  <c:v>1.2116E-2</c:v>
                </c:pt>
                <c:pt idx="1046">
                  <c:v>1.2536E-2</c:v>
                </c:pt>
                <c:pt idx="1047">
                  <c:v>1.2115000000000001E-2</c:v>
                </c:pt>
                <c:pt idx="1048">
                  <c:v>1.4619E-2</c:v>
                </c:pt>
                <c:pt idx="1049">
                  <c:v>1.2174000000000001E-2</c:v>
                </c:pt>
                <c:pt idx="1050">
                  <c:v>1.2232E-2</c:v>
                </c:pt>
                <c:pt idx="1051">
                  <c:v>1.2799E-2</c:v>
                </c:pt>
                <c:pt idx="1052">
                  <c:v>1.2406E-2</c:v>
                </c:pt>
                <c:pt idx="1053">
                  <c:v>1.1841000000000001E-2</c:v>
                </c:pt>
                <c:pt idx="1054">
                  <c:v>1.2116999999999999E-2</c:v>
                </c:pt>
                <c:pt idx="1055">
                  <c:v>1.2203E-2</c:v>
                </c:pt>
                <c:pt idx="1056">
                  <c:v>1.2166E-2</c:v>
                </c:pt>
                <c:pt idx="1057">
                  <c:v>1.2024999999999999E-2</c:v>
                </c:pt>
                <c:pt idx="1058">
                  <c:v>1.3164E-2</c:v>
                </c:pt>
                <c:pt idx="1059">
                  <c:v>1.2673E-2</c:v>
                </c:pt>
                <c:pt idx="1060">
                  <c:v>1.2182999999999999E-2</c:v>
                </c:pt>
                <c:pt idx="1061">
                  <c:v>1.2363000000000001E-2</c:v>
                </c:pt>
                <c:pt idx="1062">
                  <c:v>1.2872E-2</c:v>
                </c:pt>
                <c:pt idx="1063">
                  <c:v>1.2718E-2</c:v>
                </c:pt>
                <c:pt idx="1064">
                  <c:v>1.213E-2</c:v>
                </c:pt>
                <c:pt idx="1065">
                  <c:v>1.2133E-2</c:v>
                </c:pt>
                <c:pt idx="1066">
                  <c:v>1.2121E-2</c:v>
                </c:pt>
                <c:pt idx="1067">
                  <c:v>1.2406E-2</c:v>
                </c:pt>
                <c:pt idx="1068">
                  <c:v>1.2231000000000001E-2</c:v>
                </c:pt>
                <c:pt idx="1069">
                  <c:v>1.2182999999999999E-2</c:v>
                </c:pt>
                <c:pt idx="1070">
                  <c:v>1.3131E-2</c:v>
                </c:pt>
                <c:pt idx="1071">
                  <c:v>1.2803E-2</c:v>
                </c:pt>
                <c:pt idx="1072">
                  <c:v>1.1976000000000001E-2</c:v>
                </c:pt>
                <c:pt idx="1073">
                  <c:v>1.2264000000000001E-2</c:v>
                </c:pt>
                <c:pt idx="1074">
                  <c:v>0.14410999999999999</c:v>
                </c:pt>
                <c:pt idx="1075">
                  <c:v>1.2244E-2</c:v>
                </c:pt>
                <c:pt idx="1076">
                  <c:v>1.2357999999999999E-2</c:v>
                </c:pt>
                <c:pt idx="1077">
                  <c:v>1.2237E-2</c:v>
                </c:pt>
                <c:pt idx="1078">
                  <c:v>1.2633999999999999E-2</c:v>
                </c:pt>
                <c:pt idx="1079">
                  <c:v>1.2233000000000001E-2</c:v>
                </c:pt>
                <c:pt idx="1080">
                  <c:v>1.2499E-2</c:v>
                </c:pt>
                <c:pt idx="1081">
                  <c:v>1.1807E-2</c:v>
                </c:pt>
                <c:pt idx="1082">
                  <c:v>1.2031999999999999E-2</c:v>
                </c:pt>
                <c:pt idx="1083">
                  <c:v>1.2803999999999999E-2</c:v>
                </c:pt>
                <c:pt idx="1084">
                  <c:v>1.2122000000000001E-2</c:v>
                </c:pt>
                <c:pt idx="1085">
                  <c:v>1.2251E-2</c:v>
                </c:pt>
                <c:pt idx="1086">
                  <c:v>1.1995E-2</c:v>
                </c:pt>
                <c:pt idx="1087">
                  <c:v>1.2496E-2</c:v>
                </c:pt>
                <c:pt idx="1088">
                  <c:v>1.2187E-2</c:v>
                </c:pt>
                <c:pt idx="1089">
                  <c:v>1.2137999999999999E-2</c:v>
                </c:pt>
                <c:pt idx="1090">
                  <c:v>1.2566000000000001E-2</c:v>
                </c:pt>
                <c:pt idx="1091">
                  <c:v>1.2108000000000001E-2</c:v>
                </c:pt>
                <c:pt idx="1092">
                  <c:v>1.2147E-2</c:v>
                </c:pt>
                <c:pt idx="1093">
                  <c:v>1.1993999999999999E-2</c:v>
                </c:pt>
                <c:pt idx="1094">
                  <c:v>1.2168999999999999E-2</c:v>
                </c:pt>
                <c:pt idx="1095">
                  <c:v>1.264E-2</c:v>
                </c:pt>
                <c:pt idx="1096">
                  <c:v>1.2286999999999999E-2</c:v>
                </c:pt>
                <c:pt idx="1097">
                  <c:v>1.2520999999999999E-2</c:v>
                </c:pt>
                <c:pt idx="1098">
                  <c:v>1.2884E-2</c:v>
                </c:pt>
                <c:pt idx="1099">
                  <c:v>1.2160000000000001E-2</c:v>
                </c:pt>
                <c:pt idx="1100">
                  <c:v>1.2685999999999999E-2</c:v>
                </c:pt>
                <c:pt idx="1101">
                  <c:v>1.2452E-2</c:v>
                </c:pt>
                <c:pt idx="1102">
                  <c:v>1.2141000000000001E-2</c:v>
                </c:pt>
                <c:pt idx="1103">
                  <c:v>1.2185E-2</c:v>
                </c:pt>
                <c:pt idx="1104">
                  <c:v>1.2492E-2</c:v>
                </c:pt>
                <c:pt idx="1105">
                  <c:v>1.2099E-2</c:v>
                </c:pt>
                <c:pt idx="1106">
                  <c:v>1.4298E-2</c:v>
                </c:pt>
                <c:pt idx="1107">
                  <c:v>1.2116E-2</c:v>
                </c:pt>
                <c:pt idx="1108">
                  <c:v>1.2156E-2</c:v>
                </c:pt>
                <c:pt idx="1109">
                  <c:v>1.2947999999999999E-2</c:v>
                </c:pt>
                <c:pt idx="1110">
                  <c:v>1.2612999999999999E-2</c:v>
                </c:pt>
                <c:pt idx="1111">
                  <c:v>1.2087000000000001E-2</c:v>
                </c:pt>
                <c:pt idx="1112">
                  <c:v>1.2158E-2</c:v>
                </c:pt>
                <c:pt idx="1113">
                  <c:v>1.2638E-2</c:v>
                </c:pt>
                <c:pt idx="1114">
                  <c:v>1.2263E-2</c:v>
                </c:pt>
                <c:pt idx="1115">
                  <c:v>1.2829E-2</c:v>
                </c:pt>
                <c:pt idx="1116">
                  <c:v>1.3657000000000001E-2</c:v>
                </c:pt>
                <c:pt idx="1117">
                  <c:v>1.2371E-2</c:v>
                </c:pt>
                <c:pt idx="1118">
                  <c:v>1.2401000000000001E-2</c:v>
                </c:pt>
                <c:pt idx="1119">
                  <c:v>1.2245000000000001E-2</c:v>
                </c:pt>
                <c:pt idx="1120">
                  <c:v>1.2057E-2</c:v>
                </c:pt>
                <c:pt idx="1121">
                  <c:v>1.2883E-2</c:v>
                </c:pt>
                <c:pt idx="1122">
                  <c:v>1.2187999999999999E-2</c:v>
                </c:pt>
                <c:pt idx="1123">
                  <c:v>1.2267E-2</c:v>
                </c:pt>
                <c:pt idx="1124">
                  <c:v>1.3287999999999999E-2</c:v>
                </c:pt>
                <c:pt idx="1125">
                  <c:v>1.2269E-2</c:v>
                </c:pt>
                <c:pt idx="1126">
                  <c:v>1.2012E-2</c:v>
                </c:pt>
                <c:pt idx="1127">
                  <c:v>1.2598E-2</c:v>
                </c:pt>
                <c:pt idx="1128">
                  <c:v>1.184E-2</c:v>
                </c:pt>
                <c:pt idx="1129">
                  <c:v>1.234E-2</c:v>
                </c:pt>
                <c:pt idx="1130">
                  <c:v>1.2123E-2</c:v>
                </c:pt>
                <c:pt idx="1131">
                  <c:v>1.1967E-2</c:v>
                </c:pt>
                <c:pt idx="1132">
                  <c:v>1.2644000000000001E-2</c:v>
                </c:pt>
                <c:pt idx="1133">
                  <c:v>1.4064E-2</c:v>
                </c:pt>
                <c:pt idx="1134">
                  <c:v>1.2741000000000001E-2</c:v>
                </c:pt>
                <c:pt idx="1135">
                  <c:v>1.2322E-2</c:v>
                </c:pt>
                <c:pt idx="1136">
                  <c:v>1.2733E-2</c:v>
                </c:pt>
                <c:pt idx="1137">
                  <c:v>1.2437999999999999E-2</c:v>
                </c:pt>
                <c:pt idx="1138">
                  <c:v>1.1981E-2</c:v>
                </c:pt>
                <c:pt idx="1139">
                  <c:v>1.2385999999999999E-2</c:v>
                </c:pt>
                <c:pt idx="1140">
                  <c:v>1.2522999999999999E-2</c:v>
                </c:pt>
                <c:pt idx="1141">
                  <c:v>1.2201999999999999E-2</c:v>
                </c:pt>
                <c:pt idx="1142">
                  <c:v>1.2642E-2</c:v>
                </c:pt>
                <c:pt idx="1143">
                  <c:v>1.2383E-2</c:v>
                </c:pt>
                <c:pt idx="1144">
                  <c:v>1.2171E-2</c:v>
                </c:pt>
                <c:pt idx="1145">
                  <c:v>1.2599000000000001E-2</c:v>
                </c:pt>
                <c:pt idx="1146">
                  <c:v>1.2208999999999999E-2</c:v>
                </c:pt>
                <c:pt idx="1147">
                  <c:v>0.16164999999999999</c:v>
                </c:pt>
                <c:pt idx="1148">
                  <c:v>1.1941E-2</c:v>
                </c:pt>
                <c:pt idx="1149">
                  <c:v>1.3028E-2</c:v>
                </c:pt>
                <c:pt idx="1150">
                  <c:v>1.2232E-2</c:v>
                </c:pt>
                <c:pt idx="1151">
                  <c:v>1.214E-2</c:v>
                </c:pt>
                <c:pt idx="1152">
                  <c:v>1.2524E-2</c:v>
                </c:pt>
                <c:pt idx="1153">
                  <c:v>1.2222E-2</c:v>
                </c:pt>
                <c:pt idx="1154">
                  <c:v>1.3977E-2</c:v>
                </c:pt>
                <c:pt idx="1155">
                  <c:v>1.2482999999999999E-2</c:v>
                </c:pt>
                <c:pt idx="1156">
                  <c:v>1.2788000000000001E-2</c:v>
                </c:pt>
                <c:pt idx="1157">
                  <c:v>1.4489E-2</c:v>
                </c:pt>
                <c:pt idx="1158">
                  <c:v>1.2449999999999999E-2</c:v>
                </c:pt>
                <c:pt idx="1159">
                  <c:v>1.2716E-2</c:v>
                </c:pt>
                <c:pt idx="1160">
                  <c:v>1.2163999999999999E-2</c:v>
                </c:pt>
                <c:pt idx="1161">
                  <c:v>1.3185000000000001E-2</c:v>
                </c:pt>
                <c:pt idx="1162">
                  <c:v>1.2522E-2</c:v>
                </c:pt>
                <c:pt idx="1163">
                  <c:v>1.2605E-2</c:v>
                </c:pt>
                <c:pt idx="1164">
                  <c:v>1.2338999999999999E-2</c:v>
                </c:pt>
                <c:pt idx="1165">
                  <c:v>1.2132E-2</c:v>
                </c:pt>
                <c:pt idx="1166">
                  <c:v>1.192E-2</c:v>
                </c:pt>
                <c:pt idx="1167">
                  <c:v>1.2940999999999999E-2</c:v>
                </c:pt>
                <c:pt idx="1168">
                  <c:v>1.2097E-2</c:v>
                </c:pt>
                <c:pt idx="1169">
                  <c:v>1.3148999999999999E-2</c:v>
                </c:pt>
                <c:pt idx="1170">
                  <c:v>1.4857E-2</c:v>
                </c:pt>
                <c:pt idx="1171">
                  <c:v>1.3658999999999999E-2</c:v>
                </c:pt>
                <c:pt idx="1172">
                  <c:v>1.2534999999999999E-2</c:v>
                </c:pt>
                <c:pt idx="1173">
                  <c:v>1.2297000000000001E-2</c:v>
                </c:pt>
                <c:pt idx="1174">
                  <c:v>1.2557E-2</c:v>
                </c:pt>
                <c:pt idx="1175">
                  <c:v>1.2498E-2</c:v>
                </c:pt>
                <c:pt idx="1176">
                  <c:v>1.2345999999999999E-2</c:v>
                </c:pt>
                <c:pt idx="1177">
                  <c:v>1.2846E-2</c:v>
                </c:pt>
                <c:pt idx="1178">
                  <c:v>1.3443E-2</c:v>
                </c:pt>
                <c:pt idx="1179">
                  <c:v>1.2531E-2</c:v>
                </c:pt>
                <c:pt idx="1180">
                  <c:v>1.2089000000000001E-2</c:v>
                </c:pt>
                <c:pt idx="1181">
                  <c:v>1.2565E-2</c:v>
                </c:pt>
                <c:pt idx="1182">
                  <c:v>1.2534999999999999E-2</c:v>
                </c:pt>
                <c:pt idx="1183">
                  <c:v>1.2166E-2</c:v>
                </c:pt>
                <c:pt idx="1184">
                  <c:v>1.23E-2</c:v>
                </c:pt>
                <c:pt idx="1185">
                  <c:v>1.2336E-2</c:v>
                </c:pt>
                <c:pt idx="1186">
                  <c:v>1.2163999999999999E-2</c:v>
                </c:pt>
                <c:pt idx="1187">
                  <c:v>1.3429E-2</c:v>
                </c:pt>
                <c:pt idx="1188">
                  <c:v>1.2042000000000001E-2</c:v>
                </c:pt>
                <c:pt idx="1189">
                  <c:v>1.3001E-2</c:v>
                </c:pt>
                <c:pt idx="1190">
                  <c:v>1.2314E-2</c:v>
                </c:pt>
                <c:pt idx="1191">
                  <c:v>1.2102E-2</c:v>
                </c:pt>
                <c:pt idx="1192">
                  <c:v>1.2779E-2</c:v>
                </c:pt>
                <c:pt idx="1193">
                  <c:v>1.2158E-2</c:v>
                </c:pt>
                <c:pt idx="1194">
                  <c:v>1.2390999999999999E-2</c:v>
                </c:pt>
                <c:pt idx="1195">
                  <c:v>1.2156999999999999E-2</c:v>
                </c:pt>
                <c:pt idx="1196">
                  <c:v>1.2437999999999999E-2</c:v>
                </c:pt>
                <c:pt idx="1197">
                  <c:v>1.2099E-2</c:v>
                </c:pt>
                <c:pt idx="1198">
                  <c:v>1.2271000000000001E-2</c:v>
                </c:pt>
                <c:pt idx="1199">
                  <c:v>1.2319E-2</c:v>
                </c:pt>
                <c:pt idx="1200">
                  <c:v>1.2114E-2</c:v>
                </c:pt>
                <c:pt idx="1201">
                  <c:v>1.3292E-2</c:v>
                </c:pt>
                <c:pt idx="1202">
                  <c:v>1.2357E-2</c:v>
                </c:pt>
                <c:pt idx="1203">
                  <c:v>1.2237E-2</c:v>
                </c:pt>
                <c:pt idx="1204">
                  <c:v>1.2181000000000001E-2</c:v>
                </c:pt>
                <c:pt idx="1205">
                  <c:v>1.5462999999999999E-2</c:v>
                </c:pt>
                <c:pt idx="1206">
                  <c:v>1.1587999999999999E-2</c:v>
                </c:pt>
                <c:pt idx="1207">
                  <c:v>1.2094000000000001E-2</c:v>
                </c:pt>
                <c:pt idx="1208">
                  <c:v>1.2178E-2</c:v>
                </c:pt>
                <c:pt idx="1209">
                  <c:v>1.208E-2</c:v>
                </c:pt>
                <c:pt idx="1210">
                  <c:v>1.2135E-2</c:v>
                </c:pt>
                <c:pt idx="1211">
                  <c:v>1.2375000000000001E-2</c:v>
                </c:pt>
                <c:pt idx="1212">
                  <c:v>1.2011000000000001E-2</c:v>
                </c:pt>
                <c:pt idx="1213">
                  <c:v>1.2199E-2</c:v>
                </c:pt>
                <c:pt idx="1214">
                  <c:v>1.2507000000000001E-2</c:v>
                </c:pt>
                <c:pt idx="1215">
                  <c:v>1.1943E-2</c:v>
                </c:pt>
                <c:pt idx="1216">
                  <c:v>1.2383E-2</c:v>
                </c:pt>
                <c:pt idx="1217">
                  <c:v>1.2962E-2</c:v>
                </c:pt>
                <c:pt idx="1218">
                  <c:v>1.2220999999999999E-2</c:v>
                </c:pt>
                <c:pt idx="1219">
                  <c:v>1.2263E-2</c:v>
                </c:pt>
                <c:pt idx="1220">
                  <c:v>1.217E-2</c:v>
                </c:pt>
                <c:pt idx="1221">
                  <c:v>1.2149999999999999E-2</c:v>
                </c:pt>
                <c:pt idx="1222">
                  <c:v>2.0322E-2</c:v>
                </c:pt>
                <c:pt idx="1223">
                  <c:v>1.2336E-2</c:v>
                </c:pt>
                <c:pt idx="1224">
                  <c:v>1.2156E-2</c:v>
                </c:pt>
                <c:pt idx="1225">
                  <c:v>1.2205000000000001E-2</c:v>
                </c:pt>
                <c:pt idx="1226">
                  <c:v>1.2293999999999999E-2</c:v>
                </c:pt>
                <c:pt idx="1227">
                  <c:v>1.5214E-2</c:v>
                </c:pt>
                <c:pt idx="1228">
                  <c:v>1.3379E-2</c:v>
                </c:pt>
                <c:pt idx="1229">
                  <c:v>1.2574999999999999E-2</c:v>
                </c:pt>
                <c:pt idx="1230">
                  <c:v>1.2222E-2</c:v>
                </c:pt>
                <c:pt idx="1231">
                  <c:v>1.2316000000000001E-2</c:v>
                </c:pt>
                <c:pt idx="1232">
                  <c:v>1.2371999999999999E-2</c:v>
                </c:pt>
                <c:pt idx="1233">
                  <c:v>1.4529E-2</c:v>
                </c:pt>
                <c:pt idx="1234">
                  <c:v>1.2315E-2</c:v>
                </c:pt>
                <c:pt idx="1235">
                  <c:v>1.2097999999999999E-2</c:v>
                </c:pt>
                <c:pt idx="1236">
                  <c:v>1.1981E-2</c:v>
                </c:pt>
                <c:pt idx="1237">
                  <c:v>1.2171E-2</c:v>
                </c:pt>
                <c:pt idx="1238">
                  <c:v>1.2087000000000001E-2</c:v>
                </c:pt>
                <c:pt idx="1239">
                  <c:v>1.5329000000000001E-2</c:v>
                </c:pt>
                <c:pt idx="1240">
                  <c:v>1.2452E-2</c:v>
                </c:pt>
                <c:pt idx="1241">
                  <c:v>1.2104E-2</c:v>
                </c:pt>
                <c:pt idx="1242">
                  <c:v>1.2109999999999999E-2</c:v>
                </c:pt>
                <c:pt idx="1243">
                  <c:v>1.2078999999999999E-2</c:v>
                </c:pt>
                <c:pt idx="1244">
                  <c:v>1.2411999999999999E-2</c:v>
                </c:pt>
                <c:pt idx="1245">
                  <c:v>1.2182E-2</c:v>
                </c:pt>
                <c:pt idx="1246">
                  <c:v>1.3063E-2</c:v>
                </c:pt>
                <c:pt idx="1247">
                  <c:v>1.3805E-2</c:v>
                </c:pt>
                <c:pt idx="1248">
                  <c:v>1.2184E-2</c:v>
                </c:pt>
                <c:pt idx="1249">
                  <c:v>1.2286E-2</c:v>
                </c:pt>
                <c:pt idx="1250">
                  <c:v>1.2444E-2</c:v>
                </c:pt>
                <c:pt idx="1251">
                  <c:v>1.2038999999999999E-2</c:v>
                </c:pt>
                <c:pt idx="1252">
                  <c:v>1.3122999999999999E-2</c:v>
                </c:pt>
                <c:pt idx="1253">
                  <c:v>1.2026E-2</c:v>
                </c:pt>
                <c:pt idx="1254">
                  <c:v>1.3365E-2</c:v>
                </c:pt>
                <c:pt idx="1255">
                  <c:v>1.2362E-2</c:v>
                </c:pt>
                <c:pt idx="1256">
                  <c:v>2.0517000000000001E-2</c:v>
                </c:pt>
                <c:pt idx="1257">
                  <c:v>1.21E-2</c:v>
                </c:pt>
                <c:pt idx="1258">
                  <c:v>1.2066E-2</c:v>
                </c:pt>
                <c:pt idx="1259">
                  <c:v>1.2435999999999999E-2</c:v>
                </c:pt>
                <c:pt idx="1260">
                  <c:v>1.2033E-2</c:v>
                </c:pt>
                <c:pt idx="1261">
                  <c:v>1.2142E-2</c:v>
                </c:pt>
                <c:pt idx="1262">
                  <c:v>1.2255E-2</c:v>
                </c:pt>
                <c:pt idx="1263">
                  <c:v>1.2083999999999999E-2</c:v>
                </c:pt>
                <c:pt idx="1264">
                  <c:v>1.2083999999999999E-2</c:v>
                </c:pt>
                <c:pt idx="1265">
                  <c:v>1.2289E-2</c:v>
                </c:pt>
                <c:pt idx="1266">
                  <c:v>1.2043999999999999E-2</c:v>
                </c:pt>
                <c:pt idx="1267">
                  <c:v>1.2222999999999999E-2</c:v>
                </c:pt>
                <c:pt idx="1268">
                  <c:v>1.4522E-2</c:v>
                </c:pt>
                <c:pt idx="1269">
                  <c:v>1.2009000000000001E-2</c:v>
                </c:pt>
                <c:pt idx="1270">
                  <c:v>1.2067E-2</c:v>
                </c:pt>
                <c:pt idx="1271">
                  <c:v>1.2302E-2</c:v>
                </c:pt>
                <c:pt idx="1272">
                  <c:v>1.2413E-2</c:v>
                </c:pt>
                <c:pt idx="1273">
                  <c:v>1.2337000000000001E-2</c:v>
                </c:pt>
                <c:pt idx="1274">
                  <c:v>1.2112E-2</c:v>
                </c:pt>
                <c:pt idx="1275">
                  <c:v>1.6993999999999999E-2</c:v>
                </c:pt>
                <c:pt idx="1276">
                  <c:v>1.2189E-2</c:v>
                </c:pt>
                <c:pt idx="1277">
                  <c:v>1.2688E-2</c:v>
                </c:pt>
                <c:pt idx="1278">
                  <c:v>1.2083E-2</c:v>
                </c:pt>
                <c:pt idx="1279">
                  <c:v>1.3220000000000001E-2</c:v>
                </c:pt>
                <c:pt idx="1280">
                  <c:v>1.3121000000000001E-2</c:v>
                </c:pt>
                <c:pt idx="1281">
                  <c:v>1.2281E-2</c:v>
                </c:pt>
                <c:pt idx="1282">
                  <c:v>1.2246E-2</c:v>
                </c:pt>
                <c:pt idx="1283">
                  <c:v>1.2315E-2</c:v>
                </c:pt>
                <c:pt idx="1284">
                  <c:v>1.2141000000000001E-2</c:v>
                </c:pt>
                <c:pt idx="1285">
                  <c:v>1.2272999999999999E-2</c:v>
                </c:pt>
                <c:pt idx="1286">
                  <c:v>1.2277E-2</c:v>
                </c:pt>
                <c:pt idx="1287">
                  <c:v>1.2526000000000001E-2</c:v>
                </c:pt>
                <c:pt idx="1288">
                  <c:v>1.2645E-2</c:v>
                </c:pt>
                <c:pt idx="1289">
                  <c:v>1.1982E-2</c:v>
                </c:pt>
                <c:pt idx="1290">
                  <c:v>1.2533000000000001E-2</c:v>
                </c:pt>
                <c:pt idx="1291">
                  <c:v>1.3197E-2</c:v>
                </c:pt>
                <c:pt idx="1292">
                  <c:v>1.3787000000000001E-2</c:v>
                </c:pt>
                <c:pt idx="1293">
                  <c:v>1.1841000000000001E-2</c:v>
                </c:pt>
                <c:pt idx="1294">
                  <c:v>1.1991999999999999E-2</c:v>
                </c:pt>
                <c:pt idx="1295">
                  <c:v>1.2437E-2</c:v>
                </c:pt>
                <c:pt idx="1296">
                  <c:v>1.2279E-2</c:v>
                </c:pt>
                <c:pt idx="1297">
                  <c:v>1.2026E-2</c:v>
                </c:pt>
                <c:pt idx="1298">
                  <c:v>1.2385E-2</c:v>
                </c:pt>
                <c:pt idx="1299">
                  <c:v>1.2123999999999999E-2</c:v>
                </c:pt>
                <c:pt idx="1300">
                  <c:v>1.247E-2</c:v>
                </c:pt>
                <c:pt idx="1301">
                  <c:v>1.2167000000000001E-2</c:v>
                </c:pt>
                <c:pt idx="1302">
                  <c:v>1.2319E-2</c:v>
                </c:pt>
                <c:pt idx="1303">
                  <c:v>1.3054E-2</c:v>
                </c:pt>
                <c:pt idx="1304">
                  <c:v>1.2224E-2</c:v>
                </c:pt>
                <c:pt idx="1305">
                  <c:v>1.2201999999999999E-2</c:v>
                </c:pt>
                <c:pt idx="1306">
                  <c:v>1.3187000000000001E-2</c:v>
                </c:pt>
                <c:pt idx="1307">
                  <c:v>1.2252000000000001E-2</c:v>
                </c:pt>
                <c:pt idx="1308">
                  <c:v>1.2992999999999999E-2</c:v>
                </c:pt>
                <c:pt idx="1309">
                  <c:v>1.1835999999999999E-2</c:v>
                </c:pt>
                <c:pt idx="1310">
                  <c:v>1.2171E-2</c:v>
                </c:pt>
                <c:pt idx="1311">
                  <c:v>1.2511E-2</c:v>
                </c:pt>
                <c:pt idx="1312">
                  <c:v>1.2215E-2</c:v>
                </c:pt>
                <c:pt idx="1313">
                  <c:v>1.2375000000000001E-2</c:v>
                </c:pt>
                <c:pt idx="1314">
                  <c:v>1.2160000000000001E-2</c:v>
                </c:pt>
                <c:pt idx="1315">
                  <c:v>1.2435999999999999E-2</c:v>
                </c:pt>
                <c:pt idx="1316">
                  <c:v>1.2109E-2</c:v>
                </c:pt>
                <c:pt idx="1317">
                  <c:v>1.2198000000000001E-2</c:v>
                </c:pt>
                <c:pt idx="1318">
                  <c:v>1.2017E-2</c:v>
                </c:pt>
                <c:pt idx="1319">
                  <c:v>1.2279999999999999E-2</c:v>
                </c:pt>
                <c:pt idx="1320">
                  <c:v>1.2092E-2</c:v>
                </c:pt>
                <c:pt idx="1321">
                  <c:v>1.3069000000000001E-2</c:v>
                </c:pt>
                <c:pt idx="1322">
                  <c:v>1.2756999999999999E-2</c:v>
                </c:pt>
                <c:pt idx="1323">
                  <c:v>1.2526000000000001E-2</c:v>
                </c:pt>
                <c:pt idx="1324">
                  <c:v>1.2085E-2</c:v>
                </c:pt>
                <c:pt idx="1325">
                  <c:v>1.2475E-2</c:v>
                </c:pt>
                <c:pt idx="1326">
                  <c:v>1.2482999999999999E-2</c:v>
                </c:pt>
                <c:pt idx="1327">
                  <c:v>1.2338999999999999E-2</c:v>
                </c:pt>
                <c:pt idx="1328">
                  <c:v>1.2659E-2</c:v>
                </c:pt>
                <c:pt idx="1329">
                  <c:v>1.2312999999999999E-2</c:v>
                </c:pt>
                <c:pt idx="1330">
                  <c:v>1.2267999999999999E-2</c:v>
                </c:pt>
                <c:pt idx="1331">
                  <c:v>1.1667E-2</c:v>
                </c:pt>
                <c:pt idx="1332">
                  <c:v>0.20785000000000001</c:v>
                </c:pt>
                <c:pt idx="1333">
                  <c:v>4.4471999999999998E-2</c:v>
                </c:pt>
                <c:pt idx="1334">
                  <c:v>1.2153000000000001E-2</c:v>
                </c:pt>
                <c:pt idx="1335">
                  <c:v>1.2148000000000001E-2</c:v>
                </c:pt>
                <c:pt idx="1336">
                  <c:v>1.2201E-2</c:v>
                </c:pt>
                <c:pt idx="1337">
                  <c:v>1.3650000000000001E-2</c:v>
                </c:pt>
                <c:pt idx="1338">
                  <c:v>1.2437999999999999E-2</c:v>
                </c:pt>
                <c:pt idx="1339">
                  <c:v>1.2142999999999999E-2</c:v>
                </c:pt>
                <c:pt idx="1340">
                  <c:v>0.1794</c:v>
                </c:pt>
                <c:pt idx="1341">
                  <c:v>1.2699E-2</c:v>
                </c:pt>
                <c:pt idx="1342">
                  <c:v>1.206E-2</c:v>
                </c:pt>
                <c:pt idx="1343">
                  <c:v>1.2732E-2</c:v>
                </c:pt>
                <c:pt idx="1344">
                  <c:v>1.3077999999999999E-2</c:v>
                </c:pt>
                <c:pt idx="1345">
                  <c:v>1.2239999999999999E-2</c:v>
                </c:pt>
                <c:pt idx="1346">
                  <c:v>1.2236E-2</c:v>
                </c:pt>
                <c:pt idx="1347">
                  <c:v>1.2496999999999999E-2</c:v>
                </c:pt>
                <c:pt idx="1348">
                  <c:v>1.24E-2</c:v>
                </c:pt>
                <c:pt idx="1349">
                  <c:v>1.2217E-2</c:v>
                </c:pt>
                <c:pt idx="1350">
                  <c:v>1.2344000000000001E-2</c:v>
                </c:pt>
                <c:pt idx="1351">
                  <c:v>1.2160000000000001E-2</c:v>
                </c:pt>
                <c:pt idx="1352">
                  <c:v>1.2381E-2</c:v>
                </c:pt>
                <c:pt idx="1353">
                  <c:v>1.2187E-2</c:v>
                </c:pt>
                <c:pt idx="1354">
                  <c:v>1.5723999999999998E-2</c:v>
                </c:pt>
                <c:pt idx="1355">
                  <c:v>1.2201999999999999E-2</c:v>
                </c:pt>
                <c:pt idx="1356">
                  <c:v>1.2205000000000001E-2</c:v>
                </c:pt>
                <c:pt idx="1357">
                  <c:v>1.2603E-2</c:v>
                </c:pt>
                <c:pt idx="1358">
                  <c:v>1.2203E-2</c:v>
                </c:pt>
                <c:pt idx="1359">
                  <c:v>1.1991999999999999E-2</c:v>
                </c:pt>
                <c:pt idx="1360">
                  <c:v>1.3441E-2</c:v>
                </c:pt>
                <c:pt idx="1361">
                  <c:v>1.2616E-2</c:v>
                </c:pt>
                <c:pt idx="1362">
                  <c:v>1.2377000000000001E-2</c:v>
                </c:pt>
                <c:pt idx="1363">
                  <c:v>1.2262E-2</c:v>
                </c:pt>
                <c:pt idx="1364">
                  <c:v>1.2304000000000001E-2</c:v>
                </c:pt>
                <c:pt idx="1365">
                  <c:v>1.1856999999999999E-2</c:v>
                </c:pt>
                <c:pt idx="1366">
                  <c:v>1.2246E-2</c:v>
                </c:pt>
                <c:pt idx="1367">
                  <c:v>1.221E-2</c:v>
                </c:pt>
                <c:pt idx="1368">
                  <c:v>1.2256E-2</c:v>
                </c:pt>
                <c:pt idx="1369">
                  <c:v>1.1849999999999999E-2</c:v>
                </c:pt>
                <c:pt idx="1370">
                  <c:v>1.2744E-2</c:v>
                </c:pt>
                <c:pt idx="1371">
                  <c:v>1.2120000000000001E-2</c:v>
                </c:pt>
                <c:pt idx="1372">
                  <c:v>1.2364999999999999E-2</c:v>
                </c:pt>
                <c:pt idx="1373">
                  <c:v>1.3069000000000001E-2</c:v>
                </c:pt>
                <c:pt idx="1374">
                  <c:v>1.2056000000000001E-2</c:v>
                </c:pt>
                <c:pt idx="1375">
                  <c:v>1.2213999999999999E-2</c:v>
                </c:pt>
                <c:pt idx="1376">
                  <c:v>1.2694E-2</c:v>
                </c:pt>
                <c:pt idx="1377">
                  <c:v>1.2645E-2</c:v>
                </c:pt>
                <c:pt idx="1378">
                  <c:v>1.2381E-2</c:v>
                </c:pt>
                <c:pt idx="1379">
                  <c:v>1.2411E-2</c:v>
                </c:pt>
                <c:pt idx="1380">
                  <c:v>1.2484E-2</c:v>
                </c:pt>
                <c:pt idx="1381">
                  <c:v>1.2175E-2</c:v>
                </c:pt>
                <c:pt idx="1382">
                  <c:v>1.1783999999999999E-2</c:v>
                </c:pt>
                <c:pt idx="1383">
                  <c:v>1.2285000000000001E-2</c:v>
                </c:pt>
                <c:pt idx="1384">
                  <c:v>1.2021E-2</c:v>
                </c:pt>
                <c:pt idx="1385">
                  <c:v>1.2257000000000001E-2</c:v>
                </c:pt>
                <c:pt idx="1386">
                  <c:v>1.2177E-2</c:v>
                </c:pt>
                <c:pt idx="1387">
                  <c:v>1.4326E-2</c:v>
                </c:pt>
                <c:pt idx="1388">
                  <c:v>1.2177E-2</c:v>
                </c:pt>
                <c:pt idx="1389">
                  <c:v>1.2429000000000001E-2</c:v>
                </c:pt>
                <c:pt idx="1390">
                  <c:v>1.2068000000000001E-2</c:v>
                </c:pt>
                <c:pt idx="1391">
                  <c:v>1.2192E-2</c:v>
                </c:pt>
                <c:pt idx="1392">
                  <c:v>1.2377000000000001E-2</c:v>
                </c:pt>
                <c:pt idx="1393">
                  <c:v>1.3601E-2</c:v>
                </c:pt>
                <c:pt idx="1394">
                  <c:v>1.2201E-2</c:v>
                </c:pt>
                <c:pt idx="1395">
                  <c:v>1.2255E-2</c:v>
                </c:pt>
                <c:pt idx="1396">
                  <c:v>1.1880999999999999E-2</c:v>
                </c:pt>
                <c:pt idx="1397">
                  <c:v>1.3445E-2</c:v>
                </c:pt>
                <c:pt idx="1398">
                  <c:v>1.2123E-2</c:v>
                </c:pt>
                <c:pt idx="1399">
                  <c:v>1.3327E-2</c:v>
                </c:pt>
                <c:pt idx="1400">
                  <c:v>1.2114E-2</c:v>
                </c:pt>
                <c:pt idx="1401">
                  <c:v>1.2378999999999999E-2</c:v>
                </c:pt>
                <c:pt idx="1402">
                  <c:v>1.2616E-2</c:v>
                </c:pt>
                <c:pt idx="1403">
                  <c:v>1.3990000000000001E-2</c:v>
                </c:pt>
                <c:pt idx="1404">
                  <c:v>1.2023000000000001E-2</c:v>
                </c:pt>
                <c:pt idx="1405">
                  <c:v>1.3218000000000001E-2</c:v>
                </c:pt>
                <c:pt idx="1406">
                  <c:v>1.2109E-2</c:v>
                </c:pt>
                <c:pt idx="1407">
                  <c:v>1.1844E-2</c:v>
                </c:pt>
                <c:pt idx="1408">
                  <c:v>1.3646999999999999E-2</c:v>
                </c:pt>
                <c:pt idx="1409">
                  <c:v>1.2122000000000001E-2</c:v>
                </c:pt>
                <c:pt idx="1410">
                  <c:v>1.2466E-2</c:v>
                </c:pt>
                <c:pt idx="1411">
                  <c:v>1.1762999999999999E-2</c:v>
                </c:pt>
                <c:pt idx="1412">
                  <c:v>1.2349000000000001E-2</c:v>
                </c:pt>
                <c:pt idx="1413">
                  <c:v>1.2786E-2</c:v>
                </c:pt>
                <c:pt idx="1414">
                  <c:v>1.2494E-2</c:v>
                </c:pt>
                <c:pt idx="1415">
                  <c:v>1.3228999999999999E-2</c:v>
                </c:pt>
                <c:pt idx="1416">
                  <c:v>1.2208E-2</c:v>
                </c:pt>
                <c:pt idx="1417">
                  <c:v>1.2246E-2</c:v>
                </c:pt>
                <c:pt idx="1418">
                  <c:v>1.2628E-2</c:v>
                </c:pt>
                <c:pt idx="1419">
                  <c:v>1.221E-2</c:v>
                </c:pt>
                <c:pt idx="1420">
                  <c:v>1.2374E-2</c:v>
                </c:pt>
                <c:pt idx="1421">
                  <c:v>1.2537E-2</c:v>
                </c:pt>
                <c:pt idx="1422">
                  <c:v>1.2500000000000001E-2</c:v>
                </c:pt>
                <c:pt idx="1423">
                  <c:v>2.5149000000000001E-2</c:v>
                </c:pt>
                <c:pt idx="1424">
                  <c:v>1.2211E-2</c:v>
                </c:pt>
                <c:pt idx="1425">
                  <c:v>1.2184E-2</c:v>
                </c:pt>
                <c:pt idx="1426">
                  <c:v>1.2003E-2</c:v>
                </c:pt>
                <c:pt idx="1427">
                  <c:v>1.3916E-2</c:v>
                </c:pt>
                <c:pt idx="1428">
                  <c:v>1.2367E-2</c:v>
                </c:pt>
                <c:pt idx="1429">
                  <c:v>1.2345E-2</c:v>
                </c:pt>
                <c:pt idx="1430">
                  <c:v>1.2769000000000001E-2</c:v>
                </c:pt>
                <c:pt idx="1431">
                  <c:v>1.8818000000000001E-2</c:v>
                </c:pt>
                <c:pt idx="1432">
                  <c:v>1.3115E-2</c:v>
                </c:pt>
                <c:pt idx="1433">
                  <c:v>7.2056999999999996E-2</c:v>
                </c:pt>
                <c:pt idx="1434">
                  <c:v>1.303E-2</c:v>
                </c:pt>
                <c:pt idx="1435">
                  <c:v>1.1683000000000001E-2</c:v>
                </c:pt>
                <c:pt idx="1436">
                  <c:v>1.226E-2</c:v>
                </c:pt>
                <c:pt idx="1437">
                  <c:v>1.2036E-2</c:v>
                </c:pt>
                <c:pt idx="1438">
                  <c:v>1.2112E-2</c:v>
                </c:pt>
                <c:pt idx="1439">
                  <c:v>1.2692E-2</c:v>
                </c:pt>
                <c:pt idx="1440">
                  <c:v>1.2847000000000001E-2</c:v>
                </c:pt>
                <c:pt idx="1441">
                  <c:v>1.2537E-2</c:v>
                </c:pt>
                <c:pt idx="1442">
                  <c:v>1.235E-2</c:v>
                </c:pt>
                <c:pt idx="1443">
                  <c:v>1.2130999999999999E-2</c:v>
                </c:pt>
                <c:pt idx="1444">
                  <c:v>1.1896E-2</c:v>
                </c:pt>
                <c:pt idx="1445">
                  <c:v>1.2189999999999999E-2</c:v>
                </c:pt>
                <c:pt idx="1446">
                  <c:v>1.2959999999999999E-2</c:v>
                </c:pt>
                <c:pt idx="1447">
                  <c:v>1.2456E-2</c:v>
                </c:pt>
                <c:pt idx="1448">
                  <c:v>1.2694E-2</c:v>
                </c:pt>
                <c:pt idx="1449">
                  <c:v>1.2368000000000001E-2</c:v>
                </c:pt>
                <c:pt idx="1450">
                  <c:v>1.2128E-2</c:v>
                </c:pt>
                <c:pt idx="1451">
                  <c:v>1.2153000000000001E-2</c:v>
                </c:pt>
                <c:pt idx="1452">
                  <c:v>1.2239E-2</c:v>
                </c:pt>
                <c:pt idx="1453">
                  <c:v>1.2059E-2</c:v>
                </c:pt>
                <c:pt idx="1454">
                  <c:v>1.2573000000000001E-2</c:v>
                </c:pt>
                <c:pt idx="1455">
                  <c:v>1.3859E-2</c:v>
                </c:pt>
                <c:pt idx="1456">
                  <c:v>1.2593999999999999E-2</c:v>
                </c:pt>
                <c:pt idx="1457">
                  <c:v>1.4035000000000001E-2</c:v>
                </c:pt>
                <c:pt idx="1458">
                  <c:v>1.2050999999999999E-2</c:v>
                </c:pt>
                <c:pt idx="1459">
                  <c:v>1.2252000000000001E-2</c:v>
                </c:pt>
                <c:pt idx="1460">
                  <c:v>1.2305E-2</c:v>
                </c:pt>
                <c:pt idx="1461">
                  <c:v>1.2178E-2</c:v>
                </c:pt>
                <c:pt idx="1462">
                  <c:v>1.2477E-2</c:v>
                </c:pt>
                <c:pt idx="1463">
                  <c:v>1.2678999999999999E-2</c:v>
                </c:pt>
                <c:pt idx="1464">
                  <c:v>1.2043999999999999E-2</c:v>
                </c:pt>
                <c:pt idx="1465">
                  <c:v>1.2572E-2</c:v>
                </c:pt>
                <c:pt idx="1466">
                  <c:v>1.2421E-2</c:v>
                </c:pt>
                <c:pt idx="1467">
                  <c:v>1.2158E-2</c:v>
                </c:pt>
                <c:pt idx="1468">
                  <c:v>1.2154999999999999E-2</c:v>
                </c:pt>
                <c:pt idx="1469">
                  <c:v>1.2137999999999999E-2</c:v>
                </c:pt>
                <c:pt idx="1470">
                  <c:v>1.2369E-2</c:v>
                </c:pt>
                <c:pt idx="1471">
                  <c:v>1.1853000000000001E-2</c:v>
                </c:pt>
                <c:pt idx="1472">
                  <c:v>1.2285000000000001E-2</c:v>
                </c:pt>
                <c:pt idx="1473">
                  <c:v>1.2153000000000001E-2</c:v>
                </c:pt>
                <c:pt idx="1474">
                  <c:v>1.2071999999999999E-2</c:v>
                </c:pt>
                <c:pt idx="1475">
                  <c:v>1.2959E-2</c:v>
                </c:pt>
                <c:pt idx="1476">
                  <c:v>1.2199E-2</c:v>
                </c:pt>
                <c:pt idx="1477">
                  <c:v>1.2314E-2</c:v>
                </c:pt>
                <c:pt idx="1478">
                  <c:v>1.2035000000000001E-2</c:v>
                </c:pt>
                <c:pt idx="1479">
                  <c:v>1.2519000000000001E-2</c:v>
                </c:pt>
                <c:pt idx="1480">
                  <c:v>1.2222E-2</c:v>
                </c:pt>
                <c:pt idx="1481">
                  <c:v>1.1788E-2</c:v>
                </c:pt>
                <c:pt idx="1482">
                  <c:v>1.2191E-2</c:v>
                </c:pt>
                <c:pt idx="1483">
                  <c:v>1.2037000000000001E-2</c:v>
                </c:pt>
                <c:pt idx="1484">
                  <c:v>1.231E-2</c:v>
                </c:pt>
                <c:pt idx="1485">
                  <c:v>1.2144E-2</c:v>
                </c:pt>
                <c:pt idx="1486">
                  <c:v>1.2548E-2</c:v>
                </c:pt>
                <c:pt idx="1487">
                  <c:v>1.2066E-2</c:v>
                </c:pt>
                <c:pt idx="1488">
                  <c:v>1.363E-2</c:v>
                </c:pt>
                <c:pt idx="1489">
                  <c:v>1.2985E-2</c:v>
                </c:pt>
                <c:pt idx="1490">
                  <c:v>1.4109999999999999E-2</c:v>
                </c:pt>
                <c:pt idx="1491">
                  <c:v>1.2929E-2</c:v>
                </c:pt>
                <c:pt idx="1492">
                  <c:v>1.2218E-2</c:v>
                </c:pt>
                <c:pt idx="1493">
                  <c:v>1.2449E-2</c:v>
                </c:pt>
                <c:pt idx="1494">
                  <c:v>1.2031999999999999E-2</c:v>
                </c:pt>
                <c:pt idx="1495">
                  <c:v>1.2092E-2</c:v>
                </c:pt>
                <c:pt idx="1496">
                  <c:v>1.2345E-2</c:v>
                </c:pt>
                <c:pt idx="1497">
                  <c:v>1.2397E-2</c:v>
                </c:pt>
                <c:pt idx="1498">
                  <c:v>1.2126E-2</c:v>
                </c:pt>
                <c:pt idx="1499">
                  <c:v>1.2534E-2</c:v>
                </c:pt>
                <c:pt idx="1500">
                  <c:v>1.2511E-2</c:v>
                </c:pt>
                <c:pt idx="1501">
                  <c:v>1.2742E-2</c:v>
                </c:pt>
                <c:pt idx="1502">
                  <c:v>1.2066E-2</c:v>
                </c:pt>
                <c:pt idx="1503">
                  <c:v>1.2484E-2</c:v>
                </c:pt>
                <c:pt idx="1504">
                  <c:v>1.2005E-2</c:v>
                </c:pt>
                <c:pt idx="1505">
                  <c:v>1.2411999999999999E-2</c:v>
                </c:pt>
                <c:pt idx="1506">
                  <c:v>1.259E-2</c:v>
                </c:pt>
                <c:pt idx="1507">
                  <c:v>1.2206E-2</c:v>
                </c:pt>
                <c:pt idx="1508">
                  <c:v>1.2874999999999999E-2</c:v>
                </c:pt>
                <c:pt idx="1509">
                  <c:v>1.2876E-2</c:v>
                </c:pt>
                <c:pt idx="1510">
                  <c:v>1.2456999999999999E-2</c:v>
                </c:pt>
                <c:pt idx="1511">
                  <c:v>1.2163999999999999E-2</c:v>
                </c:pt>
                <c:pt idx="1512">
                  <c:v>1.2609E-2</c:v>
                </c:pt>
                <c:pt idx="1513">
                  <c:v>1.2182999999999999E-2</c:v>
                </c:pt>
                <c:pt idx="1514">
                  <c:v>1.2171E-2</c:v>
                </c:pt>
                <c:pt idx="1515">
                  <c:v>1.2259000000000001E-2</c:v>
                </c:pt>
                <c:pt idx="1516">
                  <c:v>1.2047E-2</c:v>
                </c:pt>
                <c:pt idx="1517">
                  <c:v>1.2472E-2</c:v>
                </c:pt>
                <c:pt idx="1518">
                  <c:v>1.2271000000000001E-2</c:v>
                </c:pt>
                <c:pt idx="1519">
                  <c:v>1.2293999999999999E-2</c:v>
                </c:pt>
                <c:pt idx="1520">
                  <c:v>1.2101000000000001E-2</c:v>
                </c:pt>
                <c:pt idx="1521">
                  <c:v>1.2121E-2</c:v>
                </c:pt>
                <c:pt idx="1522">
                  <c:v>1.2156E-2</c:v>
                </c:pt>
                <c:pt idx="1523">
                  <c:v>1.183E-2</c:v>
                </c:pt>
                <c:pt idx="1524">
                  <c:v>4.1857999999999999E-2</c:v>
                </c:pt>
                <c:pt idx="1525">
                  <c:v>1.2330000000000001E-2</c:v>
                </c:pt>
                <c:pt idx="1526">
                  <c:v>1.2397999999999999E-2</c:v>
                </c:pt>
                <c:pt idx="1527">
                  <c:v>1.2082000000000001E-2</c:v>
                </c:pt>
                <c:pt idx="1528">
                  <c:v>1.2182E-2</c:v>
                </c:pt>
                <c:pt idx="1529">
                  <c:v>1.2237E-2</c:v>
                </c:pt>
                <c:pt idx="1530">
                  <c:v>1.231E-2</c:v>
                </c:pt>
                <c:pt idx="1531">
                  <c:v>1.2173E-2</c:v>
                </c:pt>
                <c:pt idx="1532">
                  <c:v>1.2236E-2</c:v>
                </c:pt>
                <c:pt idx="1533">
                  <c:v>1.2467000000000001E-2</c:v>
                </c:pt>
                <c:pt idx="1534">
                  <c:v>1.2885000000000001E-2</c:v>
                </c:pt>
                <c:pt idx="1535">
                  <c:v>1.2593999999999999E-2</c:v>
                </c:pt>
                <c:pt idx="1536">
                  <c:v>1.2108000000000001E-2</c:v>
                </c:pt>
                <c:pt idx="1537">
                  <c:v>1.3919000000000001E-2</c:v>
                </c:pt>
                <c:pt idx="1538">
                  <c:v>1.2029E-2</c:v>
                </c:pt>
                <c:pt idx="1539">
                  <c:v>1.2669E-2</c:v>
                </c:pt>
                <c:pt idx="1540">
                  <c:v>1.2064999999999999E-2</c:v>
                </c:pt>
                <c:pt idx="1541">
                  <c:v>1.2178E-2</c:v>
                </c:pt>
                <c:pt idx="1542">
                  <c:v>1.3849E-2</c:v>
                </c:pt>
                <c:pt idx="1543">
                  <c:v>1.3023E-2</c:v>
                </c:pt>
                <c:pt idx="1544">
                  <c:v>1.2175E-2</c:v>
                </c:pt>
                <c:pt idx="1545">
                  <c:v>1.2819000000000001E-2</c:v>
                </c:pt>
                <c:pt idx="1546">
                  <c:v>1.2099E-2</c:v>
                </c:pt>
                <c:pt idx="1547">
                  <c:v>1.2146000000000001E-2</c:v>
                </c:pt>
                <c:pt idx="1548">
                  <c:v>1.2154999999999999E-2</c:v>
                </c:pt>
                <c:pt idx="1549">
                  <c:v>1.2095E-2</c:v>
                </c:pt>
                <c:pt idx="1550">
                  <c:v>1.2114E-2</c:v>
                </c:pt>
                <c:pt idx="1551">
                  <c:v>1.2092E-2</c:v>
                </c:pt>
                <c:pt idx="1552">
                  <c:v>1.2033E-2</c:v>
                </c:pt>
                <c:pt idx="1553">
                  <c:v>1.2142999999999999E-2</c:v>
                </c:pt>
                <c:pt idx="1554">
                  <c:v>2.0136999999999999E-2</c:v>
                </c:pt>
                <c:pt idx="1555">
                  <c:v>1.2298999999999999E-2</c:v>
                </c:pt>
                <c:pt idx="1556">
                  <c:v>1.2338E-2</c:v>
                </c:pt>
                <c:pt idx="1557">
                  <c:v>0.22020000000000001</c:v>
                </c:pt>
                <c:pt idx="1558">
                  <c:v>1.3006E-2</c:v>
                </c:pt>
                <c:pt idx="1559">
                  <c:v>1.2322E-2</c:v>
                </c:pt>
                <c:pt idx="1560">
                  <c:v>1.2370000000000001E-2</c:v>
                </c:pt>
                <c:pt idx="1561">
                  <c:v>1.1976000000000001E-2</c:v>
                </c:pt>
                <c:pt idx="1562">
                  <c:v>1.2E-2</c:v>
                </c:pt>
                <c:pt idx="1563">
                  <c:v>1.259E-2</c:v>
                </c:pt>
                <c:pt idx="1564">
                  <c:v>1.2321E-2</c:v>
                </c:pt>
                <c:pt idx="1565">
                  <c:v>1.2456999999999999E-2</c:v>
                </c:pt>
                <c:pt idx="1566">
                  <c:v>1.2368000000000001E-2</c:v>
                </c:pt>
                <c:pt idx="1567">
                  <c:v>1.2362E-2</c:v>
                </c:pt>
                <c:pt idx="1568">
                  <c:v>1.3971000000000001E-2</c:v>
                </c:pt>
                <c:pt idx="1569">
                  <c:v>1.2192E-2</c:v>
                </c:pt>
                <c:pt idx="1570">
                  <c:v>1.2127000000000001E-2</c:v>
                </c:pt>
                <c:pt idx="1571">
                  <c:v>1.2751999999999999E-2</c:v>
                </c:pt>
                <c:pt idx="1572">
                  <c:v>1.3724999999999999E-2</c:v>
                </c:pt>
                <c:pt idx="1573">
                  <c:v>1.2078999999999999E-2</c:v>
                </c:pt>
                <c:pt idx="1574">
                  <c:v>1.3509999999999999E-2</c:v>
                </c:pt>
                <c:pt idx="1575">
                  <c:v>1.1886000000000001E-2</c:v>
                </c:pt>
                <c:pt idx="1576">
                  <c:v>1.2274999999999999E-2</c:v>
                </c:pt>
                <c:pt idx="1577">
                  <c:v>1.2161E-2</c:v>
                </c:pt>
                <c:pt idx="1578">
                  <c:v>1.2891E-2</c:v>
                </c:pt>
                <c:pt idx="1579">
                  <c:v>1.2215E-2</c:v>
                </c:pt>
                <c:pt idx="1580">
                  <c:v>1.3014E-2</c:v>
                </c:pt>
                <c:pt idx="1581">
                  <c:v>1.2197E-2</c:v>
                </c:pt>
                <c:pt idx="1582">
                  <c:v>1.2466E-2</c:v>
                </c:pt>
                <c:pt idx="1583">
                  <c:v>1.2285000000000001E-2</c:v>
                </c:pt>
                <c:pt idx="1584">
                  <c:v>1.2754E-2</c:v>
                </c:pt>
                <c:pt idx="1585">
                  <c:v>1.2200000000000001E-2</c:v>
                </c:pt>
                <c:pt idx="1586">
                  <c:v>1.2083E-2</c:v>
                </c:pt>
                <c:pt idx="1587">
                  <c:v>1.235E-2</c:v>
                </c:pt>
                <c:pt idx="1588">
                  <c:v>1.2148000000000001E-2</c:v>
                </c:pt>
                <c:pt idx="1589">
                  <c:v>1.2413E-2</c:v>
                </c:pt>
                <c:pt idx="1590">
                  <c:v>1.3825E-2</c:v>
                </c:pt>
                <c:pt idx="1591">
                  <c:v>1.4468999999999999E-2</c:v>
                </c:pt>
                <c:pt idx="1592">
                  <c:v>1.2737E-2</c:v>
                </c:pt>
                <c:pt idx="1593">
                  <c:v>1.2437E-2</c:v>
                </c:pt>
                <c:pt idx="1594">
                  <c:v>1.226E-2</c:v>
                </c:pt>
                <c:pt idx="1595">
                  <c:v>1.2158E-2</c:v>
                </c:pt>
                <c:pt idx="1596">
                  <c:v>1.2493000000000001E-2</c:v>
                </c:pt>
                <c:pt idx="1597">
                  <c:v>0.10023</c:v>
                </c:pt>
                <c:pt idx="1598">
                  <c:v>1.1950000000000001E-2</c:v>
                </c:pt>
                <c:pt idx="1599">
                  <c:v>1.2404999999999999E-2</c:v>
                </c:pt>
                <c:pt idx="1600">
                  <c:v>1.2371E-2</c:v>
                </c:pt>
                <c:pt idx="1601">
                  <c:v>1.357E-2</c:v>
                </c:pt>
                <c:pt idx="1602">
                  <c:v>1.218E-2</c:v>
                </c:pt>
                <c:pt idx="1603">
                  <c:v>1.2733E-2</c:v>
                </c:pt>
                <c:pt idx="1604">
                  <c:v>1.1858E-2</c:v>
                </c:pt>
                <c:pt idx="1605">
                  <c:v>1.2564000000000001E-2</c:v>
                </c:pt>
                <c:pt idx="1606">
                  <c:v>1.2324E-2</c:v>
                </c:pt>
                <c:pt idx="1607">
                  <c:v>1.2751999999999999E-2</c:v>
                </c:pt>
                <c:pt idx="1608">
                  <c:v>1.2862E-2</c:v>
                </c:pt>
                <c:pt idx="1609">
                  <c:v>1.2911000000000001E-2</c:v>
                </c:pt>
                <c:pt idx="1610">
                  <c:v>1.2263E-2</c:v>
                </c:pt>
                <c:pt idx="1611">
                  <c:v>1.2059E-2</c:v>
                </c:pt>
                <c:pt idx="1612">
                  <c:v>1.2782999999999999E-2</c:v>
                </c:pt>
                <c:pt idx="1613">
                  <c:v>1.2309E-2</c:v>
                </c:pt>
                <c:pt idx="1614">
                  <c:v>1.2500000000000001E-2</c:v>
                </c:pt>
                <c:pt idx="1615">
                  <c:v>1.2276E-2</c:v>
                </c:pt>
                <c:pt idx="1616">
                  <c:v>1.2343E-2</c:v>
                </c:pt>
                <c:pt idx="1617">
                  <c:v>1.2198000000000001E-2</c:v>
                </c:pt>
                <c:pt idx="1618">
                  <c:v>1.2061000000000001E-2</c:v>
                </c:pt>
                <c:pt idx="1619">
                  <c:v>1.2378999999999999E-2</c:v>
                </c:pt>
                <c:pt idx="1620">
                  <c:v>1.2257000000000001E-2</c:v>
                </c:pt>
                <c:pt idx="1621">
                  <c:v>1.2723E-2</c:v>
                </c:pt>
                <c:pt idx="1622">
                  <c:v>1.2207000000000001E-2</c:v>
                </c:pt>
                <c:pt idx="1623">
                  <c:v>1.3035E-2</c:v>
                </c:pt>
                <c:pt idx="1624">
                  <c:v>1.2792E-2</c:v>
                </c:pt>
                <c:pt idx="1625">
                  <c:v>1.2266000000000001E-2</c:v>
                </c:pt>
                <c:pt idx="1626">
                  <c:v>1.4036E-2</c:v>
                </c:pt>
                <c:pt idx="1627">
                  <c:v>1.2571000000000001E-2</c:v>
                </c:pt>
                <c:pt idx="1628">
                  <c:v>1.2011000000000001E-2</c:v>
                </c:pt>
                <c:pt idx="1629">
                  <c:v>1.2427000000000001E-2</c:v>
                </c:pt>
                <c:pt idx="1630">
                  <c:v>1.2107E-2</c:v>
                </c:pt>
                <c:pt idx="1631">
                  <c:v>1.2148000000000001E-2</c:v>
                </c:pt>
                <c:pt idx="1632">
                  <c:v>1.3486E-2</c:v>
                </c:pt>
                <c:pt idx="1633">
                  <c:v>1.2163999999999999E-2</c:v>
                </c:pt>
                <c:pt idx="1634">
                  <c:v>1.2674E-2</c:v>
                </c:pt>
                <c:pt idx="1635">
                  <c:v>1.2092E-2</c:v>
                </c:pt>
                <c:pt idx="1636">
                  <c:v>3.8528E-2</c:v>
                </c:pt>
                <c:pt idx="1637">
                  <c:v>1.2444E-2</c:v>
                </c:pt>
                <c:pt idx="1638">
                  <c:v>1.2153000000000001E-2</c:v>
                </c:pt>
                <c:pt idx="1639">
                  <c:v>1.2199E-2</c:v>
                </c:pt>
                <c:pt idx="1640">
                  <c:v>1.2357E-2</c:v>
                </c:pt>
                <c:pt idx="1641">
                  <c:v>1.2421E-2</c:v>
                </c:pt>
                <c:pt idx="1642">
                  <c:v>1.2453000000000001E-2</c:v>
                </c:pt>
                <c:pt idx="1643">
                  <c:v>1.4034E-2</c:v>
                </c:pt>
                <c:pt idx="1644">
                  <c:v>1.26E-2</c:v>
                </c:pt>
                <c:pt idx="1645">
                  <c:v>0.11860999999999999</c:v>
                </c:pt>
                <c:pt idx="1646">
                  <c:v>1.2052999999999999E-2</c:v>
                </c:pt>
                <c:pt idx="1647">
                  <c:v>1.2097E-2</c:v>
                </c:pt>
                <c:pt idx="1648">
                  <c:v>1.2163E-2</c:v>
                </c:pt>
                <c:pt idx="1649">
                  <c:v>1.1892E-2</c:v>
                </c:pt>
                <c:pt idx="1650">
                  <c:v>1.2144E-2</c:v>
                </c:pt>
                <c:pt idx="1651">
                  <c:v>1.259E-2</c:v>
                </c:pt>
                <c:pt idx="1652">
                  <c:v>1.2115000000000001E-2</c:v>
                </c:pt>
                <c:pt idx="1653">
                  <c:v>1.23E-2</c:v>
                </c:pt>
                <c:pt idx="1654">
                  <c:v>1.2381E-2</c:v>
                </c:pt>
                <c:pt idx="1655">
                  <c:v>1.2189999999999999E-2</c:v>
                </c:pt>
                <c:pt idx="1656">
                  <c:v>1.2248E-2</c:v>
                </c:pt>
                <c:pt idx="1657">
                  <c:v>1.2128999999999999E-2</c:v>
                </c:pt>
                <c:pt idx="1658">
                  <c:v>1.2086E-2</c:v>
                </c:pt>
                <c:pt idx="1659">
                  <c:v>1.2111E-2</c:v>
                </c:pt>
                <c:pt idx="1660">
                  <c:v>1.214E-2</c:v>
                </c:pt>
                <c:pt idx="1661">
                  <c:v>2.8294E-2</c:v>
                </c:pt>
                <c:pt idx="1662">
                  <c:v>1.2973E-2</c:v>
                </c:pt>
                <c:pt idx="1663">
                  <c:v>1.2193000000000001E-2</c:v>
                </c:pt>
                <c:pt idx="1664">
                  <c:v>1.2073E-2</c:v>
                </c:pt>
                <c:pt idx="1665">
                  <c:v>1.227E-2</c:v>
                </c:pt>
                <c:pt idx="1666">
                  <c:v>1.2822999999999999E-2</c:v>
                </c:pt>
                <c:pt idx="1667">
                  <c:v>1.3065999999999999E-2</c:v>
                </c:pt>
                <c:pt idx="1668">
                  <c:v>1.2269E-2</c:v>
                </c:pt>
                <c:pt idx="1669">
                  <c:v>1.2264000000000001E-2</c:v>
                </c:pt>
                <c:pt idx="1670">
                  <c:v>1.2853E-2</c:v>
                </c:pt>
                <c:pt idx="1671">
                  <c:v>1.2075000000000001E-2</c:v>
                </c:pt>
                <c:pt idx="1672">
                  <c:v>1.3339999999999999E-2</c:v>
                </c:pt>
                <c:pt idx="1673">
                  <c:v>1.2302E-2</c:v>
                </c:pt>
                <c:pt idx="1674">
                  <c:v>1.2212000000000001E-2</c:v>
                </c:pt>
                <c:pt idx="1675">
                  <c:v>1.272E-2</c:v>
                </c:pt>
                <c:pt idx="1676">
                  <c:v>1.2312999999999999E-2</c:v>
                </c:pt>
                <c:pt idx="1677">
                  <c:v>1.2296E-2</c:v>
                </c:pt>
                <c:pt idx="1678">
                  <c:v>1.626E-2</c:v>
                </c:pt>
                <c:pt idx="1679">
                  <c:v>1.201E-2</c:v>
                </c:pt>
                <c:pt idx="1680">
                  <c:v>1.225E-2</c:v>
                </c:pt>
                <c:pt idx="1681">
                  <c:v>1.2142999999999999E-2</c:v>
                </c:pt>
                <c:pt idx="1682">
                  <c:v>1.3246000000000001E-2</c:v>
                </c:pt>
                <c:pt idx="1683">
                  <c:v>1.2194999999999999E-2</c:v>
                </c:pt>
                <c:pt idx="1684">
                  <c:v>1.206E-2</c:v>
                </c:pt>
                <c:pt idx="1685">
                  <c:v>1.2468E-2</c:v>
                </c:pt>
                <c:pt idx="1686">
                  <c:v>1.5575E-2</c:v>
                </c:pt>
                <c:pt idx="1687">
                  <c:v>1.2147E-2</c:v>
                </c:pt>
                <c:pt idx="1688">
                  <c:v>1.2801E-2</c:v>
                </c:pt>
                <c:pt idx="1689">
                  <c:v>1.2179000000000001E-2</c:v>
                </c:pt>
                <c:pt idx="1690">
                  <c:v>1.2166E-2</c:v>
                </c:pt>
                <c:pt idx="1691">
                  <c:v>1.2926999999999999E-2</c:v>
                </c:pt>
                <c:pt idx="1692">
                  <c:v>1.4867E-2</c:v>
                </c:pt>
                <c:pt idx="1693">
                  <c:v>1.1998E-2</c:v>
                </c:pt>
                <c:pt idx="1694">
                  <c:v>1.2081E-2</c:v>
                </c:pt>
                <c:pt idx="1695">
                  <c:v>1.2362E-2</c:v>
                </c:pt>
                <c:pt idx="1696">
                  <c:v>1.2435999999999999E-2</c:v>
                </c:pt>
                <c:pt idx="1697">
                  <c:v>1.2201999999999999E-2</c:v>
                </c:pt>
                <c:pt idx="1698">
                  <c:v>1.3283E-2</c:v>
                </c:pt>
                <c:pt idx="1699">
                  <c:v>1.2319999999999999E-2</c:v>
                </c:pt>
                <c:pt idx="1700">
                  <c:v>1.2203E-2</c:v>
                </c:pt>
                <c:pt idx="1701">
                  <c:v>1.2194999999999999E-2</c:v>
                </c:pt>
                <c:pt idx="1702">
                  <c:v>1.1978000000000001E-2</c:v>
                </c:pt>
                <c:pt idx="1703">
                  <c:v>1.4697E-2</c:v>
                </c:pt>
                <c:pt idx="1704">
                  <c:v>1.2449E-2</c:v>
                </c:pt>
                <c:pt idx="1705">
                  <c:v>1.238E-2</c:v>
                </c:pt>
                <c:pt idx="1706">
                  <c:v>1.205E-2</c:v>
                </c:pt>
                <c:pt idx="1707">
                  <c:v>1.2940999999999999E-2</c:v>
                </c:pt>
                <c:pt idx="1708">
                  <c:v>1.2037000000000001E-2</c:v>
                </c:pt>
                <c:pt idx="1709">
                  <c:v>1.2156E-2</c:v>
                </c:pt>
                <c:pt idx="1710">
                  <c:v>1.3512E-2</c:v>
                </c:pt>
                <c:pt idx="1711">
                  <c:v>1.2491E-2</c:v>
                </c:pt>
                <c:pt idx="1712">
                  <c:v>1.2618000000000001E-2</c:v>
                </c:pt>
                <c:pt idx="1713">
                  <c:v>1.2328E-2</c:v>
                </c:pt>
                <c:pt idx="1714">
                  <c:v>1.2392E-2</c:v>
                </c:pt>
                <c:pt idx="1715">
                  <c:v>1.2179000000000001E-2</c:v>
                </c:pt>
                <c:pt idx="1716">
                  <c:v>1.2292000000000001E-2</c:v>
                </c:pt>
                <c:pt idx="1717">
                  <c:v>1.1849999999999999E-2</c:v>
                </c:pt>
                <c:pt idx="1718">
                  <c:v>1.1893000000000001E-2</c:v>
                </c:pt>
                <c:pt idx="1719">
                  <c:v>1.3377E-2</c:v>
                </c:pt>
                <c:pt idx="1720">
                  <c:v>1.2023000000000001E-2</c:v>
                </c:pt>
                <c:pt idx="1721">
                  <c:v>1.2290000000000001E-2</c:v>
                </c:pt>
                <c:pt idx="1722">
                  <c:v>1.2083999999999999E-2</c:v>
                </c:pt>
                <c:pt idx="1723">
                  <c:v>1.225E-2</c:v>
                </c:pt>
                <c:pt idx="1724">
                  <c:v>1.2093E-2</c:v>
                </c:pt>
                <c:pt idx="1725">
                  <c:v>1.1657000000000001E-2</c:v>
                </c:pt>
                <c:pt idx="1726">
                  <c:v>1.227E-2</c:v>
                </c:pt>
                <c:pt idx="1727">
                  <c:v>1.3383000000000001E-2</c:v>
                </c:pt>
                <c:pt idx="1728">
                  <c:v>1.3363999999999999E-2</c:v>
                </c:pt>
                <c:pt idx="1729">
                  <c:v>1.2711E-2</c:v>
                </c:pt>
                <c:pt idx="1730">
                  <c:v>1.2775E-2</c:v>
                </c:pt>
                <c:pt idx="1731">
                  <c:v>1.2673E-2</c:v>
                </c:pt>
                <c:pt idx="1732">
                  <c:v>1.2159E-2</c:v>
                </c:pt>
                <c:pt idx="1733">
                  <c:v>1.2687E-2</c:v>
                </c:pt>
                <c:pt idx="1734">
                  <c:v>1.24E-2</c:v>
                </c:pt>
                <c:pt idx="1735">
                  <c:v>1.1998E-2</c:v>
                </c:pt>
                <c:pt idx="1736">
                  <c:v>1.4068000000000001E-2</c:v>
                </c:pt>
                <c:pt idx="1737">
                  <c:v>1.2503E-2</c:v>
                </c:pt>
                <c:pt idx="1738">
                  <c:v>1.2402E-2</c:v>
                </c:pt>
                <c:pt idx="1739">
                  <c:v>1.2534E-2</c:v>
                </c:pt>
                <c:pt idx="1740">
                  <c:v>1.2892000000000001E-2</c:v>
                </c:pt>
                <c:pt idx="1741">
                  <c:v>1.3435000000000001E-2</c:v>
                </c:pt>
                <c:pt idx="1742">
                  <c:v>1.1965999999999999E-2</c:v>
                </c:pt>
                <c:pt idx="1743">
                  <c:v>1.2297000000000001E-2</c:v>
                </c:pt>
                <c:pt idx="1744">
                  <c:v>1.2248999999999999E-2</c:v>
                </c:pt>
                <c:pt idx="1745">
                  <c:v>1.1920999999999999E-2</c:v>
                </c:pt>
                <c:pt idx="1746">
                  <c:v>1.2401000000000001E-2</c:v>
                </c:pt>
                <c:pt idx="1747">
                  <c:v>1.2351000000000001E-2</c:v>
                </c:pt>
                <c:pt idx="1748">
                  <c:v>1.2607E-2</c:v>
                </c:pt>
                <c:pt idx="1749">
                  <c:v>1.2274E-2</c:v>
                </c:pt>
                <c:pt idx="1750">
                  <c:v>1.3285E-2</c:v>
                </c:pt>
                <c:pt idx="1751">
                  <c:v>1.3778E-2</c:v>
                </c:pt>
                <c:pt idx="1752">
                  <c:v>1.2141000000000001E-2</c:v>
                </c:pt>
                <c:pt idx="1753">
                  <c:v>1.2231000000000001E-2</c:v>
                </c:pt>
                <c:pt idx="1754">
                  <c:v>1.2115000000000001E-2</c:v>
                </c:pt>
                <c:pt idx="1755">
                  <c:v>1.3178E-2</c:v>
                </c:pt>
                <c:pt idx="1756">
                  <c:v>1.3051999999999999E-2</c:v>
                </c:pt>
                <c:pt idx="1757">
                  <c:v>1.2466E-2</c:v>
                </c:pt>
                <c:pt idx="1758">
                  <c:v>1.2187999999999999E-2</c:v>
                </c:pt>
                <c:pt idx="1759">
                  <c:v>1.2023000000000001E-2</c:v>
                </c:pt>
                <c:pt idx="1760">
                  <c:v>1.2067E-2</c:v>
                </c:pt>
                <c:pt idx="1761">
                  <c:v>1.2144E-2</c:v>
                </c:pt>
                <c:pt idx="1762">
                  <c:v>6.9116999999999998E-2</c:v>
                </c:pt>
                <c:pt idx="1763">
                  <c:v>1.2666E-2</c:v>
                </c:pt>
                <c:pt idx="1764">
                  <c:v>1.2348E-2</c:v>
                </c:pt>
                <c:pt idx="1765">
                  <c:v>1.2854000000000001E-2</c:v>
                </c:pt>
                <c:pt idx="1766">
                  <c:v>1.252E-2</c:v>
                </c:pt>
                <c:pt idx="1767">
                  <c:v>1.2293E-2</c:v>
                </c:pt>
                <c:pt idx="1768">
                  <c:v>1.274E-2</c:v>
                </c:pt>
                <c:pt idx="1769">
                  <c:v>1.5878E-2</c:v>
                </c:pt>
                <c:pt idx="1770">
                  <c:v>1.3053E-2</c:v>
                </c:pt>
                <c:pt idx="1771">
                  <c:v>1.2333999999999999E-2</c:v>
                </c:pt>
                <c:pt idx="1772">
                  <c:v>1.2161999999999999E-2</c:v>
                </c:pt>
                <c:pt idx="1773">
                  <c:v>1.225E-2</c:v>
                </c:pt>
                <c:pt idx="1774">
                  <c:v>1.2252000000000001E-2</c:v>
                </c:pt>
                <c:pt idx="1775">
                  <c:v>1.3062000000000001E-2</c:v>
                </c:pt>
                <c:pt idx="1776">
                  <c:v>1.2106E-2</c:v>
                </c:pt>
                <c:pt idx="1777">
                  <c:v>1.2153000000000001E-2</c:v>
                </c:pt>
                <c:pt idx="1778">
                  <c:v>1.2304000000000001E-2</c:v>
                </c:pt>
                <c:pt idx="1779">
                  <c:v>1.2231000000000001E-2</c:v>
                </c:pt>
                <c:pt idx="1780">
                  <c:v>1.2133E-2</c:v>
                </c:pt>
                <c:pt idx="1781">
                  <c:v>1.5592999999999999E-2</c:v>
                </c:pt>
                <c:pt idx="1782">
                  <c:v>1.1986E-2</c:v>
                </c:pt>
                <c:pt idx="1783">
                  <c:v>1.2262E-2</c:v>
                </c:pt>
                <c:pt idx="1784">
                  <c:v>1.2191E-2</c:v>
                </c:pt>
                <c:pt idx="1785">
                  <c:v>1.2126E-2</c:v>
                </c:pt>
                <c:pt idx="1786">
                  <c:v>1.2459E-2</c:v>
                </c:pt>
                <c:pt idx="1787">
                  <c:v>1.2054E-2</c:v>
                </c:pt>
                <c:pt idx="1788">
                  <c:v>1.2191E-2</c:v>
                </c:pt>
                <c:pt idx="1789">
                  <c:v>1.2482E-2</c:v>
                </c:pt>
                <c:pt idx="1790">
                  <c:v>2.4E-2</c:v>
                </c:pt>
                <c:pt idx="1791">
                  <c:v>1.2453000000000001E-2</c:v>
                </c:pt>
                <c:pt idx="1792">
                  <c:v>1.2166E-2</c:v>
                </c:pt>
                <c:pt idx="1793">
                  <c:v>2.0659E-2</c:v>
                </c:pt>
                <c:pt idx="1794">
                  <c:v>1.2206E-2</c:v>
                </c:pt>
                <c:pt idx="1795">
                  <c:v>1.1985000000000001E-2</c:v>
                </c:pt>
                <c:pt idx="1796">
                  <c:v>1.2125E-2</c:v>
                </c:pt>
                <c:pt idx="1797">
                  <c:v>1.226E-2</c:v>
                </c:pt>
                <c:pt idx="1798">
                  <c:v>1.2154E-2</c:v>
                </c:pt>
                <c:pt idx="1799">
                  <c:v>1.2262E-2</c:v>
                </c:pt>
                <c:pt idx="1800">
                  <c:v>1.2326E-2</c:v>
                </c:pt>
                <c:pt idx="1801">
                  <c:v>1.2189999999999999E-2</c:v>
                </c:pt>
                <c:pt idx="1802">
                  <c:v>1.2902E-2</c:v>
                </c:pt>
                <c:pt idx="1803">
                  <c:v>1.2064999999999999E-2</c:v>
                </c:pt>
                <c:pt idx="1804">
                  <c:v>1.4503E-2</c:v>
                </c:pt>
                <c:pt idx="1805">
                  <c:v>1.2083999999999999E-2</c:v>
                </c:pt>
                <c:pt idx="1806">
                  <c:v>1.2513E-2</c:v>
                </c:pt>
                <c:pt idx="1807">
                  <c:v>1.2031E-2</c:v>
                </c:pt>
                <c:pt idx="1808">
                  <c:v>1.2278000000000001E-2</c:v>
                </c:pt>
                <c:pt idx="1809">
                  <c:v>1.2348E-2</c:v>
                </c:pt>
                <c:pt idx="1810">
                  <c:v>1.2763999999999999E-2</c:v>
                </c:pt>
                <c:pt idx="1811">
                  <c:v>1.2302E-2</c:v>
                </c:pt>
                <c:pt idx="1812">
                  <c:v>1.2624E-2</c:v>
                </c:pt>
                <c:pt idx="1813">
                  <c:v>1.2024999999999999E-2</c:v>
                </c:pt>
                <c:pt idx="1814">
                  <c:v>1.2829E-2</c:v>
                </c:pt>
                <c:pt idx="1815">
                  <c:v>1.2319999999999999E-2</c:v>
                </c:pt>
                <c:pt idx="1816">
                  <c:v>1.1957000000000001E-2</c:v>
                </c:pt>
                <c:pt idx="1817">
                  <c:v>1.2593E-2</c:v>
                </c:pt>
                <c:pt idx="1818">
                  <c:v>1.2118E-2</c:v>
                </c:pt>
                <c:pt idx="1819">
                  <c:v>1.3872000000000001E-2</c:v>
                </c:pt>
                <c:pt idx="1820">
                  <c:v>1.2090999999999999E-2</c:v>
                </c:pt>
                <c:pt idx="1821">
                  <c:v>1.218E-2</c:v>
                </c:pt>
                <c:pt idx="1822">
                  <c:v>1.2201999999999999E-2</c:v>
                </c:pt>
                <c:pt idx="1823">
                  <c:v>1.2203E-2</c:v>
                </c:pt>
                <c:pt idx="1824">
                  <c:v>1.239E-2</c:v>
                </c:pt>
                <c:pt idx="1825">
                  <c:v>1.2159E-2</c:v>
                </c:pt>
                <c:pt idx="1826">
                  <c:v>1.2149E-2</c:v>
                </c:pt>
                <c:pt idx="1827">
                  <c:v>1.4765E-2</c:v>
                </c:pt>
                <c:pt idx="1828">
                  <c:v>1.2108000000000001E-2</c:v>
                </c:pt>
                <c:pt idx="1829">
                  <c:v>1.2097999999999999E-2</c:v>
                </c:pt>
                <c:pt idx="1830">
                  <c:v>1.3372E-2</c:v>
                </c:pt>
                <c:pt idx="1831">
                  <c:v>1.2288E-2</c:v>
                </c:pt>
                <c:pt idx="1832">
                  <c:v>1.2763E-2</c:v>
                </c:pt>
                <c:pt idx="1833">
                  <c:v>1.2642E-2</c:v>
                </c:pt>
                <c:pt idx="1834">
                  <c:v>1.2199E-2</c:v>
                </c:pt>
                <c:pt idx="1835">
                  <c:v>1.2466E-2</c:v>
                </c:pt>
                <c:pt idx="1836">
                  <c:v>1.2213E-2</c:v>
                </c:pt>
                <c:pt idx="1837">
                  <c:v>1.24E-2</c:v>
                </c:pt>
                <c:pt idx="1838">
                  <c:v>1.2401000000000001E-2</c:v>
                </c:pt>
                <c:pt idx="1839">
                  <c:v>1.2331E-2</c:v>
                </c:pt>
                <c:pt idx="1840">
                  <c:v>1.2237E-2</c:v>
                </c:pt>
                <c:pt idx="1841">
                  <c:v>1.2191E-2</c:v>
                </c:pt>
                <c:pt idx="1842">
                  <c:v>1.273E-2</c:v>
                </c:pt>
                <c:pt idx="1843">
                  <c:v>1.2203E-2</c:v>
                </c:pt>
                <c:pt idx="1844">
                  <c:v>1.5339999999999999E-2</c:v>
                </c:pt>
                <c:pt idx="1845">
                  <c:v>1.3875E-2</c:v>
                </c:pt>
                <c:pt idx="1846">
                  <c:v>1.2071E-2</c:v>
                </c:pt>
                <c:pt idx="1847">
                  <c:v>1.2316000000000001E-2</c:v>
                </c:pt>
                <c:pt idx="1848">
                  <c:v>1.2649000000000001E-2</c:v>
                </c:pt>
                <c:pt idx="1849">
                  <c:v>1.209E-2</c:v>
                </c:pt>
                <c:pt idx="1850">
                  <c:v>1.3284000000000001E-2</c:v>
                </c:pt>
                <c:pt idx="1851">
                  <c:v>1.2564000000000001E-2</c:v>
                </c:pt>
                <c:pt idx="1852">
                  <c:v>1.2727E-2</c:v>
                </c:pt>
                <c:pt idx="1853">
                  <c:v>2.3564999999999999E-2</c:v>
                </c:pt>
                <c:pt idx="1854">
                  <c:v>1.2999E-2</c:v>
                </c:pt>
                <c:pt idx="1855">
                  <c:v>1.2165E-2</c:v>
                </c:pt>
                <c:pt idx="1856">
                  <c:v>1.2161E-2</c:v>
                </c:pt>
                <c:pt idx="1857">
                  <c:v>1.2122000000000001E-2</c:v>
                </c:pt>
                <c:pt idx="1858">
                  <c:v>1.2203E-2</c:v>
                </c:pt>
                <c:pt idx="1859">
                  <c:v>1.2486000000000001E-2</c:v>
                </c:pt>
                <c:pt idx="1860">
                  <c:v>0.12377000000000001</c:v>
                </c:pt>
                <c:pt idx="1861">
                  <c:v>1.2333E-2</c:v>
                </c:pt>
                <c:pt idx="1862">
                  <c:v>1.2939000000000001E-2</c:v>
                </c:pt>
                <c:pt idx="1863">
                  <c:v>1.3406E-2</c:v>
                </c:pt>
                <c:pt idx="1864">
                  <c:v>1.2491E-2</c:v>
                </c:pt>
                <c:pt idx="1865">
                  <c:v>1.2867999999999999E-2</c:v>
                </c:pt>
                <c:pt idx="1866">
                  <c:v>1.3089999999999999E-2</c:v>
                </c:pt>
                <c:pt idx="1867">
                  <c:v>1.2139E-2</c:v>
                </c:pt>
                <c:pt idx="1868">
                  <c:v>1.2186000000000001E-2</c:v>
                </c:pt>
                <c:pt idx="1869">
                  <c:v>1.2175E-2</c:v>
                </c:pt>
                <c:pt idx="1870">
                  <c:v>1.2501999999999999E-2</c:v>
                </c:pt>
                <c:pt idx="1871">
                  <c:v>1.2683E-2</c:v>
                </c:pt>
                <c:pt idx="1872">
                  <c:v>1.4055E-2</c:v>
                </c:pt>
                <c:pt idx="1873">
                  <c:v>1.2119E-2</c:v>
                </c:pt>
                <c:pt idx="1874">
                  <c:v>1.2052999999999999E-2</c:v>
                </c:pt>
                <c:pt idx="1875">
                  <c:v>1.2264000000000001E-2</c:v>
                </c:pt>
                <c:pt idx="1876">
                  <c:v>1.2165E-2</c:v>
                </c:pt>
                <c:pt idx="1877">
                  <c:v>1.2277E-2</c:v>
                </c:pt>
                <c:pt idx="1878">
                  <c:v>1.2014E-2</c:v>
                </c:pt>
                <c:pt idx="1879">
                  <c:v>1.2076999999999999E-2</c:v>
                </c:pt>
                <c:pt idx="1880">
                  <c:v>1.2064E-2</c:v>
                </c:pt>
                <c:pt idx="1881">
                  <c:v>1.5405E-2</c:v>
                </c:pt>
                <c:pt idx="1882">
                  <c:v>1.2014E-2</c:v>
                </c:pt>
                <c:pt idx="1883">
                  <c:v>1.2149999999999999E-2</c:v>
                </c:pt>
                <c:pt idx="1884">
                  <c:v>1.2086E-2</c:v>
                </c:pt>
                <c:pt idx="1885">
                  <c:v>1.2074E-2</c:v>
                </c:pt>
                <c:pt idx="1886">
                  <c:v>1.2747E-2</c:v>
                </c:pt>
                <c:pt idx="1887">
                  <c:v>1.2421E-2</c:v>
                </c:pt>
                <c:pt idx="1888">
                  <c:v>1.1871E-2</c:v>
                </c:pt>
                <c:pt idx="1889">
                  <c:v>1.2149E-2</c:v>
                </c:pt>
                <c:pt idx="1890">
                  <c:v>1.2598E-2</c:v>
                </c:pt>
                <c:pt idx="1891">
                  <c:v>1.2369E-2</c:v>
                </c:pt>
                <c:pt idx="1892">
                  <c:v>1.2264000000000001E-2</c:v>
                </c:pt>
                <c:pt idx="1893">
                  <c:v>1.1839000000000001E-2</c:v>
                </c:pt>
                <c:pt idx="1894">
                  <c:v>1.2028E-2</c:v>
                </c:pt>
                <c:pt idx="1895">
                  <c:v>1.2144E-2</c:v>
                </c:pt>
                <c:pt idx="1896">
                  <c:v>1.2059E-2</c:v>
                </c:pt>
                <c:pt idx="1897">
                  <c:v>1.2715000000000001E-2</c:v>
                </c:pt>
                <c:pt idx="1898">
                  <c:v>1.2179000000000001E-2</c:v>
                </c:pt>
                <c:pt idx="1899">
                  <c:v>1.2284E-2</c:v>
                </c:pt>
                <c:pt idx="1900">
                  <c:v>1.2030000000000001E-2</c:v>
                </c:pt>
                <c:pt idx="1901">
                  <c:v>1.2309E-2</c:v>
                </c:pt>
                <c:pt idx="1902">
                  <c:v>1.2467000000000001E-2</c:v>
                </c:pt>
                <c:pt idx="1903">
                  <c:v>1.2144E-2</c:v>
                </c:pt>
                <c:pt idx="1904">
                  <c:v>1.2236E-2</c:v>
                </c:pt>
                <c:pt idx="1905">
                  <c:v>1.2465E-2</c:v>
                </c:pt>
                <c:pt idx="1906">
                  <c:v>1.4503E-2</c:v>
                </c:pt>
                <c:pt idx="1907">
                  <c:v>1.2284E-2</c:v>
                </c:pt>
                <c:pt idx="1908">
                  <c:v>1.2362E-2</c:v>
                </c:pt>
                <c:pt idx="1909">
                  <c:v>1.2302E-2</c:v>
                </c:pt>
                <c:pt idx="1910">
                  <c:v>1.2099E-2</c:v>
                </c:pt>
                <c:pt idx="1911">
                  <c:v>1.2632000000000001E-2</c:v>
                </c:pt>
                <c:pt idx="1912">
                  <c:v>1.2212000000000001E-2</c:v>
                </c:pt>
                <c:pt idx="1913">
                  <c:v>1.2128999999999999E-2</c:v>
                </c:pt>
                <c:pt idx="1914">
                  <c:v>1.2354E-2</c:v>
                </c:pt>
                <c:pt idx="1915">
                  <c:v>1.2404999999999999E-2</c:v>
                </c:pt>
                <c:pt idx="1916">
                  <c:v>1.2456E-2</c:v>
                </c:pt>
                <c:pt idx="1917">
                  <c:v>1.2555E-2</c:v>
                </c:pt>
                <c:pt idx="1918">
                  <c:v>1.2352999999999999E-2</c:v>
                </c:pt>
                <c:pt idx="1919">
                  <c:v>1.2433E-2</c:v>
                </c:pt>
                <c:pt idx="1920">
                  <c:v>1.2307E-2</c:v>
                </c:pt>
                <c:pt idx="1921">
                  <c:v>1.3502E-2</c:v>
                </c:pt>
                <c:pt idx="1922">
                  <c:v>1.2488000000000001E-2</c:v>
                </c:pt>
                <c:pt idx="1923">
                  <c:v>1.2178E-2</c:v>
                </c:pt>
                <c:pt idx="1924">
                  <c:v>1.2824E-2</c:v>
                </c:pt>
                <c:pt idx="1925">
                  <c:v>1.2165E-2</c:v>
                </c:pt>
                <c:pt idx="1926">
                  <c:v>1.2078999999999999E-2</c:v>
                </c:pt>
                <c:pt idx="1927">
                  <c:v>1.4567999999999999E-2</c:v>
                </c:pt>
                <c:pt idx="1928">
                  <c:v>1.2461E-2</c:v>
                </c:pt>
                <c:pt idx="1929">
                  <c:v>1.2278000000000001E-2</c:v>
                </c:pt>
                <c:pt idx="1930">
                  <c:v>1.2130999999999999E-2</c:v>
                </c:pt>
                <c:pt idx="1931">
                  <c:v>1.2085E-2</c:v>
                </c:pt>
                <c:pt idx="1932">
                  <c:v>1.5566999999999999E-2</c:v>
                </c:pt>
                <c:pt idx="1933">
                  <c:v>1.2362E-2</c:v>
                </c:pt>
                <c:pt idx="1934">
                  <c:v>1.2663000000000001E-2</c:v>
                </c:pt>
                <c:pt idx="1935">
                  <c:v>1.2359E-2</c:v>
                </c:pt>
                <c:pt idx="1936">
                  <c:v>1.3095000000000001E-2</c:v>
                </c:pt>
                <c:pt idx="1937">
                  <c:v>1.2096000000000001E-2</c:v>
                </c:pt>
                <c:pt idx="1938">
                  <c:v>1.2255E-2</c:v>
                </c:pt>
                <c:pt idx="1939">
                  <c:v>1.2604000000000001E-2</c:v>
                </c:pt>
                <c:pt idx="1940">
                  <c:v>1.2602E-2</c:v>
                </c:pt>
                <c:pt idx="1941">
                  <c:v>1.2423E-2</c:v>
                </c:pt>
                <c:pt idx="1942">
                  <c:v>1.2376E-2</c:v>
                </c:pt>
                <c:pt idx="1943">
                  <c:v>1.2462000000000001E-2</c:v>
                </c:pt>
                <c:pt idx="1944">
                  <c:v>1.2293E-2</c:v>
                </c:pt>
                <c:pt idx="1945">
                  <c:v>1.2344000000000001E-2</c:v>
                </c:pt>
                <c:pt idx="1946">
                  <c:v>1.221E-2</c:v>
                </c:pt>
                <c:pt idx="1947">
                  <c:v>1.2305999999999999E-2</c:v>
                </c:pt>
                <c:pt idx="1948">
                  <c:v>1.2078E-2</c:v>
                </c:pt>
                <c:pt idx="1949">
                  <c:v>1.2475E-2</c:v>
                </c:pt>
                <c:pt idx="1950">
                  <c:v>1.4456999999999999E-2</c:v>
                </c:pt>
                <c:pt idx="1951">
                  <c:v>1.2071999999999999E-2</c:v>
                </c:pt>
                <c:pt idx="1952">
                  <c:v>1.2292000000000001E-2</c:v>
                </c:pt>
                <c:pt idx="1953">
                  <c:v>1.2376E-2</c:v>
                </c:pt>
                <c:pt idx="1954">
                  <c:v>1.2488000000000001E-2</c:v>
                </c:pt>
                <c:pt idx="1955">
                  <c:v>1.2664E-2</c:v>
                </c:pt>
                <c:pt idx="1956">
                  <c:v>1.2748000000000001E-2</c:v>
                </c:pt>
                <c:pt idx="1957">
                  <c:v>1.2139E-2</c:v>
                </c:pt>
                <c:pt idx="1958">
                  <c:v>1.2258E-2</c:v>
                </c:pt>
                <c:pt idx="1959">
                  <c:v>1.2631E-2</c:v>
                </c:pt>
                <c:pt idx="1960">
                  <c:v>1.2609E-2</c:v>
                </c:pt>
                <c:pt idx="1961">
                  <c:v>1.2552000000000001E-2</c:v>
                </c:pt>
                <c:pt idx="1962">
                  <c:v>1.2E-2</c:v>
                </c:pt>
                <c:pt idx="1963">
                  <c:v>1.2187E-2</c:v>
                </c:pt>
                <c:pt idx="1964">
                  <c:v>1.2539E-2</c:v>
                </c:pt>
                <c:pt idx="1965">
                  <c:v>1.2153000000000001E-2</c:v>
                </c:pt>
                <c:pt idx="1966">
                  <c:v>1.2218E-2</c:v>
                </c:pt>
                <c:pt idx="1967">
                  <c:v>1.2359E-2</c:v>
                </c:pt>
                <c:pt idx="1968">
                  <c:v>1.2366E-2</c:v>
                </c:pt>
                <c:pt idx="1969">
                  <c:v>1.1911E-2</c:v>
                </c:pt>
                <c:pt idx="1970">
                  <c:v>1.2573000000000001E-2</c:v>
                </c:pt>
                <c:pt idx="1971">
                  <c:v>1.1893000000000001E-2</c:v>
                </c:pt>
                <c:pt idx="1972">
                  <c:v>1.2789999999999999E-2</c:v>
                </c:pt>
                <c:pt idx="1973">
                  <c:v>1.2367E-2</c:v>
                </c:pt>
                <c:pt idx="1974">
                  <c:v>1.2649000000000001E-2</c:v>
                </c:pt>
                <c:pt idx="1975">
                  <c:v>1.2003E-2</c:v>
                </c:pt>
                <c:pt idx="1976">
                  <c:v>1.2074E-2</c:v>
                </c:pt>
                <c:pt idx="1977">
                  <c:v>1.2213E-2</c:v>
                </c:pt>
                <c:pt idx="1978">
                  <c:v>1.2517E-2</c:v>
                </c:pt>
                <c:pt idx="1979">
                  <c:v>1.2161E-2</c:v>
                </c:pt>
                <c:pt idx="1980">
                  <c:v>1.2489999999999999E-2</c:v>
                </c:pt>
                <c:pt idx="1981">
                  <c:v>1.2286999999999999E-2</c:v>
                </c:pt>
                <c:pt idx="1982">
                  <c:v>1.225E-2</c:v>
                </c:pt>
                <c:pt idx="1983">
                  <c:v>1.2064999999999999E-2</c:v>
                </c:pt>
                <c:pt idx="1984">
                  <c:v>1.4572999999999999E-2</c:v>
                </c:pt>
                <c:pt idx="1985">
                  <c:v>1.3501000000000001E-2</c:v>
                </c:pt>
                <c:pt idx="1986">
                  <c:v>1.2099E-2</c:v>
                </c:pt>
                <c:pt idx="1987">
                  <c:v>1.2618000000000001E-2</c:v>
                </c:pt>
                <c:pt idx="1988">
                  <c:v>1.2024999999999999E-2</c:v>
                </c:pt>
                <c:pt idx="1989">
                  <c:v>1.2319999999999999E-2</c:v>
                </c:pt>
                <c:pt idx="1990">
                  <c:v>1.2349000000000001E-2</c:v>
                </c:pt>
                <c:pt idx="1991">
                  <c:v>1.2508999999999999E-2</c:v>
                </c:pt>
                <c:pt idx="1992">
                  <c:v>1.2222999999999999E-2</c:v>
                </c:pt>
                <c:pt idx="1993">
                  <c:v>1.2534E-2</c:v>
                </c:pt>
                <c:pt idx="1994">
                  <c:v>1.2085E-2</c:v>
                </c:pt>
                <c:pt idx="1995">
                  <c:v>1.2312999999999999E-2</c:v>
                </c:pt>
                <c:pt idx="1996">
                  <c:v>1.2219000000000001E-2</c:v>
                </c:pt>
                <c:pt idx="1997">
                  <c:v>1.2238000000000001E-2</c:v>
                </c:pt>
                <c:pt idx="1998">
                  <c:v>1.3481999999999999E-2</c:v>
                </c:pt>
                <c:pt idx="1999">
                  <c:v>1.2736000000000001E-2</c:v>
                </c:pt>
                <c:pt idx="2000">
                  <c:v>1.2113000000000001E-2</c:v>
                </c:pt>
                <c:pt idx="2001">
                  <c:v>1.2349000000000001E-2</c:v>
                </c:pt>
                <c:pt idx="2002">
                  <c:v>1.3169999999999999E-2</c:v>
                </c:pt>
                <c:pt idx="2003">
                  <c:v>1.2899000000000001E-2</c:v>
                </c:pt>
                <c:pt idx="2004">
                  <c:v>1.2322E-2</c:v>
                </c:pt>
                <c:pt idx="2005">
                  <c:v>1.2262E-2</c:v>
                </c:pt>
                <c:pt idx="2006">
                  <c:v>1.2078E-2</c:v>
                </c:pt>
                <c:pt idx="2007">
                  <c:v>1.205E-2</c:v>
                </c:pt>
                <c:pt idx="2008">
                  <c:v>1.2082000000000001E-2</c:v>
                </c:pt>
                <c:pt idx="2009">
                  <c:v>1.2840000000000001E-2</c:v>
                </c:pt>
                <c:pt idx="2010">
                  <c:v>1.2148000000000001E-2</c:v>
                </c:pt>
                <c:pt idx="2011">
                  <c:v>1.3298000000000001E-2</c:v>
                </c:pt>
                <c:pt idx="2012">
                  <c:v>1.2168E-2</c:v>
                </c:pt>
                <c:pt idx="2013">
                  <c:v>1.7912999999999998E-2</c:v>
                </c:pt>
                <c:pt idx="2014">
                  <c:v>1.2016000000000001E-2</c:v>
                </c:pt>
                <c:pt idx="2015">
                  <c:v>1.5925000000000002E-2</c:v>
                </c:pt>
                <c:pt idx="2016">
                  <c:v>1.2520999999999999E-2</c:v>
                </c:pt>
                <c:pt idx="2017">
                  <c:v>1.2137E-2</c:v>
                </c:pt>
                <c:pt idx="2018">
                  <c:v>1.2669E-2</c:v>
                </c:pt>
                <c:pt idx="2019">
                  <c:v>1.2015E-2</c:v>
                </c:pt>
                <c:pt idx="2020">
                  <c:v>4.7196000000000002E-2</c:v>
                </c:pt>
                <c:pt idx="2021">
                  <c:v>1.3069000000000001E-2</c:v>
                </c:pt>
                <c:pt idx="2022">
                  <c:v>1.2274999999999999E-2</c:v>
                </c:pt>
                <c:pt idx="2023">
                  <c:v>2.5212999999999999E-2</c:v>
                </c:pt>
                <c:pt idx="2024">
                  <c:v>1.2154E-2</c:v>
                </c:pt>
                <c:pt idx="2025">
                  <c:v>1.1563E-2</c:v>
                </c:pt>
                <c:pt idx="2026">
                  <c:v>1.2323000000000001E-2</c:v>
                </c:pt>
                <c:pt idx="2027">
                  <c:v>1.289E-2</c:v>
                </c:pt>
                <c:pt idx="2028">
                  <c:v>1.2154999999999999E-2</c:v>
                </c:pt>
                <c:pt idx="2029">
                  <c:v>1.2071E-2</c:v>
                </c:pt>
                <c:pt idx="2030">
                  <c:v>1.2869999999999999E-2</c:v>
                </c:pt>
                <c:pt idx="2031">
                  <c:v>1.2869E-2</c:v>
                </c:pt>
                <c:pt idx="2032">
                  <c:v>1.2600999999999999E-2</c:v>
                </c:pt>
                <c:pt idx="2033">
                  <c:v>1.2225E-2</c:v>
                </c:pt>
                <c:pt idx="2034">
                  <c:v>1.2408000000000001E-2</c:v>
                </c:pt>
                <c:pt idx="2035">
                  <c:v>1.2298999999999999E-2</c:v>
                </c:pt>
                <c:pt idx="2036">
                  <c:v>1.2378E-2</c:v>
                </c:pt>
                <c:pt idx="2037">
                  <c:v>1.2182999999999999E-2</c:v>
                </c:pt>
                <c:pt idx="2038">
                  <c:v>1.2156999999999999E-2</c:v>
                </c:pt>
                <c:pt idx="2039">
                  <c:v>1.2399E-2</c:v>
                </c:pt>
                <c:pt idx="2040">
                  <c:v>1.2421E-2</c:v>
                </c:pt>
                <c:pt idx="2041">
                  <c:v>1.2482999999999999E-2</c:v>
                </c:pt>
                <c:pt idx="2042">
                  <c:v>1.2172000000000001E-2</c:v>
                </c:pt>
                <c:pt idx="2043">
                  <c:v>1.2314E-2</c:v>
                </c:pt>
                <c:pt idx="2044">
                  <c:v>1.2723E-2</c:v>
                </c:pt>
                <c:pt idx="2045">
                  <c:v>1.2101000000000001E-2</c:v>
                </c:pt>
                <c:pt idx="2046">
                  <c:v>1.2191E-2</c:v>
                </c:pt>
                <c:pt idx="2047">
                  <c:v>1.2174000000000001E-2</c:v>
                </c:pt>
                <c:pt idx="2048">
                  <c:v>1.2033E-2</c:v>
                </c:pt>
                <c:pt idx="2049">
                  <c:v>1.2430999999999999E-2</c:v>
                </c:pt>
                <c:pt idx="2050">
                  <c:v>1.2621E-2</c:v>
                </c:pt>
                <c:pt idx="2051">
                  <c:v>1.2106E-2</c:v>
                </c:pt>
                <c:pt idx="2052">
                  <c:v>1.2201999999999999E-2</c:v>
                </c:pt>
                <c:pt idx="2053">
                  <c:v>1.2160000000000001E-2</c:v>
                </c:pt>
                <c:pt idx="2054">
                  <c:v>1.264E-2</c:v>
                </c:pt>
                <c:pt idx="2055">
                  <c:v>1.2971999999999999E-2</c:v>
                </c:pt>
                <c:pt idx="2056">
                  <c:v>1.1738999999999999E-2</c:v>
                </c:pt>
                <c:pt idx="2057">
                  <c:v>1.2196E-2</c:v>
                </c:pt>
                <c:pt idx="2058">
                  <c:v>1.1946E-2</c:v>
                </c:pt>
                <c:pt idx="2059">
                  <c:v>1.3672999999999999E-2</c:v>
                </c:pt>
                <c:pt idx="2060">
                  <c:v>1.2267E-2</c:v>
                </c:pt>
                <c:pt idx="2061">
                  <c:v>1.2071E-2</c:v>
                </c:pt>
                <c:pt idx="2062">
                  <c:v>1.2551E-2</c:v>
                </c:pt>
                <c:pt idx="2063">
                  <c:v>1.2796E-2</c:v>
                </c:pt>
                <c:pt idx="2064">
                  <c:v>1.2475999999999999E-2</c:v>
                </c:pt>
                <c:pt idx="2065">
                  <c:v>1.2716999999999999E-2</c:v>
                </c:pt>
                <c:pt idx="2066">
                  <c:v>1.2198000000000001E-2</c:v>
                </c:pt>
                <c:pt idx="2067">
                  <c:v>1.2145E-2</c:v>
                </c:pt>
                <c:pt idx="2068">
                  <c:v>1.2172000000000001E-2</c:v>
                </c:pt>
                <c:pt idx="2069">
                  <c:v>1.2452E-2</c:v>
                </c:pt>
                <c:pt idx="2070">
                  <c:v>1.2022E-2</c:v>
                </c:pt>
                <c:pt idx="2071">
                  <c:v>1.294E-2</c:v>
                </c:pt>
                <c:pt idx="2072">
                  <c:v>1.2427000000000001E-2</c:v>
                </c:pt>
                <c:pt idx="2073">
                  <c:v>1.1920999999999999E-2</c:v>
                </c:pt>
                <c:pt idx="2074">
                  <c:v>1.2893999999999999E-2</c:v>
                </c:pt>
                <c:pt idx="2075">
                  <c:v>1.2645E-2</c:v>
                </c:pt>
                <c:pt idx="2076">
                  <c:v>1.2153000000000001E-2</c:v>
                </c:pt>
                <c:pt idx="2077">
                  <c:v>1.4031E-2</c:v>
                </c:pt>
                <c:pt idx="2078">
                  <c:v>1.2343E-2</c:v>
                </c:pt>
                <c:pt idx="2079">
                  <c:v>1.2244E-2</c:v>
                </c:pt>
                <c:pt idx="2080">
                  <c:v>1.2125E-2</c:v>
                </c:pt>
                <c:pt idx="2081">
                  <c:v>1.2111E-2</c:v>
                </c:pt>
                <c:pt idx="2082">
                  <c:v>1.23E-2</c:v>
                </c:pt>
                <c:pt idx="2083">
                  <c:v>1.3099E-2</c:v>
                </c:pt>
                <c:pt idx="2084">
                  <c:v>1.2253E-2</c:v>
                </c:pt>
                <c:pt idx="2085">
                  <c:v>1.2269E-2</c:v>
                </c:pt>
                <c:pt idx="2086">
                  <c:v>1.2142E-2</c:v>
                </c:pt>
                <c:pt idx="2087">
                  <c:v>1.2193000000000001E-2</c:v>
                </c:pt>
                <c:pt idx="2088">
                  <c:v>1.2012999999999999E-2</c:v>
                </c:pt>
                <c:pt idx="2089">
                  <c:v>1.2931E-2</c:v>
                </c:pt>
                <c:pt idx="2090">
                  <c:v>1.2097999999999999E-2</c:v>
                </c:pt>
                <c:pt idx="2091">
                  <c:v>1.2055E-2</c:v>
                </c:pt>
                <c:pt idx="2092">
                  <c:v>1.2529999999999999E-2</c:v>
                </c:pt>
                <c:pt idx="2093">
                  <c:v>1.265E-2</c:v>
                </c:pt>
                <c:pt idx="2094">
                  <c:v>1.2714E-2</c:v>
                </c:pt>
                <c:pt idx="2095">
                  <c:v>1.243E-2</c:v>
                </c:pt>
                <c:pt idx="2096">
                  <c:v>1.2096000000000001E-2</c:v>
                </c:pt>
                <c:pt idx="2097">
                  <c:v>1.2043E-2</c:v>
                </c:pt>
                <c:pt idx="2098">
                  <c:v>1.2423999999999999E-2</c:v>
                </c:pt>
                <c:pt idx="2099">
                  <c:v>1.3233999999999999E-2</c:v>
                </c:pt>
                <c:pt idx="2100">
                  <c:v>1.218E-2</c:v>
                </c:pt>
                <c:pt idx="2101">
                  <c:v>1.2256E-2</c:v>
                </c:pt>
                <c:pt idx="2102">
                  <c:v>1.1561999999999999E-2</c:v>
                </c:pt>
                <c:pt idx="2103">
                  <c:v>1.2236E-2</c:v>
                </c:pt>
                <c:pt idx="2104">
                  <c:v>1.2677000000000001E-2</c:v>
                </c:pt>
                <c:pt idx="2105">
                  <c:v>1.2134000000000001E-2</c:v>
                </c:pt>
                <c:pt idx="2106">
                  <c:v>1.3001E-2</c:v>
                </c:pt>
                <c:pt idx="2107">
                  <c:v>1.2182E-2</c:v>
                </c:pt>
                <c:pt idx="2108">
                  <c:v>1.2182E-2</c:v>
                </c:pt>
                <c:pt idx="2109">
                  <c:v>1.2194E-2</c:v>
                </c:pt>
                <c:pt idx="2110">
                  <c:v>1.2173E-2</c:v>
                </c:pt>
                <c:pt idx="2111">
                  <c:v>1.1944E-2</c:v>
                </c:pt>
                <c:pt idx="2112">
                  <c:v>1.5907000000000001E-2</c:v>
                </c:pt>
                <c:pt idx="2113">
                  <c:v>1.2208E-2</c:v>
                </c:pt>
                <c:pt idx="2114">
                  <c:v>1.3153E-2</c:v>
                </c:pt>
                <c:pt idx="2115">
                  <c:v>1.2357E-2</c:v>
                </c:pt>
                <c:pt idx="2116">
                  <c:v>1.2166E-2</c:v>
                </c:pt>
                <c:pt idx="2117">
                  <c:v>1.2109E-2</c:v>
                </c:pt>
                <c:pt idx="2118">
                  <c:v>1.2278000000000001E-2</c:v>
                </c:pt>
                <c:pt idx="2119">
                  <c:v>1.2185E-2</c:v>
                </c:pt>
                <c:pt idx="2120">
                  <c:v>1.2066E-2</c:v>
                </c:pt>
                <c:pt idx="2121">
                  <c:v>1.2364E-2</c:v>
                </c:pt>
                <c:pt idx="2122">
                  <c:v>1.2891E-2</c:v>
                </c:pt>
                <c:pt idx="2123">
                  <c:v>1.268E-2</c:v>
                </c:pt>
                <c:pt idx="2124">
                  <c:v>1.2759E-2</c:v>
                </c:pt>
                <c:pt idx="2125">
                  <c:v>1.285E-2</c:v>
                </c:pt>
                <c:pt idx="2126">
                  <c:v>1.2187E-2</c:v>
                </c:pt>
                <c:pt idx="2127">
                  <c:v>1.285E-2</c:v>
                </c:pt>
                <c:pt idx="2128">
                  <c:v>1.2189999999999999E-2</c:v>
                </c:pt>
                <c:pt idx="2129">
                  <c:v>1.2281E-2</c:v>
                </c:pt>
                <c:pt idx="2130">
                  <c:v>1.2101000000000001E-2</c:v>
                </c:pt>
                <c:pt idx="2131">
                  <c:v>1.2472E-2</c:v>
                </c:pt>
                <c:pt idx="2132">
                  <c:v>1.2286999999999999E-2</c:v>
                </c:pt>
                <c:pt idx="2133">
                  <c:v>1.2001E-2</c:v>
                </c:pt>
                <c:pt idx="2134">
                  <c:v>1.2295E-2</c:v>
                </c:pt>
                <c:pt idx="2135">
                  <c:v>1.2097E-2</c:v>
                </c:pt>
                <c:pt idx="2136">
                  <c:v>1.2267E-2</c:v>
                </c:pt>
                <c:pt idx="2137">
                  <c:v>1.217E-2</c:v>
                </c:pt>
                <c:pt idx="2138">
                  <c:v>1.2536E-2</c:v>
                </c:pt>
                <c:pt idx="2139">
                  <c:v>1.1554999999999999E-2</c:v>
                </c:pt>
                <c:pt idx="2140">
                  <c:v>1.2239E-2</c:v>
                </c:pt>
                <c:pt idx="2141">
                  <c:v>1.2245000000000001E-2</c:v>
                </c:pt>
                <c:pt idx="2142">
                  <c:v>1.2678E-2</c:v>
                </c:pt>
                <c:pt idx="2143">
                  <c:v>1.2265E-2</c:v>
                </c:pt>
                <c:pt idx="2144">
                  <c:v>1.2434000000000001E-2</c:v>
                </c:pt>
                <c:pt idx="2145">
                  <c:v>1.2215999999999999E-2</c:v>
                </c:pt>
                <c:pt idx="2146">
                  <c:v>1.2706E-2</c:v>
                </c:pt>
                <c:pt idx="2147">
                  <c:v>1.204E-2</c:v>
                </c:pt>
                <c:pt idx="2148">
                  <c:v>1.2189999999999999E-2</c:v>
                </c:pt>
                <c:pt idx="2149">
                  <c:v>1.2243E-2</c:v>
                </c:pt>
                <c:pt idx="2150">
                  <c:v>1.2709E-2</c:v>
                </c:pt>
                <c:pt idx="2151">
                  <c:v>1.2642E-2</c:v>
                </c:pt>
                <c:pt idx="2152">
                  <c:v>1.239E-2</c:v>
                </c:pt>
                <c:pt idx="2153">
                  <c:v>1.1919000000000001E-2</c:v>
                </c:pt>
                <c:pt idx="2154">
                  <c:v>1.2714E-2</c:v>
                </c:pt>
                <c:pt idx="2155">
                  <c:v>1.2397E-2</c:v>
                </c:pt>
                <c:pt idx="2156">
                  <c:v>1.2208E-2</c:v>
                </c:pt>
                <c:pt idx="2157">
                  <c:v>1.2612E-2</c:v>
                </c:pt>
                <c:pt idx="2158">
                  <c:v>1.2352E-2</c:v>
                </c:pt>
                <c:pt idx="2159">
                  <c:v>1.2648E-2</c:v>
                </c:pt>
                <c:pt idx="2160">
                  <c:v>1.3271E-2</c:v>
                </c:pt>
                <c:pt idx="2161">
                  <c:v>1.2498E-2</c:v>
                </c:pt>
                <c:pt idx="2162">
                  <c:v>1.3101E-2</c:v>
                </c:pt>
                <c:pt idx="2163">
                  <c:v>1.2151E-2</c:v>
                </c:pt>
                <c:pt idx="2164">
                  <c:v>1.2168E-2</c:v>
                </c:pt>
                <c:pt idx="2165">
                  <c:v>1.2286E-2</c:v>
                </c:pt>
                <c:pt idx="2166">
                  <c:v>1.2227E-2</c:v>
                </c:pt>
                <c:pt idx="2167">
                  <c:v>1.9047000000000001E-2</c:v>
                </c:pt>
                <c:pt idx="2168">
                  <c:v>1.2796999999999999E-2</c:v>
                </c:pt>
                <c:pt idx="2169">
                  <c:v>1.2684000000000001E-2</c:v>
                </c:pt>
                <c:pt idx="2170">
                  <c:v>1.2106E-2</c:v>
                </c:pt>
                <c:pt idx="2171">
                  <c:v>1.2081E-2</c:v>
                </c:pt>
                <c:pt idx="2172">
                  <c:v>1.2174000000000001E-2</c:v>
                </c:pt>
                <c:pt idx="2173">
                  <c:v>1.2739E-2</c:v>
                </c:pt>
                <c:pt idx="2174">
                  <c:v>1.2482E-2</c:v>
                </c:pt>
                <c:pt idx="2175">
                  <c:v>1.2369E-2</c:v>
                </c:pt>
                <c:pt idx="2176">
                  <c:v>1.2198000000000001E-2</c:v>
                </c:pt>
                <c:pt idx="2177">
                  <c:v>1.1953999999999999E-2</c:v>
                </c:pt>
                <c:pt idx="2178">
                  <c:v>1.2246999999999999E-2</c:v>
                </c:pt>
                <c:pt idx="2179">
                  <c:v>1.2174000000000001E-2</c:v>
                </c:pt>
                <c:pt idx="2180">
                  <c:v>1.209E-2</c:v>
                </c:pt>
                <c:pt idx="2181">
                  <c:v>1.2201E-2</c:v>
                </c:pt>
                <c:pt idx="2182">
                  <c:v>1.2304000000000001E-2</c:v>
                </c:pt>
                <c:pt idx="2183">
                  <c:v>1.2139E-2</c:v>
                </c:pt>
                <c:pt idx="2184">
                  <c:v>1.2403000000000001E-2</c:v>
                </c:pt>
                <c:pt idx="2185">
                  <c:v>1.2418E-2</c:v>
                </c:pt>
                <c:pt idx="2186">
                  <c:v>1.1972999999999999E-2</c:v>
                </c:pt>
                <c:pt idx="2187">
                  <c:v>1.1858E-2</c:v>
                </c:pt>
                <c:pt idx="2188">
                  <c:v>1.2096000000000001E-2</c:v>
                </c:pt>
                <c:pt idx="2189">
                  <c:v>1.3518000000000001E-2</c:v>
                </c:pt>
                <c:pt idx="2190">
                  <c:v>1.2211E-2</c:v>
                </c:pt>
                <c:pt idx="2191">
                  <c:v>1.2285000000000001E-2</c:v>
                </c:pt>
                <c:pt idx="2192">
                  <c:v>1.206E-2</c:v>
                </c:pt>
                <c:pt idx="2193">
                  <c:v>1.2277E-2</c:v>
                </c:pt>
                <c:pt idx="2194">
                  <c:v>1.2357999999999999E-2</c:v>
                </c:pt>
                <c:pt idx="2195">
                  <c:v>1.1787000000000001E-2</c:v>
                </c:pt>
                <c:pt idx="2196">
                  <c:v>1.2914E-2</c:v>
                </c:pt>
                <c:pt idx="2197">
                  <c:v>1.2378E-2</c:v>
                </c:pt>
                <c:pt idx="2198">
                  <c:v>1.3606E-2</c:v>
                </c:pt>
                <c:pt idx="2199">
                  <c:v>1.2458E-2</c:v>
                </c:pt>
                <c:pt idx="2200">
                  <c:v>1.1989E-2</c:v>
                </c:pt>
                <c:pt idx="2201">
                  <c:v>1.2678999999999999E-2</c:v>
                </c:pt>
                <c:pt idx="2202">
                  <c:v>1.2406E-2</c:v>
                </c:pt>
                <c:pt idx="2203">
                  <c:v>1.2427000000000001E-2</c:v>
                </c:pt>
                <c:pt idx="2204">
                  <c:v>1.2441000000000001E-2</c:v>
                </c:pt>
                <c:pt idx="2205">
                  <c:v>1.3681E-2</c:v>
                </c:pt>
                <c:pt idx="2206">
                  <c:v>1.2652999999999999E-2</c:v>
                </c:pt>
                <c:pt idx="2207">
                  <c:v>1.1818E-2</c:v>
                </c:pt>
                <c:pt idx="2208">
                  <c:v>1.2142999999999999E-2</c:v>
                </c:pt>
                <c:pt idx="2209">
                  <c:v>1.2154E-2</c:v>
                </c:pt>
                <c:pt idx="2210">
                  <c:v>1.2505E-2</c:v>
                </c:pt>
                <c:pt idx="2211">
                  <c:v>1.2279E-2</c:v>
                </c:pt>
                <c:pt idx="2212">
                  <c:v>1.2591E-2</c:v>
                </c:pt>
                <c:pt idx="2213">
                  <c:v>1.2259000000000001E-2</c:v>
                </c:pt>
                <c:pt idx="2214">
                  <c:v>1.2108000000000001E-2</c:v>
                </c:pt>
                <c:pt idx="2215">
                  <c:v>1.1793E-2</c:v>
                </c:pt>
                <c:pt idx="2216">
                  <c:v>1.2468E-2</c:v>
                </c:pt>
                <c:pt idx="2217">
                  <c:v>1.2277E-2</c:v>
                </c:pt>
                <c:pt idx="2218">
                  <c:v>1.2175999999999999E-2</c:v>
                </c:pt>
                <c:pt idx="2219">
                  <c:v>1.2444E-2</c:v>
                </c:pt>
                <c:pt idx="2220">
                  <c:v>1.3478E-2</c:v>
                </c:pt>
                <c:pt idx="2221">
                  <c:v>1.3263E-2</c:v>
                </c:pt>
                <c:pt idx="2222">
                  <c:v>1.2397999999999999E-2</c:v>
                </c:pt>
                <c:pt idx="2223">
                  <c:v>1.2416999999999999E-2</c:v>
                </c:pt>
                <c:pt idx="2224">
                  <c:v>1.1958999999999999E-2</c:v>
                </c:pt>
                <c:pt idx="2225">
                  <c:v>1.5913E-2</c:v>
                </c:pt>
                <c:pt idx="2226">
                  <c:v>1.2082000000000001E-2</c:v>
                </c:pt>
                <c:pt idx="2227">
                  <c:v>1.2016000000000001E-2</c:v>
                </c:pt>
                <c:pt idx="2228">
                  <c:v>1.2194999999999999E-2</c:v>
                </c:pt>
                <c:pt idx="2229">
                  <c:v>1.2607999999999999E-2</c:v>
                </c:pt>
                <c:pt idx="2230">
                  <c:v>1.2139E-2</c:v>
                </c:pt>
                <c:pt idx="2231">
                  <c:v>1.2115000000000001E-2</c:v>
                </c:pt>
                <c:pt idx="2232">
                  <c:v>1.2481000000000001E-2</c:v>
                </c:pt>
                <c:pt idx="2233">
                  <c:v>1.2662E-2</c:v>
                </c:pt>
                <c:pt idx="2234">
                  <c:v>1.3688000000000001E-2</c:v>
                </c:pt>
                <c:pt idx="2235">
                  <c:v>1.2531E-2</c:v>
                </c:pt>
                <c:pt idx="2236">
                  <c:v>1.5023999999999999E-2</c:v>
                </c:pt>
                <c:pt idx="2237">
                  <c:v>1.2545000000000001E-2</c:v>
                </c:pt>
                <c:pt idx="2238">
                  <c:v>1.1653999999999999E-2</c:v>
                </c:pt>
                <c:pt idx="2239">
                  <c:v>1.2139E-2</c:v>
                </c:pt>
                <c:pt idx="2240">
                  <c:v>1.2708000000000001E-2</c:v>
                </c:pt>
                <c:pt idx="2241">
                  <c:v>1.2926999999999999E-2</c:v>
                </c:pt>
                <c:pt idx="2242">
                  <c:v>1.2201E-2</c:v>
                </c:pt>
                <c:pt idx="2243">
                  <c:v>1.4723999999999999E-2</c:v>
                </c:pt>
                <c:pt idx="2244">
                  <c:v>1.1877E-2</c:v>
                </c:pt>
                <c:pt idx="2245">
                  <c:v>1.2355E-2</c:v>
                </c:pt>
                <c:pt idx="2246">
                  <c:v>1.3488E-2</c:v>
                </c:pt>
                <c:pt idx="2247">
                  <c:v>1.4361000000000001E-2</c:v>
                </c:pt>
                <c:pt idx="2248">
                  <c:v>1.2362E-2</c:v>
                </c:pt>
                <c:pt idx="2249">
                  <c:v>1.21E-2</c:v>
                </c:pt>
                <c:pt idx="2250">
                  <c:v>1.2855E-2</c:v>
                </c:pt>
                <c:pt idx="2251">
                  <c:v>1.2036E-2</c:v>
                </c:pt>
                <c:pt idx="2252">
                  <c:v>1.2578000000000001E-2</c:v>
                </c:pt>
                <c:pt idx="2253">
                  <c:v>1.2854000000000001E-2</c:v>
                </c:pt>
                <c:pt idx="2254">
                  <c:v>1.2423E-2</c:v>
                </c:pt>
                <c:pt idx="2255">
                  <c:v>1.2139E-2</c:v>
                </c:pt>
                <c:pt idx="2256">
                  <c:v>1.255E-2</c:v>
                </c:pt>
                <c:pt idx="2257">
                  <c:v>1.2248E-2</c:v>
                </c:pt>
                <c:pt idx="2258">
                  <c:v>1.2134000000000001E-2</c:v>
                </c:pt>
                <c:pt idx="2259">
                  <c:v>1.2199E-2</c:v>
                </c:pt>
                <c:pt idx="2260">
                  <c:v>1.208E-2</c:v>
                </c:pt>
                <c:pt idx="2261">
                  <c:v>1.2207000000000001E-2</c:v>
                </c:pt>
                <c:pt idx="2262">
                  <c:v>1.2593E-2</c:v>
                </c:pt>
                <c:pt idx="2263">
                  <c:v>1.2375000000000001E-2</c:v>
                </c:pt>
                <c:pt idx="2264">
                  <c:v>1.2511E-2</c:v>
                </c:pt>
                <c:pt idx="2265">
                  <c:v>1.3689E-2</c:v>
                </c:pt>
                <c:pt idx="2266">
                  <c:v>1.2258E-2</c:v>
                </c:pt>
                <c:pt idx="2267">
                  <c:v>1.2222999999999999E-2</c:v>
                </c:pt>
                <c:pt idx="2268">
                  <c:v>1.2708000000000001E-2</c:v>
                </c:pt>
                <c:pt idx="2269">
                  <c:v>1.2122000000000001E-2</c:v>
                </c:pt>
                <c:pt idx="2270">
                  <c:v>1.4076999999999999E-2</c:v>
                </c:pt>
                <c:pt idx="2271">
                  <c:v>1.3601E-2</c:v>
                </c:pt>
                <c:pt idx="2272">
                  <c:v>1.2801E-2</c:v>
                </c:pt>
                <c:pt idx="2273">
                  <c:v>1.2256E-2</c:v>
                </c:pt>
                <c:pt idx="2274">
                  <c:v>1.2441000000000001E-2</c:v>
                </c:pt>
                <c:pt idx="2275">
                  <c:v>1.2123E-2</c:v>
                </c:pt>
                <c:pt idx="2276">
                  <c:v>1.3665E-2</c:v>
                </c:pt>
                <c:pt idx="2277">
                  <c:v>1.2159E-2</c:v>
                </c:pt>
                <c:pt idx="2278">
                  <c:v>1.2037000000000001E-2</c:v>
                </c:pt>
                <c:pt idx="2279">
                  <c:v>1.2593999999999999E-2</c:v>
                </c:pt>
                <c:pt idx="2280">
                  <c:v>1.2316000000000001E-2</c:v>
                </c:pt>
                <c:pt idx="2281">
                  <c:v>1.2319999999999999E-2</c:v>
                </c:pt>
                <c:pt idx="2282">
                  <c:v>1.2141000000000001E-2</c:v>
                </c:pt>
                <c:pt idx="2283">
                  <c:v>1.231E-2</c:v>
                </c:pt>
                <c:pt idx="2284">
                  <c:v>1.2517E-2</c:v>
                </c:pt>
                <c:pt idx="2285">
                  <c:v>1.2022E-2</c:v>
                </c:pt>
                <c:pt idx="2286">
                  <c:v>1.2622E-2</c:v>
                </c:pt>
                <c:pt idx="2287">
                  <c:v>1.2172000000000001E-2</c:v>
                </c:pt>
                <c:pt idx="2288">
                  <c:v>1.2236E-2</c:v>
                </c:pt>
                <c:pt idx="2289">
                  <c:v>1.2258E-2</c:v>
                </c:pt>
                <c:pt idx="2290">
                  <c:v>1.2779E-2</c:v>
                </c:pt>
                <c:pt idx="2291">
                  <c:v>1.1892E-2</c:v>
                </c:pt>
                <c:pt idx="2292">
                  <c:v>1.2083E-2</c:v>
                </c:pt>
                <c:pt idx="2293">
                  <c:v>1.217E-2</c:v>
                </c:pt>
                <c:pt idx="2294">
                  <c:v>1.2284E-2</c:v>
                </c:pt>
                <c:pt idx="2295">
                  <c:v>1.2037000000000001E-2</c:v>
                </c:pt>
                <c:pt idx="2296">
                  <c:v>1.2055E-2</c:v>
                </c:pt>
                <c:pt idx="2297">
                  <c:v>1.2107E-2</c:v>
                </c:pt>
                <c:pt idx="2298">
                  <c:v>1.2011000000000001E-2</c:v>
                </c:pt>
                <c:pt idx="2299">
                  <c:v>1.221E-2</c:v>
                </c:pt>
                <c:pt idx="2300">
                  <c:v>1.2467000000000001E-2</c:v>
                </c:pt>
                <c:pt idx="2301">
                  <c:v>1.2585000000000001E-2</c:v>
                </c:pt>
                <c:pt idx="2302">
                  <c:v>1.2201E-2</c:v>
                </c:pt>
                <c:pt idx="2303">
                  <c:v>1.2142E-2</c:v>
                </c:pt>
                <c:pt idx="2304">
                  <c:v>1.2503E-2</c:v>
                </c:pt>
                <c:pt idx="2305">
                  <c:v>1.2375000000000001E-2</c:v>
                </c:pt>
                <c:pt idx="2306">
                  <c:v>1.2045E-2</c:v>
                </c:pt>
                <c:pt idx="2307">
                  <c:v>1.1995E-2</c:v>
                </c:pt>
                <c:pt idx="2308">
                  <c:v>1.217E-2</c:v>
                </c:pt>
                <c:pt idx="2309">
                  <c:v>1.2109999999999999E-2</c:v>
                </c:pt>
                <c:pt idx="2310">
                  <c:v>1.1974E-2</c:v>
                </c:pt>
                <c:pt idx="2311">
                  <c:v>1.2151E-2</c:v>
                </c:pt>
                <c:pt idx="2312">
                  <c:v>1.312E-2</c:v>
                </c:pt>
                <c:pt idx="2313">
                  <c:v>1.2087000000000001E-2</c:v>
                </c:pt>
                <c:pt idx="2314">
                  <c:v>1.2156999999999999E-2</c:v>
                </c:pt>
                <c:pt idx="2315">
                  <c:v>1.5193999999999999E-2</c:v>
                </c:pt>
                <c:pt idx="2316">
                  <c:v>1.2116E-2</c:v>
                </c:pt>
                <c:pt idx="2317">
                  <c:v>1.2274999999999999E-2</c:v>
                </c:pt>
                <c:pt idx="2318">
                  <c:v>1.2452E-2</c:v>
                </c:pt>
                <c:pt idx="2319">
                  <c:v>1.2045999999999999E-2</c:v>
                </c:pt>
                <c:pt idx="2320">
                  <c:v>1.2017E-2</c:v>
                </c:pt>
                <c:pt idx="2321">
                  <c:v>1.2141000000000001E-2</c:v>
                </c:pt>
                <c:pt idx="2322">
                  <c:v>1.2218E-2</c:v>
                </c:pt>
                <c:pt idx="2323">
                  <c:v>1.2201999999999999E-2</c:v>
                </c:pt>
                <c:pt idx="2324">
                  <c:v>1.2215999999999999E-2</c:v>
                </c:pt>
                <c:pt idx="2325">
                  <c:v>1.2342000000000001E-2</c:v>
                </c:pt>
                <c:pt idx="2326">
                  <c:v>1.192E-2</c:v>
                </c:pt>
                <c:pt idx="2327">
                  <c:v>1.259E-2</c:v>
                </c:pt>
                <c:pt idx="2328">
                  <c:v>1.2404E-2</c:v>
                </c:pt>
                <c:pt idx="2329">
                  <c:v>1.2218E-2</c:v>
                </c:pt>
                <c:pt idx="2330">
                  <c:v>1.3501000000000001E-2</c:v>
                </c:pt>
                <c:pt idx="2331">
                  <c:v>1.4119E-2</c:v>
                </c:pt>
                <c:pt idx="2332">
                  <c:v>1.5001E-2</c:v>
                </c:pt>
                <c:pt idx="2333">
                  <c:v>1.2576E-2</c:v>
                </c:pt>
                <c:pt idx="2334">
                  <c:v>1.2201E-2</c:v>
                </c:pt>
                <c:pt idx="2335">
                  <c:v>1.3632E-2</c:v>
                </c:pt>
                <c:pt idx="2336">
                  <c:v>1.3103E-2</c:v>
                </c:pt>
                <c:pt idx="2337">
                  <c:v>1.2083999999999999E-2</c:v>
                </c:pt>
                <c:pt idx="2338">
                  <c:v>1.2614999999999999E-2</c:v>
                </c:pt>
                <c:pt idx="2339">
                  <c:v>1.2429000000000001E-2</c:v>
                </c:pt>
                <c:pt idx="2340">
                  <c:v>1.3098E-2</c:v>
                </c:pt>
                <c:pt idx="2341">
                  <c:v>1.2322E-2</c:v>
                </c:pt>
                <c:pt idx="2342">
                  <c:v>1.1849E-2</c:v>
                </c:pt>
                <c:pt idx="2343">
                  <c:v>1.2491E-2</c:v>
                </c:pt>
                <c:pt idx="2344">
                  <c:v>1.2161999999999999E-2</c:v>
                </c:pt>
                <c:pt idx="2345">
                  <c:v>1.1853000000000001E-2</c:v>
                </c:pt>
                <c:pt idx="2346">
                  <c:v>1.2459E-2</c:v>
                </c:pt>
                <c:pt idx="2347">
                  <c:v>1.2192E-2</c:v>
                </c:pt>
                <c:pt idx="2348">
                  <c:v>1.3893000000000001E-2</c:v>
                </c:pt>
                <c:pt idx="2349">
                  <c:v>1.1989E-2</c:v>
                </c:pt>
                <c:pt idx="2350">
                  <c:v>1.2335E-2</c:v>
                </c:pt>
                <c:pt idx="2351">
                  <c:v>1.2050999999999999E-2</c:v>
                </c:pt>
                <c:pt idx="2352">
                  <c:v>1.2944000000000001E-2</c:v>
                </c:pt>
                <c:pt idx="2353">
                  <c:v>1.2352E-2</c:v>
                </c:pt>
                <c:pt idx="2354">
                  <c:v>1.2335E-2</c:v>
                </c:pt>
                <c:pt idx="2355">
                  <c:v>1.2222E-2</c:v>
                </c:pt>
                <c:pt idx="2356">
                  <c:v>1.2178E-2</c:v>
                </c:pt>
                <c:pt idx="2357">
                  <c:v>1.2034E-2</c:v>
                </c:pt>
                <c:pt idx="2358">
                  <c:v>1.2134000000000001E-2</c:v>
                </c:pt>
                <c:pt idx="2359">
                  <c:v>1.2257000000000001E-2</c:v>
                </c:pt>
                <c:pt idx="2360">
                  <c:v>1.1847999999999999E-2</c:v>
                </c:pt>
                <c:pt idx="2361">
                  <c:v>1.2234999999999999E-2</c:v>
                </c:pt>
                <c:pt idx="2362">
                  <c:v>1.2109E-2</c:v>
                </c:pt>
                <c:pt idx="2363">
                  <c:v>1.2668E-2</c:v>
                </c:pt>
                <c:pt idx="2364">
                  <c:v>1.2126E-2</c:v>
                </c:pt>
                <c:pt idx="2365">
                  <c:v>1.2707E-2</c:v>
                </c:pt>
                <c:pt idx="2366">
                  <c:v>1.3169999999999999E-2</c:v>
                </c:pt>
                <c:pt idx="2367">
                  <c:v>1.2178E-2</c:v>
                </c:pt>
                <c:pt idx="2368">
                  <c:v>1.2494E-2</c:v>
                </c:pt>
                <c:pt idx="2369">
                  <c:v>1.3918E-2</c:v>
                </c:pt>
                <c:pt idx="2370">
                  <c:v>1.2389000000000001E-2</c:v>
                </c:pt>
                <c:pt idx="2371">
                  <c:v>1.2656000000000001E-2</c:v>
                </c:pt>
                <c:pt idx="2372">
                  <c:v>1.2175999999999999E-2</c:v>
                </c:pt>
                <c:pt idx="2373">
                  <c:v>1.38E-2</c:v>
                </c:pt>
                <c:pt idx="2374">
                  <c:v>1.277E-2</c:v>
                </c:pt>
                <c:pt idx="2375">
                  <c:v>1.2186000000000001E-2</c:v>
                </c:pt>
                <c:pt idx="2376">
                  <c:v>1.2345E-2</c:v>
                </c:pt>
                <c:pt idx="2377">
                  <c:v>1.2199E-2</c:v>
                </c:pt>
                <c:pt idx="2378">
                  <c:v>1.2017999999999999E-2</c:v>
                </c:pt>
                <c:pt idx="2379">
                  <c:v>1.2149999999999999E-2</c:v>
                </c:pt>
                <c:pt idx="2380">
                  <c:v>1.4159E-2</c:v>
                </c:pt>
                <c:pt idx="2381">
                  <c:v>1.2233000000000001E-2</c:v>
                </c:pt>
                <c:pt idx="2382">
                  <c:v>1.2307E-2</c:v>
                </c:pt>
                <c:pt idx="2383">
                  <c:v>1.5408E-2</c:v>
                </c:pt>
                <c:pt idx="2384">
                  <c:v>1.2181000000000001E-2</c:v>
                </c:pt>
                <c:pt idx="2385">
                  <c:v>1.2196E-2</c:v>
                </c:pt>
                <c:pt idx="2386">
                  <c:v>1.2877E-2</c:v>
                </c:pt>
                <c:pt idx="2387">
                  <c:v>1.1979999999999999E-2</c:v>
                </c:pt>
                <c:pt idx="2388">
                  <c:v>1.213E-2</c:v>
                </c:pt>
                <c:pt idx="2389">
                  <c:v>1.2466E-2</c:v>
                </c:pt>
                <c:pt idx="2390">
                  <c:v>1.2236E-2</c:v>
                </c:pt>
                <c:pt idx="2391">
                  <c:v>1.323E-2</c:v>
                </c:pt>
                <c:pt idx="2392">
                  <c:v>1.2238000000000001E-2</c:v>
                </c:pt>
                <c:pt idx="2393">
                  <c:v>1.1731E-2</c:v>
                </c:pt>
                <c:pt idx="2394">
                  <c:v>1.2171E-2</c:v>
                </c:pt>
                <c:pt idx="2395">
                  <c:v>1.3143E-2</c:v>
                </c:pt>
                <c:pt idx="2396">
                  <c:v>1.2333999999999999E-2</c:v>
                </c:pt>
                <c:pt idx="2397">
                  <c:v>1.2743000000000001E-2</c:v>
                </c:pt>
                <c:pt idx="2398">
                  <c:v>1.2146000000000001E-2</c:v>
                </c:pt>
                <c:pt idx="2399">
                  <c:v>1.6056999999999998E-2</c:v>
                </c:pt>
                <c:pt idx="2400">
                  <c:v>1.1924000000000001E-2</c:v>
                </c:pt>
                <c:pt idx="2401">
                  <c:v>1.2116999999999999E-2</c:v>
                </c:pt>
                <c:pt idx="2402">
                  <c:v>1.2260999999999999E-2</c:v>
                </c:pt>
                <c:pt idx="2403">
                  <c:v>1.2289E-2</c:v>
                </c:pt>
                <c:pt idx="2404">
                  <c:v>1.2276E-2</c:v>
                </c:pt>
                <c:pt idx="2405">
                  <c:v>1.2052999999999999E-2</c:v>
                </c:pt>
                <c:pt idx="2406">
                  <c:v>1.1977E-2</c:v>
                </c:pt>
                <c:pt idx="2407">
                  <c:v>1.2295E-2</c:v>
                </c:pt>
                <c:pt idx="2408">
                  <c:v>1.2326E-2</c:v>
                </c:pt>
                <c:pt idx="2409">
                  <c:v>1.2206E-2</c:v>
                </c:pt>
                <c:pt idx="2410">
                  <c:v>1.2158E-2</c:v>
                </c:pt>
                <c:pt idx="2411">
                  <c:v>1.2289E-2</c:v>
                </c:pt>
                <c:pt idx="2412">
                  <c:v>1.2126E-2</c:v>
                </c:pt>
                <c:pt idx="2413">
                  <c:v>1.2096000000000001E-2</c:v>
                </c:pt>
                <c:pt idx="2414">
                  <c:v>1.1823999999999999E-2</c:v>
                </c:pt>
                <c:pt idx="2415">
                  <c:v>1.2151E-2</c:v>
                </c:pt>
                <c:pt idx="2416">
                  <c:v>1.3350000000000001E-2</c:v>
                </c:pt>
                <c:pt idx="2417">
                  <c:v>1.2192E-2</c:v>
                </c:pt>
                <c:pt idx="2418">
                  <c:v>1.5918000000000002E-2</c:v>
                </c:pt>
                <c:pt idx="2419">
                  <c:v>1.1852E-2</c:v>
                </c:pt>
                <c:pt idx="2420">
                  <c:v>1.2189999999999999E-2</c:v>
                </c:pt>
                <c:pt idx="2421">
                  <c:v>1.3202E-2</c:v>
                </c:pt>
                <c:pt idx="2422">
                  <c:v>1.2555E-2</c:v>
                </c:pt>
                <c:pt idx="2423">
                  <c:v>1.2388E-2</c:v>
                </c:pt>
                <c:pt idx="2424">
                  <c:v>1.2187999999999999E-2</c:v>
                </c:pt>
                <c:pt idx="2425">
                  <c:v>1.2347E-2</c:v>
                </c:pt>
                <c:pt idx="2426">
                  <c:v>1.2284E-2</c:v>
                </c:pt>
                <c:pt idx="2427">
                  <c:v>1.4010999999999999E-2</c:v>
                </c:pt>
                <c:pt idx="2428">
                  <c:v>1.2135999999999999E-2</c:v>
                </c:pt>
                <c:pt idx="2429">
                  <c:v>1.2179000000000001E-2</c:v>
                </c:pt>
                <c:pt idx="2430">
                  <c:v>1.2255E-2</c:v>
                </c:pt>
                <c:pt idx="2431">
                  <c:v>1.2109999999999999E-2</c:v>
                </c:pt>
                <c:pt idx="2432">
                  <c:v>1.3181E-2</c:v>
                </c:pt>
                <c:pt idx="2433">
                  <c:v>1.2269E-2</c:v>
                </c:pt>
                <c:pt idx="2434">
                  <c:v>1.2678999999999999E-2</c:v>
                </c:pt>
                <c:pt idx="2435">
                  <c:v>1.2031999999999999E-2</c:v>
                </c:pt>
                <c:pt idx="2436">
                  <c:v>1.2357999999999999E-2</c:v>
                </c:pt>
                <c:pt idx="2437">
                  <c:v>1.2226000000000001E-2</c:v>
                </c:pt>
                <c:pt idx="2438">
                  <c:v>1.2272999999999999E-2</c:v>
                </c:pt>
                <c:pt idx="2439">
                  <c:v>1.2553E-2</c:v>
                </c:pt>
                <c:pt idx="2440">
                  <c:v>1.2925000000000001E-2</c:v>
                </c:pt>
                <c:pt idx="2441">
                  <c:v>1.2109999999999999E-2</c:v>
                </c:pt>
                <c:pt idx="2442">
                  <c:v>1.2205000000000001E-2</c:v>
                </c:pt>
                <c:pt idx="2443">
                  <c:v>1.2172000000000001E-2</c:v>
                </c:pt>
                <c:pt idx="2444">
                  <c:v>1.2239999999999999E-2</c:v>
                </c:pt>
                <c:pt idx="2445">
                  <c:v>1.2118E-2</c:v>
                </c:pt>
                <c:pt idx="2446">
                  <c:v>1.2061000000000001E-2</c:v>
                </c:pt>
                <c:pt idx="2447">
                  <c:v>1.2073E-2</c:v>
                </c:pt>
                <c:pt idx="2448">
                  <c:v>1.2115000000000001E-2</c:v>
                </c:pt>
                <c:pt idx="2449">
                  <c:v>1.2396000000000001E-2</c:v>
                </c:pt>
                <c:pt idx="2450">
                  <c:v>1.5379E-2</c:v>
                </c:pt>
                <c:pt idx="2451">
                  <c:v>1.1962E-2</c:v>
                </c:pt>
                <c:pt idx="2452">
                  <c:v>1.2877E-2</c:v>
                </c:pt>
                <c:pt idx="2453">
                  <c:v>1.2174000000000001E-2</c:v>
                </c:pt>
                <c:pt idx="2454">
                  <c:v>1.3612000000000001E-2</c:v>
                </c:pt>
                <c:pt idx="2455">
                  <c:v>1.2324E-2</c:v>
                </c:pt>
                <c:pt idx="2456">
                  <c:v>1.2189E-2</c:v>
                </c:pt>
                <c:pt idx="2457">
                  <c:v>1.2212000000000001E-2</c:v>
                </c:pt>
                <c:pt idx="2458">
                  <c:v>1.1934E-2</c:v>
                </c:pt>
                <c:pt idx="2459">
                  <c:v>1.2430999999999999E-2</c:v>
                </c:pt>
                <c:pt idx="2460">
                  <c:v>1.8873999999999998E-2</c:v>
                </c:pt>
                <c:pt idx="2461">
                  <c:v>1.2285000000000001E-2</c:v>
                </c:pt>
                <c:pt idx="2462">
                  <c:v>1.2192E-2</c:v>
                </c:pt>
                <c:pt idx="2463">
                  <c:v>1.2218E-2</c:v>
                </c:pt>
                <c:pt idx="2464">
                  <c:v>1.2120000000000001E-2</c:v>
                </c:pt>
                <c:pt idx="2465">
                  <c:v>1.2064E-2</c:v>
                </c:pt>
                <c:pt idx="2466">
                  <c:v>1.2151E-2</c:v>
                </c:pt>
                <c:pt idx="2467">
                  <c:v>1.2069E-2</c:v>
                </c:pt>
                <c:pt idx="2468">
                  <c:v>1.3370999999999999E-2</c:v>
                </c:pt>
                <c:pt idx="2469">
                  <c:v>1.2284E-2</c:v>
                </c:pt>
                <c:pt idx="2470">
                  <c:v>1.2130999999999999E-2</c:v>
                </c:pt>
                <c:pt idx="2471">
                  <c:v>1.2864E-2</c:v>
                </c:pt>
                <c:pt idx="2472">
                  <c:v>1.2324999999999999E-2</c:v>
                </c:pt>
                <c:pt idx="2473">
                  <c:v>1.2548E-2</c:v>
                </c:pt>
                <c:pt idx="2474">
                  <c:v>1.2182E-2</c:v>
                </c:pt>
                <c:pt idx="2475">
                  <c:v>1.2869E-2</c:v>
                </c:pt>
                <c:pt idx="2476">
                  <c:v>1.2074E-2</c:v>
                </c:pt>
                <c:pt idx="2477">
                  <c:v>1.282E-2</c:v>
                </c:pt>
                <c:pt idx="2478">
                  <c:v>1.2197E-2</c:v>
                </c:pt>
                <c:pt idx="2479">
                  <c:v>1.2052999999999999E-2</c:v>
                </c:pt>
                <c:pt idx="2480">
                  <c:v>1.2425E-2</c:v>
                </c:pt>
                <c:pt idx="2481">
                  <c:v>1.2742E-2</c:v>
                </c:pt>
                <c:pt idx="2482">
                  <c:v>1.2137E-2</c:v>
                </c:pt>
                <c:pt idx="2483">
                  <c:v>1.2321E-2</c:v>
                </c:pt>
                <c:pt idx="2484">
                  <c:v>1.2357999999999999E-2</c:v>
                </c:pt>
                <c:pt idx="2485">
                  <c:v>1.2547000000000001E-2</c:v>
                </c:pt>
                <c:pt idx="2486">
                  <c:v>1.2109999999999999E-2</c:v>
                </c:pt>
                <c:pt idx="2487">
                  <c:v>1.21E-2</c:v>
                </c:pt>
                <c:pt idx="2488">
                  <c:v>1.2194999999999999E-2</c:v>
                </c:pt>
                <c:pt idx="2489">
                  <c:v>1.2758E-2</c:v>
                </c:pt>
                <c:pt idx="2490">
                  <c:v>1.5640000000000001E-2</c:v>
                </c:pt>
                <c:pt idx="2491">
                  <c:v>1.2257000000000001E-2</c:v>
                </c:pt>
                <c:pt idx="2492">
                  <c:v>1.2156999999999999E-2</c:v>
                </c:pt>
                <c:pt idx="2493">
                  <c:v>1.2470999999999999E-2</c:v>
                </c:pt>
                <c:pt idx="2494">
                  <c:v>1.2423999999999999E-2</c:v>
                </c:pt>
                <c:pt idx="2495">
                  <c:v>1.1835999999999999E-2</c:v>
                </c:pt>
                <c:pt idx="2496">
                  <c:v>1.2591E-2</c:v>
                </c:pt>
                <c:pt idx="2497">
                  <c:v>1.2494999999999999E-2</c:v>
                </c:pt>
                <c:pt idx="2498">
                  <c:v>1.2236E-2</c:v>
                </c:pt>
                <c:pt idx="2499">
                  <c:v>1.2921999999999999E-2</c:v>
                </c:pt>
                <c:pt idx="2500">
                  <c:v>1.2933E-2</c:v>
                </c:pt>
                <c:pt idx="2501">
                  <c:v>1.2205000000000001E-2</c:v>
                </c:pt>
                <c:pt idx="2502">
                  <c:v>1.2171E-2</c:v>
                </c:pt>
                <c:pt idx="2503">
                  <c:v>1.2096000000000001E-2</c:v>
                </c:pt>
                <c:pt idx="2504">
                  <c:v>1.2265E-2</c:v>
                </c:pt>
                <c:pt idx="2505">
                  <c:v>1.2921999999999999E-2</c:v>
                </c:pt>
                <c:pt idx="2506">
                  <c:v>1.4465E-2</c:v>
                </c:pt>
                <c:pt idx="2507">
                  <c:v>1.2161999999999999E-2</c:v>
                </c:pt>
                <c:pt idx="2508">
                  <c:v>1.2564000000000001E-2</c:v>
                </c:pt>
                <c:pt idx="2509">
                  <c:v>1.2888E-2</c:v>
                </c:pt>
                <c:pt idx="2510">
                  <c:v>1.2090999999999999E-2</c:v>
                </c:pt>
                <c:pt idx="2511">
                  <c:v>1.2624E-2</c:v>
                </c:pt>
                <c:pt idx="2512">
                  <c:v>1.2203E-2</c:v>
                </c:pt>
                <c:pt idx="2513">
                  <c:v>1.5374000000000001E-2</c:v>
                </c:pt>
                <c:pt idx="2514">
                  <c:v>1.2298E-2</c:v>
                </c:pt>
                <c:pt idx="2515">
                  <c:v>1.2907E-2</c:v>
                </c:pt>
                <c:pt idx="2516">
                  <c:v>1.2239E-2</c:v>
                </c:pt>
                <c:pt idx="2517">
                  <c:v>1.2120000000000001E-2</c:v>
                </c:pt>
                <c:pt idx="2518">
                  <c:v>1.3509E-2</c:v>
                </c:pt>
                <c:pt idx="2519">
                  <c:v>1.2151E-2</c:v>
                </c:pt>
                <c:pt idx="2520">
                  <c:v>1.2194E-2</c:v>
                </c:pt>
                <c:pt idx="2521">
                  <c:v>1.3553000000000001E-2</c:v>
                </c:pt>
                <c:pt idx="2522">
                  <c:v>1.2617E-2</c:v>
                </c:pt>
                <c:pt idx="2523">
                  <c:v>1.3242E-2</c:v>
                </c:pt>
                <c:pt idx="2524">
                  <c:v>1.2031999999999999E-2</c:v>
                </c:pt>
                <c:pt idx="2525">
                  <c:v>1.2191E-2</c:v>
                </c:pt>
                <c:pt idx="2526">
                  <c:v>1.2145E-2</c:v>
                </c:pt>
                <c:pt idx="2527">
                  <c:v>1.2678E-2</c:v>
                </c:pt>
                <c:pt idx="2528">
                  <c:v>1.2416E-2</c:v>
                </c:pt>
                <c:pt idx="2529">
                  <c:v>1.2090999999999999E-2</c:v>
                </c:pt>
                <c:pt idx="2530">
                  <c:v>1.2461E-2</c:v>
                </c:pt>
                <c:pt idx="2531">
                  <c:v>1.2226000000000001E-2</c:v>
                </c:pt>
                <c:pt idx="2532">
                  <c:v>1.2075000000000001E-2</c:v>
                </c:pt>
                <c:pt idx="2533">
                  <c:v>1.2293E-2</c:v>
                </c:pt>
                <c:pt idx="2534">
                  <c:v>1.2253999999999999E-2</c:v>
                </c:pt>
                <c:pt idx="2535">
                  <c:v>1.2205000000000001E-2</c:v>
                </c:pt>
                <c:pt idx="2536">
                  <c:v>1.3892E-2</c:v>
                </c:pt>
                <c:pt idx="2537">
                  <c:v>1.1894999999999999E-2</c:v>
                </c:pt>
                <c:pt idx="2538">
                  <c:v>1.1998E-2</c:v>
                </c:pt>
                <c:pt idx="2539">
                  <c:v>1.2163999999999999E-2</c:v>
                </c:pt>
                <c:pt idx="2540">
                  <c:v>1.2349000000000001E-2</c:v>
                </c:pt>
                <c:pt idx="2541">
                  <c:v>1.2383E-2</c:v>
                </c:pt>
                <c:pt idx="2542">
                  <c:v>1.2272E-2</c:v>
                </c:pt>
                <c:pt idx="2543">
                  <c:v>1.2102999999999999E-2</c:v>
                </c:pt>
                <c:pt idx="2544">
                  <c:v>1.2267999999999999E-2</c:v>
                </c:pt>
                <c:pt idx="2545">
                  <c:v>1.2156E-2</c:v>
                </c:pt>
                <c:pt idx="2546">
                  <c:v>1.2259000000000001E-2</c:v>
                </c:pt>
                <c:pt idx="2547">
                  <c:v>1.2126E-2</c:v>
                </c:pt>
                <c:pt idx="2548">
                  <c:v>1.2356000000000001E-2</c:v>
                </c:pt>
                <c:pt idx="2549">
                  <c:v>1.2468999999999999E-2</c:v>
                </c:pt>
                <c:pt idx="2550">
                  <c:v>1.2312999999999999E-2</c:v>
                </c:pt>
                <c:pt idx="2551">
                  <c:v>1.2211E-2</c:v>
                </c:pt>
                <c:pt idx="2552">
                  <c:v>1.2494999999999999E-2</c:v>
                </c:pt>
                <c:pt idx="2553">
                  <c:v>1.2045E-2</c:v>
                </c:pt>
                <c:pt idx="2554">
                  <c:v>1.2123999999999999E-2</c:v>
                </c:pt>
                <c:pt idx="2555">
                  <c:v>1.2489E-2</c:v>
                </c:pt>
                <c:pt idx="2556">
                  <c:v>1.2172000000000001E-2</c:v>
                </c:pt>
                <c:pt idx="2557">
                  <c:v>1.2204E-2</c:v>
                </c:pt>
                <c:pt idx="2558">
                  <c:v>1.3671000000000001E-2</c:v>
                </c:pt>
                <c:pt idx="2559">
                  <c:v>1.2078E-2</c:v>
                </c:pt>
                <c:pt idx="2560">
                  <c:v>1.2434000000000001E-2</c:v>
                </c:pt>
                <c:pt idx="2561">
                  <c:v>1.2102E-2</c:v>
                </c:pt>
                <c:pt idx="2562">
                  <c:v>1.2519000000000001E-2</c:v>
                </c:pt>
                <c:pt idx="2563">
                  <c:v>0.22799</c:v>
                </c:pt>
                <c:pt idx="2564">
                  <c:v>1.2314E-2</c:v>
                </c:pt>
                <c:pt idx="2565">
                  <c:v>1.3239000000000001E-2</c:v>
                </c:pt>
                <c:pt idx="2566">
                  <c:v>1.2694E-2</c:v>
                </c:pt>
                <c:pt idx="2567">
                  <c:v>1.153E-2</c:v>
                </c:pt>
                <c:pt idx="2568">
                  <c:v>1.1826E-2</c:v>
                </c:pt>
                <c:pt idx="2569">
                  <c:v>1.2215E-2</c:v>
                </c:pt>
                <c:pt idx="2570">
                  <c:v>1.2626E-2</c:v>
                </c:pt>
                <c:pt idx="2571">
                  <c:v>1.2394000000000001E-2</c:v>
                </c:pt>
                <c:pt idx="2572">
                  <c:v>1.2415000000000001E-2</c:v>
                </c:pt>
                <c:pt idx="2573">
                  <c:v>1.2064E-2</c:v>
                </c:pt>
                <c:pt idx="2574">
                  <c:v>1.2375000000000001E-2</c:v>
                </c:pt>
                <c:pt idx="2575">
                  <c:v>1.2266000000000001E-2</c:v>
                </c:pt>
                <c:pt idx="2576">
                  <c:v>1.2141000000000001E-2</c:v>
                </c:pt>
                <c:pt idx="2577">
                  <c:v>1.2900999999999999E-2</c:v>
                </c:pt>
                <c:pt idx="2578">
                  <c:v>1.2324E-2</c:v>
                </c:pt>
                <c:pt idx="2579">
                  <c:v>1.2122000000000001E-2</c:v>
                </c:pt>
                <c:pt idx="2580">
                  <c:v>1.2475E-2</c:v>
                </c:pt>
                <c:pt idx="2581">
                  <c:v>1.2107E-2</c:v>
                </c:pt>
                <c:pt idx="2582">
                  <c:v>1.2878000000000001E-2</c:v>
                </c:pt>
                <c:pt idx="2583">
                  <c:v>1.2127000000000001E-2</c:v>
                </c:pt>
                <c:pt idx="2584">
                  <c:v>1.2054E-2</c:v>
                </c:pt>
                <c:pt idx="2585">
                  <c:v>1.2488000000000001E-2</c:v>
                </c:pt>
                <c:pt idx="2586">
                  <c:v>1.4174000000000001E-2</c:v>
                </c:pt>
                <c:pt idx="2587">
                  <c:v>1.2258E-2</c:v>
                </c:pt>
                <c:pt idx="2588">
                  <c:v>1.2175E-2</c:v>
                </c:pt>
                <c:pt idx="2589">
                  <c:v>1.248E-2</c:v>
                </c:pt>
                <c:pt idx="2590">
                  <c:v>1.3394E-2</c:v>
                </c:pt>
                <c:pt idx="2591">
                  <c:v>1.3454000000000001E-2</c:v>
                </c:pt>
                <c:pt idx="2592">
                  <c:v>1.2135999999999999E-2</c:v>
                </c:pt>
                <c:pt idx="2593">
                  <c:v>1.2375000000000001E-2</c:v>
                </c:pt>
                <c:pt idx="2594">
                  <c:v>1.2241E-2</c:v>
                </c:pt>
                <c:pt idx="2595">
                  <c:v>1.346E-2</c:v>
                </c:pt>
                <c:pt idx="2596">
                  <c:v>1.2668E-2</c:v>
                </c:pt>
                <c:pt idx="2597">
                  <c:v>1.2087000000000001E-2</c:v>
                </c:pt>
                <c:pt idx="2598">
                  <c:v>1.2912E-2</c:v>
                </c:pt>
                <c:pt idx="2599">
                  <c:v>1.3677999999999999E-2</c:v>
                </c:pt>
                <c:pt idx="2600">
                  <c:v>1.2049000000000001E-2</c:v>
                </c:pt>
                <c:pt idx="2601">
                  <c:v>1.2323000000000001E-2</c:v>
                </c:pt>
                <c:pt idx="2602">
                  <c:v>1.2158E-2</c:v>
                </c:pt>
                <c:pt idx="2603">
                  <c:v>5.0516999999999999E-2</c:v>
                </c:pt>
                <c:pt idx="2604">
                  <c:v>1.2192E-2</c:v>
                </c:pt>
                <c:pt idx="2605">
                  <c:v>1.2357999999999999E-2</c:v>
                </c:pt>
                <c:pt idx="2606">
                  <c:v>1.2952E-2</c:v>
                </c:pt>
                <c:pt idx="2607">
                  <c:v>1.176E-2</c:v>
                </c:pt>
                <c:pt idx="2608">
                  <c:v>1.2142E-2</c:v>
                </c:pt>
                <c:pt idx="2609">
                  <c:v>1.5316E-2</c:v>
                </c:pt>
                <c:pt idx="2610">
                  <c:v>1.2052E-2</c:v>
                </c:pt>
                <c:pt idx="2611">
                  <c:v>1.2541999999999999E-2</c:v>
                </c:pt>
                <c:pt idx="2612">
                  <c:v>1.3676000000000001E-2</c:v>
                </c:pt>
                <c:pt idx="2613">
                  <c:v>1.2218E-2</c:v>
                </c:pt>
                <c:pt idx="2614">
                  <c:v>1.1990000000000001E-2</c:v>
                </c:pt>
                <c:pt idx="2615">
                  <c:v>1.3695000000000001E-2</c:v>
                </c:pt>
                <c:pt idx="2616">
                  <c:v>1.2083999999999999E-2</c:v>
                </c:pt>
                <c:pt idx="2617">
                  <c:v>1.2318000000000001E-2</c:v>
                </c:pt>
                <c:pt idx="2618">
                  <c:v>1.2111E-2</c:v>
                </c:pt>
                <c:pt idx="2619">
                  <c:v>1.2737E-2</c:v>
                </c:pt>
                <c:pt idx="2620">
                  <c:v>1.4546999999999999E-2</c:v>
                </c:pt>
                <c:pt idx="2621">
                  <c:v>1.2255E-2</c:v>
                </c:pt>
                <c:pt idx="2622">
                  <c:v>1.2599000000000001E-2</c:v>
                </c:pt>
                <c:pt idx="2623">
                  <c:v>1.2078E-2</c:v>
                </c:pt>
                <c:pt idx="2624">
                  <c:v>0.17147000000000001</c:v>
                </c:pt>
                <c:pt idx="2625">
                  <c:v>1.2492E-2</c:v>
                </c:pt>
                <c:pt idx="2626">
                  <c:v>1.3558000000000001E-2</c:v>
                </c:pt>
                <c:pt idx="2627">
                  <c:v>1.2285000000000001E-2</c:v>
                </c:pt>
                <c:pt idx="2628">
                  <c:v>1.3719E-2</c:v>
                </c:pt>
                <c:pt idx="2629">
                  <c:v>1.3561999999999999E-2</c:v>
                </c:pt>
                <c:pt idx="2630">
                  <c:v>1.2845000000000001E-2</c:v>
                </c:pt>
                <c:pt idx="2631">
                  <c:v>1.3879000000000001E-2</c:v>
                </c:pt>
                <c:pt idx="2632">
                  <c:v>1.2142E-2</c:v>
                </c:pt>
                <c:pt idx="2633">
                  <c:v>1.2111E-2</c:v>
                </c:pt>
                <c:pt idx="2634">
                  <c:v>1.1509E-2</c:v>
                </c:pt>
                <c:pt idx="2635">
                  <c:v>1.304E-2</c:v>
                </c:pt>
                <c:pt idx="2636">
                  <c:v>1.3113E-2</c:v>
                </c:pt>
                <c:pt idx="2637">
                  <c:v>1.2434000000000001E-2</c:v>
                </c:pt>
                <c:pt idx="2638">
                  <c:v>1.2777999999999999E-2</c:v>
                </c:pt>
                <c:pt idx="2639">
                  <c:v>1.3795E-2</c:v>
                </c:pt>
                <c:pt idx="2640">
                  <c:v>1.2241E-2</c:v>
                </c:pt>
                <c:pt idx="2641">
                  <c:v>1.6320999999999999E-2</c:v>
                </c:pt>
                <c:pt idx="2642">
                  <c:v>1.2316000000000001E-2</c:v>
                </c:pt>
                <c:pt idx="2643">
                  <c:v>1.2330000000000001E-2</c:v>
                </c:pt>
                <c:pt idx="2644">
                  <c:v>1.2203E-2</c:v>
                </c:pt>
                <c:pt idx="2645">
                  <c:v>1.2106E-2</c:v>
                </c:pt>
                <c:pt idx="2646">
                  <c:v>1.2193000000000001E-2</c:v>
                </c:pt>
                <c:pt idx="2647">
                  <c:v>1.2159E-2</c:v>
                </c:pt>
                <c:pt idx="2648">
                  <c:v>1.2737E-2</c:v>
                </c:pt>
                <c:pt idx="2649">
                  <c:v>1.2256E-2</c:v>
                </c:pt>
                <c:pt idx="2650">
                  <c:v>1.2503999999999999E-2</c:v>
                </c:pt>
                <c:pt idx="2651">
                  <c:v>1.2817E-2</c:v>
                </c:pt>
                <c:pt idx="2652">
                  <c:v>1.2226000000000001E-2</c:v>
                </c:pt>
                <c:pt idx="2653">
                  <c:v>1.2435E-2</c:v>
                </c:pt>
                <c:pt idx="2654">
                  <c:v>1.2488000000000001E-2</c:v>
                </c:pt>
                <c:pt idx="2655">
                  <c:v>1.1708E-2</c:v>
                </c:pt>
                <c:pt idx="2656">
                  <c:v>1.2345E-2</c:v>
                </c:pt>
                <c:pt idx="2657">
                  <c:v>1.2395E-2</c:v>
                </c:pt>
                <c:pt idx="2658">
                  <c:v>1.2326999999999999E-2</c:v>
                </c:pt>
                <c:pt idx="2659">
                  <c:v>1.2392E-2</c:v>
                </c:pt>
                <c:pt idx="2660">
                  <c:v>1.3167999999999999E-2</c:v>
                </c:pt>
                <c:pt idx="2661">
                  <c:v>1.2217E-2</c:v>
                </c:pt>
                <c:pt idx="2662">
                  <c:v>1.2204E-2</c:v>
                </c:pt>
                <c:pt idx="2663">
                  <c:v>1.2174000000000001E-2</c:v>
                </c:pt>
                <c:pt idx="2664">
                  <c:v>1.1894999999999999E-2</c:v>
                </c:pt>
                <c:pt idx="2665">
                  <c:v>1.2146000000000001E-2</c:v>
                </c:pt>
                <c:pt idx="2666">
                  <c:v>1.3261999999999999E-2</c:v>
                </c:pt>
                <c:pt idx="2667">
                  <c:v>1.5814000000000002E-2</c:v>
                </c:pt>
                <c:pt idx="2668">
                  <c:v>1.2284E-2</c:v>
                </c:pt>
                <c:pt idx="2669">
                  <c:v>1.2506E-2</c:v>
                </c:pt>
                <c:pt idx="2670">
                  <c:v>1.2052E-2</c:v>
                </c:pt>
                <c:pt idx="2671">
                  <c:v>1.2192E-2</c:v>
                </c:pt>
                <c:pt idx="2672">
                  <c:v>1.2248E-2</c:v>
                </c:pt>
                <c:pt idx="2673">
                  <c:v>1.2215999999999999E-2</c:v>
                </c:pt>
                <c:pt idx="2674">
                  <c:v>1.2172000000000001E-2</c:v>
                </c:pt>
                <c:pt idx="2675">
                  <c:v>1.2402E-2</c:v>
                </c:pt>
                <c:pt idx="2676">
                  <c:v>1.205E-2</c:v>
                </c:pt>
                <c:pt idx="2677">
                  <c:v>1.2172000000000001E-2</c:v>
                </c:pt>
                <c:pt idx="2678">
                  <c:v>1.2102E-2</c:v>
                </c:pt>
                <c:pt idx="2679">
                  <c:v>1.214E-2</c:v>
                </c:pt>
                <c:pt idx="2680">
                  <c:v>1.2113000000000001E-2</c:v>
                </c:pt>
                <c:pt idx="2681">
                  <c:v>1.2227999999999999E-2</c:v>
                </c:pt>
                <c:pt idx="2682">
                  <c:v>1.226E-2</c:v>
                </c:pt>
                <c:pt idx="2683">
                  <c:v>1.2638E-2</c:v>
                </c:pt>
                <c:pt idx="2684">
                  <c:v>1.2331999999999999E-2</c:v>
                </c:pt>
                <c:pt idx="2685">
                  <c:v>1.2638999999999999E-2</c:v>
                </c:pt>
                <c:pt idx="2686">
                  <c:v>1.2794E-2</c:v>
                </c:pt>
                <c:pt idx="2687">
                  <c:v>1.2449999999999999E-2</c:v>
                </c:pt>
                <c:pt idx="2688">
                  <c:v>1.2163E-2</c:v>
                </c:pt>
                <c:pt idx="2689">
                  <c:v>1.1906999999999999E-2</c:v>
                </c:pt>
                <c:pt idx="2690">
                  <c:v>1.2203E-2</c:v>
                </c:pt>
                <c:pt idx="2691">
                  <c:v>1.2106E-2</c:v>
                </c:pt>
                <c:pt idx="2692">
                  <c:v>1.2305E-2</c:v>
                </c:pt>
                <c:pt idx="2693">
                  <c:v>1.1858E-2</c:v>
                </c:pt>
                <c:pt idx="2694">
                  <c:v>1.2326999999999999E-2</c:v>
                </c:pt>
                <c:pt idx="2695">
                  <c:v>1.2659999999999999E-2</c:v>
                </c:pt>
                <c:pt idx="2696">
                  <c:v>1.2168E-2</c:v>
                </c:pt>
                <c:pt idx="2697">
                  <c:v>1.2512000000000001E-2</c:v>
                </c:pt>
                <c:pt idx="2698">
                  <c:v>1.2149E-2</c:v>
                </c:pt>
                <c:pt idx="2699">
                  <c:v>1.2028E-2</c:v>
                </c:pt>
                <c:pt idx="2700">
                  <c:v>1.374E-2</c:v>
                </c:pt>
                <c:pt idx="2701">
                  <c:v>1.2709E-2</c:v>
                </c:pt>
                <c:pt idx="2702">
                  <c:v>1.2356000000000001E-2</c:v>
                </c:pt>
                <c:pt idx="2703">
                  <c:v>1.3110999999999999E-2</c:v>
                </c:pt>
                <c:pt idx="2704">
                  <c:v>1.2154E-2</c:v>
                </c:pt>
                <c:pt idx="2705">
                  <c:v>1.2416E-2</c:v>
                </c:pt>
                <c:pt idx="2706">
                  <c:v>1.1894E-2</c:v>
                </c:pt>
                <c:pt idx="2707">
                  <c:v>1.2196E-2</c:v>
                </c:pt>
                <c:pt idx="2708">
                  <c:v>1.29E-2</c:v>
                </c:pt>
                <c:pt idx="2709">
                  <c:v>1.2208999999999999E-2</c:v>
                </c:pt>
                <c:pt idx="2710">
                  <c:v>1.2071E-2</c:v>
                </c:pt>
                <c:pt idx="2711">
                  <c:v>1.2782E-2</c:v>
                </c:pt>
                <c:pt idx="2712">
                  <c:v>1.2456E-2</c:v>
                </c:pt>
                <c:pt idx="2713">
                  <c:v>1.2194E-2</c:v>
                </c:pt>
                <c:pt idx="2714">
                  <c:v>1.2237E-2</c:v>
                </c:pt>
                <c:pt idx="2715">
                  <c:v>1.1998999999999999E-2</c:v>
                </c:pt>
                <c:pt idx="2716">
                  <c:v>1.1927E-2</c:v>
                </c:pt>
                <c:pt idx="2717">
                  <c:v>1.2128999999999999E-2</c:v>
                </c:pt>
                <c:pt idx="2718">
                  <c:v>1.4422000000000001E-2</c:v>
                </c:pt>
                <c:pt idx="2719">
                  <c:v>1.3126000000000001E-2</c:v>
                </c:pt>
                <c:pt idx="2720">
                  <c:v>1.3128000000000001E-2</c:v>
                </c:pt>
                <c:pt idx="2721">
                  <c:v>1.2437999999999999E-2</c:v>
                </c:pt>
                <c:pt idx="2722">
                  <c:v>1.2217E-2</c:v>
                </c:pt>
                <c:pt idx="2723">
                  <c:v>1.2411999999999999E-2</c:v>
                </c:pt>
                <c:pt idx="2724">
                  <c:v>1.2102E-2</c:v>
                </c:pt>
                <c:pt idx="2725">
                  <c:v>1.2227999999999999E-2</c:v>
                </c:pt>
                <c:pt idx="2726">
                  <c:v>1.2373E-2</c:v>
                </c:pt>
                <c:pt idx="2727">
                  <c:v>1.2153000000000001E-2</c:v>
                </c:pt>
                <c:pt idx="2728">
                  <c:v>1.2104E-2</c:v>
                </c:pt>
                <c:pt idx="2729">
                  <c:v>1.2297000000000001E-2</c:v>
                </c:pt>
                <c:pt idx="2730">
                  <c:v>1.2444E-2</c:v>
                </c:pt>
                <c:pt idx="2731">
                  <c:v>1.261E-2</c:v>
                </c:pt>
                <c:pt idx="2732">
                  <c:v>1.2551E-2</c:v>
                </c:pt>
                <c:pt idx="2733">
                  <c:v>1.2082000000000001E-2</c:v>
                </c:pt>
                <c:pt idx="2734">
                  <c:v>1.2642E-2</c:v>
                </c:pt>
                <c:pt idx="2735">
                  <c:v>1.184E-2</c:v>
                </c:pt>
                <c:pt idx="2736">
                  <c:v>1.2126E-2</c:v>
                </c:pt>
                <c:pt idx="2737">
                  <c:v>1.2496E-2</c:v>
                </c:pt>
                <c:pt idx="2738">
                  <c:v>1.2161E-2</c:v>
                </c:pt>
                <c:pt idx="2739">
                  <c:v>1.3427E-2</c:v>
                </c:pt>
                <c:pt idx="2740">
                  <c:v>1.2746E-2</c:v>
                </c:pt>
                <c:pt idx="2741">
                  <c:v>1.29E-2</c:v>
                </c:pt>
                <c:pt idx="2742">
                  <c:v>1.2435E-2</c:v>
                </c:pt>
                <c:pt idx="2743">
                  <c:v>1.2548999999999999E-2</c:v>
                </c:pt>
                <c:pt idx="2744">
                  <c:v>1.2114E-2</c:v>
                </c:pt>
                <c:pt idx="2745">
                  <c:v>1.2460000000000001E-2</c:v>
                </c:pt>
                <c:pt idx="2746">
                  <c:v>1.2266000000000001E-2</c:v>
                </c:pt>
                <c:pt idx="2747">
                  <c:v>1.2478E-2</c:v>
                </c:pt>
                <c:pt idx="2748">
                  <c:v>1.273E-2</c:v>
                </c:pt>
                <c:pt idx="2749">
                  <c:v>1.2186000000000001E-2</c:v>
                </c:pt>
                <c:pt idx="2750">
                  <c:v>1.2574999999999999E-2</c:v>
                </c:pt>
                <c:pt idx="2751">
                  <c:v>1.2453000000000001E-2</c:v>
                </c:pt>
                <c:pt idx="2752">
                  <c:v>1.2866000000000001E-2</c:v>
                </c:pt>
                <c:pt idx="2753">
                  <c:v>1.2101000000000001E-2</c:v>
                </c:pt>
                <c:pt idx="2754">
                  <c:v>1.2678E-2</c:v>
                </c:pt>
                <c:pt idx="2755">
                  <c:v>1.2005E-2</c:v>
                </c:pt>
                <c:pt idx="2756">
                  <c:v>1.2437E-2</c:v>
                </c:pt>
                <c:pt idx="2757">
                  <c:v>1.2241E-2</c:v>
                </c:pt>
                <c:pt idx="2758">
                  <c:v>1.4683999999999999E-2</c:v>
                </c:pt>
                <c:pt idx="2759">
                  <c:v>1.2311000000000001E-2</c:v>
                </c:pt>
                <c:pt idx="2760">
                  <c:v>1.2767000000000001E-2</c:v>
                </c:pt>
                <c:pt idx="2761">
                  <c:v>1.223E-2</c:v>
                </c:pt>
                <c:pt idx="2762">
                  <c:v>1.2500000000000001E-2</c:v>
                </c:pt>
                <c:pt idx="2763">
                  <c:v>1.2657E-2</c:v>
                </c:pt>
                <c:pt idx="2764">
                  <c:v>1.2163E-2</c:v>
                </c:pt>
                <c:pt idx="2765">
                  <c:v>1.2139E-2</c:v>
                </c:pt>
                <c:pt idx="2766">
                  <c:v>1.1838E-2</c:v>
                </c:pt>
                <c:pt idx="2767">
                  <c:v>1.2126E-2</c:v>
                </c:pt>
                <c:pt idx="2768">
                  <c:v>1.2309E-2</c:v>
                </c:pt>
                <c:pt idx="2769">
                  <c:v>1.2684000000000001E-2</c:v>
                </c:pt>
                <c:pt idx="2770">
                  <c:v>1.2152E-2</c:v>
                </c:pt>
                <c:pt idx="2771">
                  <c:v>1.5169E-2</c:v>
                </c:pt>
                <c:pt idx="2772">
                  <c:v>1.2109E-2</c:v>
                </c:pt>
                <c:pt idx="2773">
                  <c:v>1.2978999999999999E-2</c:v>
                </c:pt>
                <c:pt idx="2774">
                  <c:v>1.2441000000000001E-2</c:v>
                </c:pt>
                <c:pt idx="2775">
                  <c:v>1.2658000000000001E-2</c:v>
                </c:pt>
                <c:pt idx="2776">
                  <c:v>1.2153000000000001E-2</c:v>
                </c:pt>
                <c:pt idx="2777">
                  <c:v>1.2081E-2</c:v>
                </c:pt>
                <c:pt idx="2778">
                  <c:v>1.4286E-2</c:v>
                </c:pt>
                <c:pt idx="2779">
                  <c:v>1.2185E-2</c:v>
                </c:pt>
                <c:pt idx="2780">
                  <c:v>1.2284E-2</c:v>
                </c:pt>
                <c:pt idx="2781">
                  <c:v>1.2416E-2</c:v>
                </c:pt>
                <c:pt idx="2782">
                  <c:v>1.1597E-2</c:v>
                </c:pt>
                <c:pt idx="2783">
                  <c:v>1.1998999999999999E-2</c:v>
                </c:pt>
                <c:pt idx="2784">
                  <c:v>1.2263E-2</c:v>
                </c:pt>
                <c:pt idx="2785">
                  <c:v>1.2604000000000001E-2</c:v>
                </c:pt>
                <c:pt idx="2786">
                  <c:v>1.1934999999999999E-2</c:v>
                </c:pt>
                <c:pt idx="2787">
                  <c:v>1.2984000000000001E-2</c:v>
                </c:pt>
                <c:pt idx="2788">
                  <c:v>1.2251E-2</c:v>
                </c:pt>
                <c:pt idx="2789">
                  <c:v>1.2534999999999999E-2</c:v>
                </c:pt>
                <c:pt idx="2790">
                  <c:v>1.2314E-2</c:v>
                </c:pt>
                <c:pt idx="2791">
                  <c:v>1.2102999999999999E-2</c:v>
                </c:pt>
                <c:pt idx="2792">
                  <c:v>1.2565E-2</c:v>
                </c:pt>
                <c:pt idx="2793">
                  <c:v>1.2416999999999999E-2</c:v>
                </c:pt>
                <c:pt idx="2794">
                  <c:v>1.2207000000000001E-2</c:v>
                </c:pt>
                <c:pt idx="2795">
                  <c:v>1.2409999999999999E-2</c:v>
                </c:pt>
                <c:pt idx="2796">
                  <c:v>1.2175999999999999E-2</c:v>
                </c:pt>
                <c:pt idx="2797">
                  <c:v>1.2423999999999999E-2</c:v>
                </c:pt>
                <c:pt idx="2798">
                  <c:v>1.2458E-2</c:v>
                </c:pt>
                <c:pt idx="2799">
                  <c:v>1.1864E-2</c:v>
                </c:pt>
                <c:pt idx="2800">
                  <c:v>1.2107E-2</c:v>
                </c:pt>
                <c:pt idx="2801">
                  <c:v>1.2222E-2</c:v>
                </c:pt>
                <c:pt idx="2802">
                  <c:v>1.3682E-2</c:v>
                </c:pt>
                <c:pt idx="2803">
                  <c:v>1.2668E-2</c:v>
                </c:pt>
                <c:pt idx="2804">
                  <c:v>1.2437E-2</c:v>
                </c:pt>
                <c:pt idx="2805">
                  <c:v>2.2459E-2</c:v>
                </c:pt>
                <c:pt idx="2806">
                  <c:v>1.2229E-2</c:v>
                </c:pt>
                <c:pt idx="2807">
                  <c:v>1.2322E-2</c:v>
                </c:pt>
                <c:pt idx="2808">
                  <c:v>1.277E-2</c:v>
                </c:pt>
                <c:pt idx="2809">
                  <c:v>1.2E-2</c:v>
                </c:pt>
                <c:pt idx="2810">
                  <c:v>1.2794E-2</c:v>
                </c:pt>
                <c:pt idx="2811">
                  <c:v>1.1958999999999999E-2</c:v>
                </c:pt>
                <c:pt idx="2812">
                  <c:v>1.2345E-2</c:v>
                </c:pt>
                <c:pt idx="2813">
                  <c:v>1.2154999999999999E-2</c:v>
                </c:pt>
                <c:pt idx="2814">
                  <c:v>1.2619999999999999E-2</c:v>
                </c:pt>
                <c:pt idx="2815">
                  <c:v>1.2333E-2</c:v>
                </c:pt>
                <c:pt idx="2816">
                  <c:v>1.2263E-2</c:v>
                </c:pt>
                <c:pt idx="2817">
                  <c:v>1.2544E-2</c:v>
                </c:pt>
                <c:pt idx="2818">
                  <c:v>1.2342000000000001E-2</c:v>
                </c:pt>
                <c:pt idx="2819">
                  <c:v>1.2037000000000001E-2</c:v>
                </c:pt>
                <c:pt idx="2820">
                  <c:v>1.2388E-2</c:v>
                </c:pt>
                <c:pt idx="2821">
                  <c:v>1.2158E-2</c:v>
                </c:pt>
                <c:pt idx="2822">
                  <c:v>1.2182999999999999E-2</c:v>
                </c:pt>
                <c:pt idx="2823">
                  <c:v>1.2581999999999999E-2</c:v>
                </c:pt>
                <c:pt idx="2824">
                  <c:v>1.2146000000000001E-2</c:v>
                </c:pt>
                <c:pt idx="2825">
                  <c:v>1.2118E-2</c:v>
                </c:pt>
                <c:pt idx="2826">
                  <c:v>1.37E-2</c:v>
                </c:pt>
                <c:pt idx="2827">
                  <c:v>1.2022E-2</c:v>
                </c:pt>
                <c:pt idx="2828">
                  <c:v>1.2125E-2</c:v>
                </c:pt>
                <c:pt idx="2829">
                  <c:v>1.2069E-2</c:v>
                </c:pt>
                <c:pt idx="2830">
                  <c:v>1.2206E-2</c:v>
                </c:pt>
                <c:pt idx="2831">
                  <c:v>1.2208E-2</c:v>
                </c:pt>
                <c:pt idx="2832">
                  <c:v>1.2101000000000001E-2</c:v>
                </c:pt>
                <c:pt idx="2833">
                  <c:v>1.2489E-2</c:v>
                </c:pt>
                <c:pt idx="2834">
                  <c:v>1.2208999999999999E-2</c:v>
                </c:pt>
                <c:pt idx="2835">
                  <c:v>1.3421000000000001E-2</c:v>
                </c:pt>
                <c:pt idx="2836">
                  <c:v>1.3354E-2</c:v>
                </c:pt>
                <c:pt idx="2837">
                  <c:v>1.2172000000000001E-2</c:v>
                </c:pt>
                <c:pt idx="2838">
                  <c:v>1.2278000000000001E-2</c:v>
                </c:pt>
                <c:pt idx="2839">
                  <c:v>1.5353E-2</c:v>
                </c:pt>
                <c:pt idx="2840">
                  <c:v>1.2588E-2</c:v>
                </c:pt>
                <c:pt idx="2841">
                  <c:v>1.2371999999999999E-2</c:v>
                </c:pt>
                <c:pt idx="2842">
                  <c:v>1.2555E-2</c:v>
                </c:pt>
                <c:pt idx="2843">
                  <c:v>1.2423E-2</c:v>
                </c:pt>
                <c:pt idx="2844">
                  <c:v>1.2547000000000001E-2</c:v>
                </c:pt>
                <c:pt idx="2845">
                  <c:v>1.2370000000000001E-2</c:v>
                </c:pt>
                <c:pt idx="2846">
                  <c:v>1.4164E-2</c:v>
                </c:pt>
                <c:pt idx="2847">
                  <c:v>1.2234E-2</c:v>
                </c:pt>
                <c:pt idx="2848">
                  <c:v>1.2104E-2</c:v>
                </c:pt>
                <c:pt idx="2849">
                  <c:v>1.2175999999999999E-2</c:v>
                </c:pt>
                <c:pt idx="2850">
                  <c:v>1.2335E-2</c:v>
                </c:pt>
                <c:pt idx="2851">
                  <c:v>1.2703000000000001E-2</c:v>
                </c:pt>
                <c:pt idx="2852">
                  <c:v>1.2137E-2</c:v>
                </c:pt>
                <c:pt idx="2853">
                  <c:v>1.2156999999999999E-2</c:v>
                </c:pt>
                <c:pt idx="2854">
                  <c:v>1.2099E-2</c:v>
                </c:pt>
                <c:pt idx="2855">
                  <c:v>1.2488000000000001E-2</c:v>
                </c:pt>
                <c:pt idx="2856">
                  <c:v>1.2324999999999999E-2</c:v>
                </c:pt>
                <c:pt idx="2857">
                  <c:v>1.2373E-2</c:v>
                </c:pt>
                <c:pt idx="2858">
                  <c:v>1.3079E-2</c:v>
                </c:pt>
                <c:pt idx="2859">
                  <c:v>1.2147E-2</c:v>
                </c:pt>
                <c:pt idx="2860">
                  <c:v>1.2215999999999999E-2</c:v>
                </c:pt>
                <c:pt idx="2861">
                  <c:v>1.2045999999999999E-2</c:v>
                </c:pt>
                <c:pt idx="2862">
                  <c:v>1.2211E-2</c:v>
                </c:pt>
                <c:pt idx="2863">
                  <c:v>1.2165E-2</c:v>
                </c:pt>
                <c:pt idx="2864">
                  <c:v>1.2234E-2</c:v>
                </c:pt>
                <c:pt idx="2865">
                  <c:v>1.2567E-2</c:v>
                </c:pt>
                <c:pt idx="2866">
                  <c:v>1.1941999999999999E-2</c:v>
                </c:pt>
                <c:pt idx="2867">
                  <c:v>1.2286999999999999E-2</c:v>
                </c:pt>
                <c:pt idx="2868">
                  <c:v>1.2267E-2</c:v>
                </c:pt>
                <c:pt idx="2869">
                  <c:v>1.1632E-2</c:v>
                </c:pt>
                <c:pt idx="2870">
                  <c:v>1.244E-2</c:v>
                </c:pt>
                <c:pt idx="2871">
                  <c:v>1.2508E-2</c:v>
                </c:pt>
                <c:pt idx="2872">
                  <c:v>1.1806000000000001E-2</c:v>
                </c:pt>
                <c:pt idx="2873">
                  <c:v>1.3665999999999999E-2</c:v>
                </c:pt>
                <c:pt idx="2874">
                  <c:v>1.2089000000000001E-2</c:v>
                </c:pt>
                <c:pt idx="2875">
                  <c:v>1.2128999999999999E-2</c:v>
                </c:pt>
                <c:pt idx="2876">
                  <c:v>1.2503E-2</c:v>
                </c:pt>
                <c:pt idx="2877">
                  <c:v>1.1691E-2</c:v>
                </c:pt>
                <c:pt idx="2878">
                  <c:v>1.1814E-2</c:v>
                </c:pt>
                <c:pt idx="2879">
                  <c:v>1.3143999999999999E-2</c:v>
                </c:pt>
                <c:pt idx="2880">
                  <c:v>1.2078999999999999E-2</c:v>
                </c:pt>
                <c:pt idx="2881">
                  <c:v>1.2290000000000001E-2</c:v>
                </c:pt>
                <c:pt idx="2882">
                  <c:v>1.2253999999999999E-2</c:v>
                </c:pt>
                <c:pt idx="2883">
                  <c:v>1.1650000000000001E-2</c:v>
                </c:pt>
                <c:pt idx="2884">
                  <c:v>7.6492000000000004E-2</c:v>
                </c:pt>
                <c:pt idx="2885">
                  <c:v>1.2197E-2</c:v>
                </c:pt>
                <c:pt idx="2886">
                  <c:v>1.2116999999999999E-2</c:v>
                </c:pt>
                <c:pt idx="2887">
                  <c:v>1.2860999999999999E-2</c:v>
                </c:pt>
                <c:pt idx="2888">
                  <c:v>1.2288E-2</c:v>
                </c:pt>
                <c:pt idx="2889">
                  <c:v>1.2498E-2</c:v>
                </c:pt>
                <c:pt idx="2890">
                  <c:v>1.256E-2</c:v>
                </c:pt>
                <c:pt idx="2891">
                  <c:v>1.1898000000000001E-2</c:v>
                </c:pt>
                <c:pt idx="2892">
                  <c:v>1.2034E-2</c:v>
                </c:pt>
                <c:pt idx="2893">
                  <c:v>1.2397999999999999E-2</c:v>
                </c:pt>
                <c:pt idx="2894">
                  <c:v>1.2617E-2</c:v>
                </c:pt>
                <c:pt idx="2895">
                  <c:v>1.2194E-2</c:v>
                </c:pt>
                <c:pt idx="2896">
                  <c:v>1.2199E-2</c:v>
                </c:pt>
                <c:pt idx="2897">
                  <c:v>1.2323000000000001E-2</c:v>
                </c:pt>
                <c:pt idx="2898">
                  <c:v>1.2093E-2</c:v>
                </c:pt>
                <c:pt idx="2899">
                  <c:v>1.2182999999999999E-2</c:v>
                </c:pt>
                <c:pt idx="2900">
                  <c:v>1.2426E-2</c:v>
                </c:pt>
                <c:pt idx="2901">
                  <c:v>1.1998999999999999E-2</c:v>
                </c:pt>
                <c:pt idx="2902">
                  <c:v>1.2663000000000001E-2</c:v>
                </c:pt>
                <c:pt idx="2903">
                  <c:v>1.3577000000000001E-2</c:v>
                </c:pt>
                <c:pt idx="2904">
                  <c:v>1.2307E-2</c:v>
                </c:pt>
                <c:pt idx="2905">
                  <c:v>1.5310000000000001E-2</c:v>
                </c:pt>
                <c:pt idx="2906">
                  <c:v>1.3115999999999999E-2</c:v>
                </c:pt>
                <c:pt idx="2907">
                  <c:v>1.3431E-2</c:v>
                </c:pt>
                <c:pt idx="2908">
                  <c:v>1.2167000000000001E-2</c:v>
                </c:pt>
                <c:pt idx="2909">
                  <c:v>1.2106E-2</c:v>
                </c:pt>
                <c:pt idx="2910">
                  <c:v>1.2414E-2</c:v>
                </c:pt>
                <c:pt idx="2911">
                  <c:v>1.2151E-2</c:v>
                </c:pt>
                <c:pt idx="2912">
                  <c:v>1.2278000000000001E-2</c:v>
                </c:pt>
                <c:pt idx="2913">
                  <c:v>1.2256E-2</c:v>
                </c:pt>
                <c:pt idx="2914">
                  <c:v>1.2265E-2</c:v>
                </c:pt>
                <c:pt idx="2915">
                  <c:v>1.2154E-2</c:v>
                </c:pt>
                <c:pt idx="2916">
                  <c:v>1.2341E-2</c:v>
                </c:pt>
                <c:pt idx="2917">
                  <c:v>1.2156E-2</c:v>
                </c:pt>
                <c:pt idx="2918">
                  <c:v>1.2514000000000001E-2</c:v>
                </c:pt>
                <c:pt idx="2919">
                  <c:v>1.2256E-2</c:v>
                </c:pt>
                <c:pt idx="2920">
                  <c:v>1.2499E-2</c:v>
                </c:pt>
                <c:pt idx="2921">
                  <c:v>1.2244E-2</c:v>
                </c:pt>
                <c:pt idx="2922">
                  <c:v>1.2285000000000001E-2</c:v>
                </c:pt>
                <c:pt idx="2923">
                  <c:v>1.2343E-2</c:v>
                </c:pt>
                <c:pt idx="2924">
                  <c:v>1.2255E-2</c:v>
                </c:pt>
                <c:pt idx="2925">
                  <c:v>1.226E-2</c:v>
                </c:pt>
                <c:pt idx="2926">
                  <c:v>1.2158E-2</c:v>
                </c:pt>
                <c:pt idx="2927">
                  <c:v>1.2147E-2</c:v>
                </c:pt>
                <c:pt idx="2928">
                  <c:v>1.2156999999999999E-2</c:v>
                </c:pt>
                <c:pt idx="2929">
                  <c:v>1.2579E-2</c:v>
                </c:pt>
                <c:pt idx="2930">
                  <c:v>1.2182E-2</c:v>
                </c:pt>
                <c:pt idx="2931">
                  <c:v>1.2217E-2</c:v>
                </c:pt>
                <c:pt idx="2932">
                  <c:v>1.2182E-2</c:v>
                </c:pt>
                <c:pt idx="2933">
                  <c:v>1.2218E-2</c:v>
                </c:pt>
                <c:pt idx="2934">
                  <c:v>1.2142999999999999E-2</c:v>
                </c:pt>
                <c:pt idx="2935">
                  <c:v>1.2338E-2</c:v>
                </c:pt>
                <c:pt idx="2936">
                  <c:v>1.3226999999999999E-2</c:v>
                </c:pt>
                <c:pt idx="2937">
                  <c:v>1.2272999999999999E-2</c:v>
                </c:pt>
                <c:pt idx="2938">
                  <c:v>1.2178E-2</c:v>
                </c:pt>
                <c:pt idx="2939">
                  <c:v>1.2801999999999999E-2</c:v>
                </c:pt>
                <c:pt idx="2940">
                  <c:v>1.2245000000000001E-2</c:v>
                </c:pt>
                <c:pt idx="2941">
                  <c:v>1.3187000000000001E-2</c:v>
                </c:pt>
                <c:pt idx="2942">
                  <c:v>1.2494999999999999E-2</c:v>
                </c:pt>
                <c:pt idx="2943">
                  <c:v>1.2165E-2</c:v>
                </c:pt>
                <c:pt idx="2944">
                  <c:v>1.2925000000000001E-2</c:v>
                </c:pt>
                <c:pt idx="2945">
                  <c:v>1.2043999999999999E-2</c:v>
                </c:pt>
                <c:pt idx="2946">
                  <c:v>1.2494E-2</c:v>
                </c:pt>
                <c:pt idx="2947">
                  <c:v>1.2985E-2</c:v>
                </c:pt>
                <c:pt idx="2948">
                  <c:v>1.2277E-2</c:v>
                </c:pt>
                <c:pt idx="2949">
                  <c:v>1.2258E-2</c:v>
                </c:pt>
                <c:pt idx="2950">
                  <c:v>1.2192E-2</c:v>
                </c:pt>
                <c:pt idx="2951">
                  <c:v>1.2690999999999999E-2</c:v>
                </c:pt>
                <c:pt idx="2952">
                  <c:v>1.8454000000000002E-2</c:v>
                </c:pt>
                <c:pt idx="2953">
                  <c:v>1.2470999999999999E-2</c:v>
                </c:pt>
                <c:pt idx="2954">
                  <c:v>1.2573000000000001E-2</c:v>
                </c:pt>
                <c:pt idx="2955">
                  <c:v>1.3523E-2</c:v>
                </c:pt>
                <c:pt idx="2956">
                  <c:v>1.2411999999999999E-2</c:v>
                </c:pt>
                <c:pt idx="2957">
                  <c:v>1.201E-2</c:v>
                </c:pt>
                <c:pt idx="2958">
                  <c:v>1.2141000000000001E-2</c:v>
                </c:pt>
                <c:pt idx="2959">
                  <c:v>1.3075E-2</c:v>
                </c:pt>
                <c:pt idx="2960">
                  <c:v>1.2588999999999999E-2</c:v>
                </c:pt>
                <c:pt idx="2961">
                  <c:v>1.2437999999999999E-2</c:v>
                </c:pt>
                <c:pt idx="2962">
                  <c:v>1.2305E-2</c:v>
                </c:pt>
                <c:pt idx="2963">
                  <c:v>1.2135E-2</c:v>
                </c:pt>
                <c:pt idx="2964">
                  <c:v>1.2297000000000001E-2</c:v>
                </c:pt>
                <c:pt idx="2965">
                  <c:v>1.2323000000000001E-2</c:v>
                </c:pt>
                <c:pt idx="2966">
                  <c:v>1.2104999999999999E-2</c:v>
                </c:pt>
                <c:pt idx="2967">
                  <c:v>1.2116999999999999E-2</c:v>
                </c:pt>
                <c:pt idx="2968">
                  <c:v>1.2522E-2</c:v>
                </c:pt>
                <c:pt idx="2969">
                  <c:v>1.2813E-2</c:v>
                </c:pt>
                <c:pt idx="2970">
                  <c:v>1.2233000000000001E-2</c:v>
                </c:pt>
                <c:pt idx="2971">
                  <c:v>1.2167000000000001E-2</c:v>
                </c:pt>
                <c:pt idx="2972">
                  <c:v>1.243E-2</c:v>
                </c:pt>
                <c:pt idx="2973">
                  <c:v>1.2427000000000001E-2</c:v>
                </c:pt>
                <c:pt idx="2974">
                  <c:v>1.2226000000000001E-2</c:v>
                </c:pt>
                <c:pt idx="2975">
                  <c:v>1.2775E-2</c:v>
                </c:pt>
                <c:pt idx="2976">
                  <c:v>1.2884E-2</c:v>
                </c:pt>
                <c:pt idx="2977">
                  <c:v>1.2064999999999999E-2</c:v>
                </c:pt>
                <c:pt idx="2978">
                  <c:v>1.2444999999999999E-2</c:v>
                </c:pt>
                <c:pt idx="2979">
                  <c:v>1.2096000000000001E-2</c:v>
                </c:pt>
                <c:pt idx="2980">
                  <c:v>1.2156999999999999E-2</c:v>
                </c:pt>
                <c:pt idx="2981">
                  <c:v>1.3509999999999999E-2</c:v>
                </c:pt>
                <c:pt idx="2982">
                  <c:v>1.197E-2</c:v>
                </c:pt>
                <c:pt idx="2983">
                  <c:v>1.2853E-2</c:v>
                </c:pt>
                <c:pt idx="2984">
                  <c:v>1.2064999999999999E-2</c:v>
                </c:pt>
                <c:pt idx="2985">
                  <c:v>1.2104E-2</c:v>
                </c:pt>
                <c:pt idx="2986">
                  <c:v>3.4680999999999997E-2</c:v>
                </c:pt>
                <c:pt idx="2987">
                  <c:v>0.12592999999999999</c:v>
                </c:pt>
                <c:pt idx="2988">
                  <c:v>1.2107E-2</c:v>
                </c:pt>
                <c:pt idx="2989">
                  <c:v>1.2336E-2</c:v>
                </c:pt>
                <c:pt idx="2990">
                  <c:v>1.1945000000000001E-2</c:v>
                </c:pt>
                <c:pt idx="2991">
                  <c:v>1.2389000000000001E-2</c:v>
                </c:pt>
                <c:pt idx="2992">
                  <c:v>1.205E-2</c:v>
                </c:pt>
                <c:pt idx="2993">
                  <c:v>1.2669E-2</c:v>
                </c:pt>
                <c:pt idx="2994">
                  <c:v>1.3382E-2</c:v>
                </c:pt>
                <c:pt idx="2995">
                  <c:v>1.2192E-2</c:v>
                </c:pt>
                <c:pt idx="2996">
                  <c:v>1.2189999999999999E-2</c:v>
                </c:pt>
                <c:pt idx="2997">
                  <c:v>1.2236E-2</c:v>
                </c:pt>
                <c:pt idx="2998">
                  <c:v>1.3957000000000001E-2</c:v>
                </c:pt>
                <c:pt idx="2999">
                  <c:v>1.2832E-2</c:v>
                </c:pt>
                <c:pt idx="3000">
                  <c:v>1.2211E-2</c:v>
                </c:pt>
                <c:pt idx="3001">
                  <c:v>1.2156999999999999E-2</c:v>
                </c:pt>
                <c:pt idx="3002">
                  <c:v>1.2633E-2</c:v>
                </c:pt>
                <c:pt idx="3003">
                  <c:v>1.2089000000000001E-2</c:v>
                </c:pt>
                <c:pt idx="3004">
                  <c:v>1.2213E-2</c:v>
                </c:pt>
                <c:pt idx="3005">
                  <c:v>2.6317E-2</c:v>
                </c:pt>
                <c:pt idx="3006">
                  <c:v>1.1998E-2</c:v>
                </c:pt>
                <c:pt idx="3007">
                  <c:v>1.3779E-2</c:v>
                </c:pt>
                <c:pt idx="3008">
                  <c:v>1.2009000000000001E-2</c:v>
                </c:pt>
                <c:pt idx="3009">
                  <c:v>1.2621E-2</c:v>
                </c:pt>
                <c:pt idx="3010">
                  <c:v>1.1880999999999999E-2</c:v>
                </c:pt>
                <c:pt idx="3011">
                  <c:v>1.2312999999999999E-2</c:v>
                </c:pt>
                <c:pt idx="3012">
                  <c:v>1.2181000000000001E-2</c:v>
                </c:pt>
                <c:pt idx="3013">
                  <c:v>1.1998999999999999E-2</c:v>
                </c:pt>
                <c:pt idx="3014">
                  <c:v>1.3368E-2</c:v>
                </c:pt>
                <c:pt idx="3015">
                  <c:v>1.2048E-2</c:v>
                </c:pt>
                <c:pt idx="3016">
                  <c:v>1.2158E-2</c:v>
                </c:pt>
                <c:pt idx="3017">
                  <c:v>1.2083E-2</c:v>
                </c:pt>
                <c:pt idx="3018">
                  <c:v>1.2604000000000001E-2</c:v>
                </c:pt>
                <c:pt idx="3019">
                  <c:v>1.244E-2</c:v>
                </c:pt>
                <c:pt idx="3020">
                  <c:v>1.1806000000000001E-2</c:v>
                </c:pt>
                <c:pt idx="3021">
                  <c:v>1.2144E-2</c:v>
                </c:pt>
                <c:pt idx="3022">
                  <c:v>1.2517E-2</c:v>
                </c:pt>
                <c:pt idx="3023">
                  <c:v>1.2019999999999999E-2</c:v>
                </c:pt>
                <c:pt idx="3024">
                  <c:v>1.3644999999999999E-2</c:v>
                </c:pt>
                <c:pt idx="3025">
                  <c:v>1.2158E-2</c:v>
                </c:pt>
                <c:pt idx="3026">
                  <c:v>1.2828000000000001E-2</c:v>
                </c:pt>
                <c:pt idx="3027">
                  <c:v>1.2658000000000001E-2</c:v>
                </c:pt>
                <c:pt idx="3028">
                  <c:v>1.2056000000000001E-2</c:v>
                </c:pt>
                <c:pt idx="3029">
                  <c:v>1.2551E-2</c:v>
                </c:pt>
                <c:pt idx="3030">
                  <c:v>1.2311000000000001E-2</c:v>
                </c:pt>
                <c:pt idx="3031">
                  <c:v>1.231E-2</c:v>
                </c:pt>
                <c:pt idx="3032">
                  <c:v>1.2345999999999999E-2</c:v>
                </c:pt>
                <c:pt idx="3033">
                  <c:v>1.2644000000000001E-2</c:v>
                </c:pt>
                <c:pt idx="3034">
                  <c:v>1.2123999999999999E-2</c:v>
                </c:pt>
                <c:pt idx="3035">
                  <c:v>1.6216000000000001E-2</c:v>
                </c:pt>
                <c:pt idx="3036">
                  <c:v>1.272E-2</c:v>
                </c:pt>
                <c:pt idx="3037">
                  <c:v>1.2425E-2</c:v>
                </c:pt>
                <c:pt idx="3038">
                  <c:v>1.2116999999999999E-2</c:v>
                </c:pt>
                <c:pt idx="3039">
                  <c:v>1.2496E-2</c:v>
                </c:pt>
                <c:pt idx="3040">
                  <c:v>1.2696000000000001E-2</c:v>
                </c:pt>
                <c:pt idx="3041">
                  <c:v>1.2267E-2</c:v>
                </c:pt>
                <c:pt idx="3042">
                  <c:v>1.2272999999999999E-2</c:v>
                </c:pt>
                <c:pt idx="3043">
                  <c:v>1.2101000000000001E-2</c:v>
                </c:pt>
                <c:pt idx="3044">
                  <c:v>1.2142E-2</c:v>
                </c:pt>
                <c:pt idx="3045">
                  <c:v>1.2087000000000001E-2</c:v>
                </c:pt>
                <c:pt idx="3046">
                  <c:v>1.1653E-2</c:v>
                </c:pt>
                <c:pt idx="3047">
                  <c:v>1.2161E-2</c:v>
                </c:pt>
                <c:pt idx="3048">
                  <c:v>1.2253E-2</c:v>
                </c:pt>
                <c:pt idx="3049">
                  <c:v>1.2725999999999999E-2</c:v>
                </c:pt>
                <c:pt idx="3050">
                  <c:v>1.2286999999999999E-2</c:v>
                </c:pt>
                <c:pt idx="3051">
                  <c:v>1.3658999999999999E-2</c:v>
                </c:pt>
                <c:pt idx="3052">
                  <c:v>1.2869999999999999E-2</c:v>
                </c:pt>
                <c:pt idx="3053">
                  <c:v>1.18E-2</c:v>
                </c:pt>
                <c:pt idx="3054">
                  <c:v>1.2043E-2</c:v>
                </c:pt>
                <c:pt idx="3055">
                  <c:v>1.1927999999999999E-2</c:v>
                </c:pt>
                <c:pt idx="3056">
                  <c:v>1.2118E-2</c:v>
                </c:pt>
                <c:pt idx="3057">
                  <c:v>1.1887999999999999E-2</c:v>
                </c:pt>
                <c:pt idx="3058">
                  <c:v>1.1943E-2</c:v>
                </c:pt>
                <c:pt idx="3059">
                  <c:v>1.2134000000000001E-2</c:v>
                </c:pt>
                <c:pt idx="3060">
                  <c:v>1.2208E-2</c:v>
                </c:pt>
                <c:pt idx="3061">
                  <c:v>1.1847999999999999E-2</c:v>
                </c:pt>
                <c:pt idx="3062">
                  <c:v>1.2625000000000001E-2</c:v>
                </c:pt>
                <c:pt idx="3063">
                  <c:v>1.2463999999999999E-2</c:v>
                </c:pt>
                <c:pt idx="3064">
                  <c:v>0.15597</c:v>
                </c:pt>
                <c:pt idx="3065">
                  <c:v>1.2264000000000001E-2</c:v>
                </c:pt>
                <c:pt idx="3066">
                  <c:v>1.227E-2</c:v>
                </c:pt>
                <c:pt idx="3067">
                  <c:v>1.2552000000000001E-2</c:v>
                </c:pt>
                <c:pt idx="3068">
                  <c:v>1.2395E-2</c:v>
                </c:pt>
                <c:pt idx="3069">
                  <c:v>1.383E-2</c:v>
                </c:pt>
                <c:pt idx="3070">
                  <c:v>1.2149999999999999E-2</c:v>
                </c:pt>
                <c:pt idx="3071">
                  <c:v>1.2255E-2</c:v>
                </c:pt>
                <c:pt idx="3072">
                  <c:v>1.2184E-2</c:v>
                </c:pt>
                <c:pt idx="3073">
                  <c:v>1.218E-2</c:v>
                </c:pt>
                <c:pt idx="3074">
                  <c:v>1.2813E-2</c:v>
                </c:pt>
                <c:pt idx="3075">
                  <c:v>1.1934999999999999E-2</c:v>
                </c:pt>
                <c:pt idx="3076">
                  <c:v>1.2356000000000001E-2</c:v>
                </c:pt>
                <c:pt idx="3077">
                  <c:v>1.2069E-2</c:v>
                </c:pt>
                <c:pt idx="3078">
                  <c:v>1.2069E-2</c:v>
                </c:pt>
                <c:pt idx="3079">
                  <c:v>1.2318000000000001E-2</c:v>
                </c:pt>
                <c:pt idx="3080">
                  <c:v>1.2659999999999999E-2</c:v>
                </c:pt>
                <c:pt idx="3081">
                  <c:v>1.2656000000000001E-2</c:v>
                </c:pt>
                <c:pt idx="3082">
                  <c:v>1.3924000000000001E-2</c:v>
                </c:pt>
                <c:pt idx="3083">
                  <c:v>1.2389000000000001E-2</c:v>
                </c:pt>
                <c:pt idx="3084">
                  <c:v>1.1927E-2</c:v>
                </c:pt>
                <c:pt idx="3085">
                  <c:v>1.2231000000000001E-2</c:v>
                </c:pt>
                <c:pt idx="3086">
                  <c:v>1.2220999999999999E-2</c:v>
                </c:pt>
                <c:pt idx="3087">
                  <c:v>1.2232E-2</c:v>
                </c:pt>
                <c:pt idx="3088">
                  <c:v>1.367E-2</c:v>
                </c:pt>
                <c:pt idx="3089">
                  <c:v>1.2038E-2</c:v>
                </c:pt>
                <c:pt idx="3090">
                  <c:v>1.2777999999999999E-2</c:v>
                </c:pt>
                <c:pt idx="3091">
                  <c:v>1.2035000000000001E-2</c:v>
                </c:pt>
                <c:pt idx="3092">
                  <c:v>1.2116E-2</c:v>
                </c:pt>
                <c:pt idx="3093">
                  <c:v>1.2187E-2</c:v>
                </c:pt>
                <c:pt idx="3094">
                  <c:v>1.2572E-2</c:v>
                </c:pt>
                <c:pt idx="3095">
                  <c:v>1.2408000000000001E-2</c:v>
                </c:pt>
                <c:pt idx="3096">
                  <c:v>1.2248E-2</c:v>
                </c:pt>
                <c:pt idx="3097">
                  <c:v>1.2255E-2</c:v>
                </c:pt>
                <c:pt idx="3098">
                  <c:v>1.2274999999999999E-2</c:v>
                </c:pt>
                <c:pt idx="3099">
                  <c:v>1.2238000000000001E-2</c:v>
                </c:pt>
                <c:pt idx="3100">
                  <c:v>1.3486E-2</c:v>
                </c:pt>
                <c:pt idx="3101">
                  <c:v>1.2158E-2</c:v>
                </c:pt>
                <c:pt idx="3102">
                  <c:v>2.3899E-2</c:v>
                </c:pt>
                <c:pt idx="3103">
                  <c:v>1.2102999999999999E-2</c:v>
                </c:pt>
                <c:pt idx="3104">
                  <c:v>1.2518E-2</c:v>
                </c:pt>
                <c:pt idx="3105">
                  <c:v>1.2893999999999999E-2</c:v>
                </c:pt>
                <c:pt idx="3106">
                  <c:v>1.2721E-2</c:v>
                </c:pt>
                <c:pt idx="3107">
                  <c:v>1.2517E-2</c:v>
                </c:pt>
                <c:pt idx="3108">
                  <c:v>1.2486000000000001E-2</c:v>
                </c:pt>
                <c:pt idx="3109">
                  <c:v>1.274E-2</c:v>
                </c:pt>
                <c:pt idx="3110">
                  <c:v>1.2446E-2</c:v>
                </c:pt>
                <c:pt idx="3111">
                  <c:v>1.3096E-2</c:v>
                </c:pt>
                <c:pt idx="3112">
                  <c:v>1.2153000000000001E-2</c:v>
                </c:pt>
                <c:pt idx="3113">
                  <c:v>1.225E-2</c:v>
                </c:pt>
                <c:pt idx="3114">
                  <c:v>1.2239E-2</c:v>
                </c:pt>
                <c:pt idx="3115">
                  <c:v>1.2307E-2</c:v>
                </c:pt>
                <c:pt idx="3116">
                  <c:v>1.2322E-2</c:v>
                </c:pt>
                <c:pt idx="3117">
                  <c:v>1.3866E-2</c:v>
                </c:pt>
                <c:pt idx="3118">
                  <c:v>1.2936E-2</c:v>
                </c:pt>
                <c:pt idx="3119">
                  <c:v>1.2128E-2</c:v>
                </c:pt>
                <c:pt idx="3120">
                  <c:v>1.2682000000000001E-2</c:v>
                </c:pt>
                <c:pt idx="3121">
                  <c:v>1.222E-2</c:v>
                </c:pt>
                <c:pt idx="3122">
                  <c:v>1.2137999999999999E-2</c:v>
                </c:pt>
                <c:pt idx="3123">
                  <c:v>1.2156999999999999E-2</c:v>
                </c:pt>
                <c:pt idx="3124">
                  <c:v>1.1988E-2</c:v>
                </c:pt>
                <c:pt idx="3125">
                  <c:v>1.2005999999999999E-2</c:v>
                </c:pt>
                <c:pt idx="3126">
                  <c:v>1.2139E-2</c:v>
                </c:pt>
                <c:pt idx="3127">
                  <c:v>1.2173E-2</c:v>
                </c:pt>
                <c:pt idx="3128">
                  <c:v>1.1863E-2</c:v>
                </c:pt>
                <c:pt idx="3129">
                  <c:v>1.4012999999999999E-2</c:v>
                </c:pt>
                <c:pt idx="3130">
                  <c:v>1.2134000000000001E-2</c:v>
                </c:pt>
                <c:pt idx="3131">
                  <c:v>1.2284E-2</c:v>
                </c:pt>
                <c:pt idx="3132">
                  <c:v>1.2319999999999999E-2</c:v>
                </c:pt>
                <c:pt idx="3133">
                  <c:v>1.2335E-2</c:v>
                </c:pt>
                <c:pt idx="3134">
                  <c:v>1.1971000000000001E-2</c:v>
                </c:pt>
                <c:pt idx="3135">
                  <c:v>1.2219000000000001E-2</c:v>
                </c:pt>
                <c:pt idx="3136">
                  <c:v>1.2071999999999999E-2</c:v>
                </c:pt>
                <c:pt idx="3137">
                  <c:v>1.2252000000000001E-2</c:v>
                </c:pt>
                <c:pt idx="3138">
                  <c:v>1.2161999999999999E-2</c:v>
                </c:pt>
                <c:pt idx="3139">
                  <c:v>1.2063000000000001E-2</c:v>
                </c:pt>
                <c:pt idx="3140">
                  <c:v>1.2446E-2</c:v>
                </c:pt>
                <c:pt idx="3141">
                  <c:v>1.4137E-2</c:v>
                </c:pt>
                <c:pt idx="3142">
                  <c:v>1.308E-2</c:v>
                </c:pt>
                <c:pt idx="3143">
                  <c:v>1.2259000000000001E-2</c:v>
                </c:pt>
                <c:pt idx="3144">
                  <c:v>1.1793E-2</c:v>
                </c:pt>
                <c:pt idx="3145">
                  <c:v>1.2088E-2</c:v>
                </c:pt>
                <c:pt idx="3146">
                  <c:v>1.2219000000000001E-2</c:v>
                </c:pt>
                <c:pt idx="3147">
                  <c:v>1.294E-2</c:v>
                </c:pt>
                <c:pt idx="3148">
                  <c:v>1.2158E-2</c:v>
                </c:pt>
                <c:pt idx="3149">
                  <c:v>1.2430999999999999E-2</c:v>
                </c:pt>
                <c:pt idx="3150">
                  <c:v>1.2293E-2</c:v>
                </c:pt>
                <c:pt idx="3151">
                  <c:v>1.2517E-2</c:v>
                </c:pt>
                <c:pt idx="3152">
                  <c:v>1.3032E-2</c:v>
                </c:pt>
                <c:pt idx="3153">
                  <c:v>1.2283000000000001E-2</c:v>
                </c:pt>
                <c:pt idx="3154">
                  <c:v>1.4232E-2</c:v>
                </c:pt>
                <c:pt idx="3155">
                  <c:v>1.2297000000000001E-2</c:v>
                </c:pt>
                <c:pt idx="3156">
                  <c:v>1.2208E-2</c:v>
                </c:pt>
                <c:pt idx="3157">
                  <c:v>1.2116999999999999E-2</c:v>
                </c:pt>
                <c:pt idx="3158">
                  <c:v>1.3313999999999999E-2</c:v>
                </c:pt>
                <c:pt idx="3159">
                  <c:v>1.3153E-2</c:v>
                </c:pt>
                <c:pt idx="3160">
                  <c:v>1.2662E-2</c:v>
                </c:pt>
                <c:pt idx="3161">
                  <c:v>1.2130999999999999E-2</c:v>
                </c:pt>
                <c:pt idx="3162">
                  <c:v>1.2543E-2</c:v>
                </c:pt>
                <c:pt idx="3163">
                  <c:v>1.2262E-2</c:v>
                </c:pt>
                <c:pt idx="3164">
                  <c:v>1.2553E-2</c:v>
                </c:pt>
                <c:pt idx="3165">
                  <c:v>1.255E-2</c:v>
                </c:pt>
                <c:pt idx="3166">
                  <c:v>1.231E-2</c:v>
                </c:pt>
                <c:pt idx="3167">
                  <c:v>1.3587E-2</c:v>
                </c:pt>
                <c:pt idx="3168">
                  <c:v>1.1799E-2</c:v>
                </c:pt>
                <c:pt idx="3169">
                  <c:v>1.2505E-2</c:v>
                </c:pt>
                <c:pt idx="3170">
                  <c:v>1.1742000000000001E-2</c:v>
                </c:pt>
                <c:pt idx="3171">
                  <c:v>1.2534E-2</c:v>
                </c:pt>
                <c:pt idx="3172">
                  <c:v>1.3102000000000001E-2</c:v>
                </c:pt>
                <c:pt idx="3173">
                  <c:v>1.2322E-2</c:v>
                </c:pt>
                <c:pt idx="3174">
                  <c:v>1.208E-2</c:v>
                </c:pt>
                <c:pt idx="3175">
                  <c:v>1.2113000000000001E-2</c:v>
                </c:pt>
                <c:pt idx="3176">
                  <c:v>1.226E-2</c:v>
                </c:pt>
                <c:pt idx="3177">
                  <c:v>1.2222E-2</c:v>
                </c:pt>
                <c:pt idx="3178">
                  <c:v>1.2083999999999999E-2</c:v>
                </c:pt>
                <c:pt idx="3179">
                  <c:v>1.2073E-2</c:v>
                </c:pt>
                <c:pt idx="3180">
                  <c:v>1.2381E-2</c:v>
                </c:pt>
                <c:pt idx="3181">
                  <c:v>1.2097E-2</c:v>
                </c:pt>
                <c:pt idx="3182">
                  <c:v>1.2050999999999999E-2</c:v>
                </c:pt>
                <c:pt idx="3183">
                  <c:v>1.2267999999999999E-2</c:v>
                </c:pt>
                <c:pt idx="3184">
                  <c:v>1.2182E-2</c:v>
                </c:pt>
                <c:pt idx="3185">
                  <c:v>1.2465E-2</c:v>
                </c:pt>
                <c:pt idx="3186">
                  <c:v>1.2118E-2</c:v>
                </c:pt>
                <c:pt idx="3187">
                  <c:v>1.2319999999999999E-2</c:v>
                </c:pt>
                <c:pt idx="3188">
                  <c:v>1.2272E-2</c:v>
                </c:pt>
                <c:pt idx="3189">
                  <c:v>1.2137999999999999E-2</c:v>
                </c:pt>
                <c:pt idx="3190">
                  <c:v>1.2423E-2</c:v>
                </c:pt>
                <c:pt idx="3191">
                  <c:v>1.3624000000000001E-2</c:v>
                </c:pt>
                <c:pt idx="3192">
                  <c:v>1.2253E-2</c:v>
                </c:pt>
                <c:pt idx="3193">
                  <c:v>1.2345999999999999E-2</c:v>
                </c:pt>
                <c:pt idx="3194">
                  <c:v>1.2177E-2</c:v>
                </c:pt>
                <c:pt idx="3195">
                  <c:v>1.3372E-2</c:v>
                </c:pt>
                <c:pt idx="3196">
                  <c:v>1.2631E-2</c:v>
                </c:pt>
                <c:pt idx="3197">
                  <c:v>1.3100000000000001E-2</c:v>
                </c:pt>
                <c:pt idx="3198">
                  <c:v>1.2264000000000001E-2</c:v>
                </c:pt>
                <c:pt idx="3199">
                  <c:v>1.2253999999999999E-2</c:v>
                </c:pt>
                <c:pt idx="3200">
                  <c:v>1.7623E-2</c:v>
                </c:pt>
                <c:pt idx="3201">
                  <c:v>1.2104999999999999E-2</c:v>
                </c:pt>
                <c:pt idx="3202">
                  <c:v>1.2701E-2</c:v>
                </c:pt>
                <c:pt idx="3203">
                  <c:v>1.2283000000000001E-2</c:v>
                </c:pt>
                <c:pt idx="3204">
                  <c:v>1.2186000000000001E-2</c:v>
                </c:pt>
                <c:pt idx="3205">
                  <c:v>1.3174E-2</c:v>
                </c:pt>
                <c:pt idx="3206">
                  <c:v>1.2434000000000001E-2</c:v>
                </c:pt>
                <c:pt idx="3207">
                  <c:v>1.2165E-2</c:v>
                </c:pt>
                <c:pt idx="3208">
                  <c:v>1.2303E-2</c:v>
                </c:pt>
                <c:pt idx="3209">
                  <c:v>2.317E-2</c:v>
                </c:pt>
                <c:pt idx="3210">
                  <c:v>1.2133E-2</c:v>
                </c:pt>
                <c:pt idx="3211">
                  <c:v>1.2227999999999999E-2</c:v>
                </c:pt>
                <c:pt idx="3212">
                  <c:v>1.2524E-2</c:v>
                </c:pt>
                <c:pt idx="3213">
                  <c:v>1.2965000000000001E-2</c:v>
                </c:pt>
                <c:pt idx="3214">
                  <c:v>1.2263E-2</c:v>
                </c:pt>
                <c:pt idx="3215">
                  <c:v>1.2130999999999999E-2</c:v>
                </c:pt>
                <c:pt idx="3216">
                  <c:v>1.2302E-2</c:v>
                </c:pt>
                <c:pt idx="3217">
                  <c:v>1.2422000000000001E-2</c:v>
                </c:pt>
                <c:pt idx="3218">
                  <c:v>1.2003E-2</c:v>
                </c:pt>
                <c:pt idx="3219">
                  <c:v>1.2694E-2</c:v>
                </c:pt>
                <c:pt idx="3220">
                  <c:v>1.2111E-2</c:v>
                </c:pt>
                <c:pt idx="3221">
                  <c:v>1.2317E-2</c:v>
                </c:pt>
                <c:pt idx="3222">
                  <c:v>1.2187999999999999E-2</c:v>
                </c:pt>
                <c:pt idx="3223">
                  <c:v>1.3625999999999999E-2</c:v>
                </c:pt>
                <c:pt idx="3224">
                  <c:v>1.4716999999999999E-2</c:v>
                </c:pt>
                <c:pt idx="3225">
                  <c:v>1.2886999999999999E-2</c:v>
                </c:pt>
                <c:pt idx="3226">
                  <c:v>1.2354E-2</c:v>
                </c:pt>
                <c:pt idx="3227">
                  <c:v>1.2123999999999999E-2</c:v>
                </c:pt>
                <c:pt idx="3228">
                  <c:v>1.3733E-2</c:v>
                </c:pt>
                <c:pt idx="3229">
                  <c:v>1.2161E-2</c:v>
                </c:pt>
                <c:pt idx="3230">
                  <c:v>1.2147E-2</c:v>
                </c:pt>
                <c:pt idx="3231">
                  <c:v>1.2456E-2</c:v>
                </c:pt>
                <c:pt idx="3232">
                  <c:v>1.1716000000000001E-2</c:v>
                </c:pt>
                <c:pt idx="3233">
                  <c:v>1.234E-2</c:v>
                </c:pt>
                <c:pt idx="3234">
                  <c:v>1.2175999999999999E-2</c:v>
                </c:pt>
                <c:pt idx="3235">
                  <c:v>1.8197999999999999E-2</c:v>
                </c:pt>
                <c:pt idx="3236">
                  <c:v>1.2321E-2</c:v>
                </c:pt>
                <c:pt idx="3237">
                  <c:v>1.2146000000000001E-2</c:v>
                </c:pt>
                <c:pt idx="3238">
                  <c:v>1.3002E-2</c:v>
                </c:pt>
                <c:pt idx="3239">
                  <c:v>1.2701E-2</c:v>
                </c:pt>
                <c:pt idx="3240">
                  <c:v>1.2364999999999999E-2</c:v>
                </c:pt>
                <c:pt idx="3241">
                  <c:v>1.3013E-2</c:v>
                </c:pt>
                <c:pt idx="3242">
                  <c:v>1.6572E-2</c:v>
                </c:pt>
                <c:pt idx="3243">
                  <c:v>1.2256E-2</c:v>
                </c:pt>
                <c:pt idx="3244">
                  <c:v>1.1827000000000001E-2</c:v>
                </c:pt>
                <c:pt idx="3245">
                  <c:v>1.2073E-2</c:v>
                </c:pt>
                <c:pt idx="3246">
                  <c:v>1.2371E-2</c:v>
                </c:pt>
                <c:pt idx="3247">
                  <c:v>1.3261999999999999E-2</c:v>
                </c:pt>
                <c:pt idx="3248">
                  <c:v>1.2238000000000001E-2</c:v>
                </c:pt>
                <c:pt idx="3249">
                  <c:v>1.2688E-2</c:v>
                </c:pt>
                <c:pt idx="3250">
                  <c:v>1.2142999999999999E-2</c:v>
                </c:pt>
                <c:pt idx="3251">
                  <c:v>1.2172000000000001E-2</c:v>
                </c:pt>
                <c:pt idx="3252">
                  <c:v>1.2204E-2</c:v>
                </c:pt>
                <c:pt idx="3253">
                  <c:v>1.2279999999999999E-2</c:v>
                </c:pt>
                <c:pt idx="3254">
                  <c:v>1.2657E-2</c:v>
                </c:pt>
                <c:pt idx="3255">
                  <c:v>1.4612999999999999E-2</c:v>
                </c:pt>
                <c:pt idx="3256">
                  <c:v>1.2704999999999999E-2</c:v>
                </c:pt>
                <c:pt idx="3257">
                  <c:v>1.3596E-2</c:v>
                </c:pt>
                <c:pt idx="3258">
                  <c:v>1.7666000000000001E-2</c:v>
                </c:pt>
                <c:pt idx="3259">
                  <c:v>1.2498E-2</c:v>
                </c:pt>
                <c:pt idx="3260">
                  <c:v>1.2415000000000001E-2</c:v>
                </c:pt>
                <c:pt idx="3261">
                  <c:v>1.1852E-2</c:v>
                </c:pt>
                <c:pt idx="3262">
                  <c:v>1.2486000000000001E-2</c:v>
                </c:pt>
                <c:pt idx="3263">
                  <c:v>1.2069E-2</c:v>
                </c:pt>
                <c:pt idx="3264">
                  <c:v>1.2173E-2</c:v>
                </c:pt>
                <c:pt idx="3265">
                  <c:v>1.2049000000000001E-2</c:v>
                </c:pt>
                <c:pt idx="3266">
                  <c:v>1.2342000000000001E-2</c:v>
                </c:pt>
                <c:pt idx="3267">
                  <c:v>1.3864E-2</c:v>
                </c:pt>
                <c:pt idx="3268">
                  <c:v>1.2399E-2</c:v>
                </c:pt>
                <c:pt idx="3269">
                  <c:v>1.2485E-2</c:v>
                </c:pt>
                <c:pt idx="3270">
                  <c:v>1.2213999999999999E-2</c:v>
                </c:pt>
                <c:pt idx="3271">
                  <c:v>1.2168999999999999E-2</c:v>
                </c:pt>
                <c:pt idx="3272">
                  <c:v>1.3047E-2</c:v>
                </c:pt>
                <c:pt idx="3273">
                  <c:v>1.1893000000000001E-2</c:v>
                </c:pt>
                <c:pt idx="3274">
                  <c:v>1.3897E-2</c:v>
                </c:pt>
                <c:pt idx="3275">
                  <c:v>1.2265E-2</c:v>
                </c:pt>
                <c:pt idx="3276">
                  <c:v>1.3112E-2</c:v>
                </c:pt>
                <c:pt idx="3277">
                  <c:v>1.2132E-2</c:v>
                </c:pt>
                <c:pt idx="3278">
                  <c:v>1.2179000000000001E-2</c:v>
                </c:pt>
                <c:pt idx="3279">
                  <c:v>1.2291E-2</c:v>
                </c:pt>
                <c:pt idx="3280">
                  <c:v>1.2311000000000001E-2</c:v>
                </c:pt>
                <c:pt idx="3281">
                  <c:v>1.2566000000000001E-2</c:v>
                </c:pt>
                <c:pt idx="3282">
                  <c:v>1.2043999999999999E-2</c:v>
                </c:pt>
                <c:pt idx="3283">
                  <c:v>1.2658000000000001E-2</c:v>
                </c:pt>
                <c:pt idx="3284">
                  <c:v>1.3733E-2</c:v>
                </c:pt>
                <c:pt idx="3285">
                  <c:v>1.2278000000000001E-2</c:v>
                </c:pt>
                <c:pt idx="3286">
                  <c:v>1.231E-2</c:v>
                </c:pt>
                <c:pt idx="3287">
                  <c:v>1.2130999999999999E-2</c:v>
                </c:pt>
                <c:pt idx="3288">
                  <c:v>1.2083E-2</c:v>
                </c:pt>
                <c:pt idx="3289">
                  <c:v>1.2253E-2</c:v>
                </c:pt>
                <c:pt idx="3290">
                  <c:v>1.2456E-2</c:v>
                </c:pt>
                <c:pt idx="3291">
                  <c:v>1.2355E-2</c:v>
                </c:pt>
                <c:pt idx="3292">
                  <c:v>1.2116E-2</c:v>
                </c:pt>
                <c:pt idx="3293">
                  <c:v>1.274E-2</c:v>
                </c:pt>
                <c:pt idx="3294">
                  <c:v>1.2056000000000001E-2</c:v>
                </c:pt>
                <c:pt idx="3295">
                  <c:v>1.2137999999999999E-2</c:v>
                </c:pt>
                <c:pt idx="3296">
                  <c:v>1.2237E-2</c:v>
                </c:pt>
                <c:pt idx="3297">
                  <c:v>1.2621E-2</c:v>
                </c:pt>
                <c:pt idx="3298">
                  <c:v>1.2278000000000001E-2</c:v>
                </c:pt>
                <c:pt idx="3299">
                  <c:v>1.2181000000000001E-2</c:v>
                </c:pt>
                <c:pt idx="3300">
                  <c:v>1.2453000000000001E-2</c:v>
                </c:pt>
                <c:pt idx="3301">
                  <c:v>1.2661E-2</c:v>
                </c:pt>
                <c:pt idx="3302">
                  <c:v>1.4762000000000001E-2</c:v>
                </c:pt>
                <c:pt idx="3303">
                  <c:v>1.294E-2</c:v>
                </c:pt>
                <c:pt idx="3304">
                  <c:v>1.2624E-2</c:v>
                </c:pt>
                <c:pt idx="3305">
                  <c:v>1.2434000000000001E-2</c:v>
                </c:pt>
                <c:pt idx="3306">
                  <c:v>1.2343E-2</c:v>
                </c:pt>
                <c:pt idx="3307">
                  <c:v>1.2351000000000001E-2</c:v>
                </c:pt>
                <c:pt idx="3308">
                  <c:v>1.2017999999999999E-2</c:v>
                </c:pt>
                <c:pt idx="3309">
                  <c:v>1.2404E-2</c:v>
                </c:pt>
                <c:pt idx="3310">
                  <c:v>1.2367E-2</c:v>
                </c:pt>
                <c:pt idx="3311">
                  <c:v>1.2564000000000001E-2</c:v>
                </c:pt>
                <c:pt idx="3312">
                  <c:v>1.2293E-2</c:v>
                </c:pt>
                <c:pt idx="3313">
                  <c:v>1.1847E-2</c:v>
                </c:pt>
                <c:pt idx="3314">
                  <c:v>1.2676E-2</c:v>
                </c:pt>
                <c:pt idx="3315">
                  <c:v>1.2108000000000001E-2</c:v>
                </c:pt>
                <c:pt idx="3316">
                  <c:v>1.2262E-2</c:v>
                </c:pt>
                <c:pt idx="3317">
                  <c:v>1.2484E-2</c:v>
                </c:pt>
                <c:pt idx="3318">
                  <c:v>1.2548999999999999E-2</c:v>
                </c:pt>
                <c:pt idx="3319">
                  <c:v>1.2758E-2</c:v>
                </c:pt>
                <c:pt idx="3320">
                  <c:v>1.2721E-2</c:v>
                </c:pt>
                <c:pt idx="3321">
                  <c:v>1.2448000000000001E-2</c:v>
                </c:pt>
                <c:pt idx="3322">
                  <c:v>1.2168E-2</c:v>
                </c:pt>
                <c:pt idx="3323">
                  <c:v>1.2217E-2</c:v>
                </c:pt>
                <c:pt idx="3324">
                  <c:v>1.2329E-2</c:v>
                </c:pt>
                <c:pt idx="3325">
                  <c:v>1.1780000000000001E-2</c:v>
                </c:pt>
                <c:pt idx="3326">
                  <c:v>1.2017999999999999E-2</c:v>
                </c:pt>
                <c:pt idx="3327">
                  <c:v>1.2546E-2</c:v>
                </c:pt>
                <c:pt idx="3328">
                  <c:v>1.2624E-2</c:v>
                </c:pt>
                <c:pt idx="3329">
                  <c:v>1.3724999999999999E-2</c:v>
                </c:pt>
                <c:pt idx="3330">
                  <c:v>1.2612E-2</c:v>
                </c:pt>
                <c:pt idx="3331">
                  <c:v>1.2303E-2</c:v>
                </c:pt>
                <c:pt idx="3332">
                  <c:v>1.2399E-2</c:v>
                </c:pt>
                <c:pt idx="3333">
                  <c:v>1.2090999999999999E-2</c:v>
                </c:pt>
                <c:pt idx="3334">
                  <c:v>1.2226000000000001E-2</c:v>
                </c:pt>
                <c:pt idx="3335">
                  <c:v>1.2178E-2</c:v>
                </c:pt>
                <c:pt idx="3336">
                  <c:v>1.2352999999999999E-2</c:v>
                </c:pt>
                <c:pt idx="3337">
                  <c:v>1.3128000000000001E-2</c:v>
                </c:pt>
                <c:pt idx="3338">
                  <c:v>1.2374E-2</c:v>
                </c:pt>
                <c:pt idx="3339">
                  <c:v>1.2385E-2</c:v>
                </c:pt>
                <c:pt idx="3340">
                  <c:v>1.2017999999999999E-2</c:v>
                </c:pt>
                <c:pt idx="3341">
                  <c:v>1.2071E-2</c:v>
                </c:pt>
                <c:pt idx="3342">
                  <c:v>1.2378E-2</c:v>
                </c:pt>
                <c:pt idx="3343">
                  <c:v>1.2069E-2</c:v>
                </c:pt>
                <c:pt idx="3344">
                  <c:v>1.2219000000000001E-2</c:v>
                </c:pt>
                <c:pt idx="3345">
                  <c:v>1.2427000000000001E-2</c:v>
                </c:pt>
                <c:pt idx="3346">
                  <c:v>1.2243E-2</c:v>
                </c:pt>
                <c:pt idx="3347">
                  <c:v>1.239E-2</c:v>
                </c:pt>
                <c:pt idx="3348">
                  <c:v>1.2699999999999999E-2</c:v>
                </c:pt>
                <c:pt idx="3349">
                  <c:v>1.2182E-2</c:v>
                </c:pt>
                <c:pt idx="3350">
                  <c:v>1.2293E-2</c:v>
                </c:pt>
                <c:pt idx="3351">
                  <c:v>1.3405E-2</c:v>
                </c:pt>
                <c:pt idx="3352">
                  <c:v>1.2609E-2</c:v>
                </c:pt>
                <c:pt idx="3353">
                  <c:v>1.3087E-2</c:v>
                </c:pt>
                <c:pt idx="3354">
                  <c:v>1.2485E-2</c:v>
                </c:pt>
                <c:pt idx="3355">
                  <c:v>1.2456999999999999E-2</c:v>
                </c:pt>
                <c:pt idx="3356">
                  <c:v>1.2030000000000001E-2</c:v>
                </c:pt>
                <c:pt idx="3357">
                  <c:v>1.1927999999999999E-2</c:v>
                </c:pt>
                <c:pt idx="3358">
                  <c:v>1.2074E-2</c:v>
                </c:pt>
                <c:pt idx="3359">
                  <c:v>1.2553999999999999E-2</c:v>
                </c:pt>
                <c:pt idx="3360">
                  <c:v>1.3202999999999999E-2</c:v>
                </c:pt>
                <c:pt idx="3361">
                  <c:v>1.2248E-2</c:v>
                </c:pt>
                <c:pt idx="3362">
                  <c:v>1.5602E-2</c:v>
                </c:pt>
                <c:pt idx="3363">
                  <c:v>1.2186000000000001E-2</c:v>
                </c:pt>
                <c:pt idx="3364">
                  <c:v>1.2658000000000001E-2</c:v>
                </c:pt>
                <c:pt idx="3365">
                  <c:v>1.2234999999999999E-2</c:v>
                </c:pt>
                <c:pt idx="3366">
                  <c:v>1.2692E-2</c:v>
                </c:pt>
                <c:pt idx="3367">
                  <c:v>1.2215E-2</c:v>
                </c:pt>
                <c:pt idx="3368">
                  <c:v>1.2179000000000001E-2</c:v>
                </c:pt>
                <c:pt idx="3369">
                  <c:v>1.6278000000000001E-2</c:v>
                </c:pt>
                <c:pt idx="3370">
                  <c:v>1.2177E-2</c:v>
                </c:pt>
                <c:pt idx="3371">
                  <c:v>1.2160000000000001E-2</c:v>
                </c:pt>
                <c:pt idx="3372">
                  <c:v>1.2494E-2</c:v>
                </c:pt>
                <c:pt idx="3373">
                  <c:v>9.8374000000000003E-2</c:v>
                </c:pt>
                <c:pt idx="3374">
                  <c:v>1.2328E-2</c:v>
                </c:pt>
                <c:pt idx="3375">
                  <c:v>1.2128E-2</c:v>
                </c:pt>
                <c:pt idx="3376">
                  <c:v>1.2763999999999999E-2</c:v>
                </c:pt>
                <c:pt idx="3377">
                  <c:v>1.2233000000000001E-2</c:v>
                </c:pt>
                <c:pt idx="3378">
                  <c:v>1.3504E-2</c:v>
                </c:pt>
                <c:pt idx="3379">
                  <c:v>1.2137999999999999E-2</c:v>
                </c:pt>
                <c:pt idx="3380">
                  <c:v>1.2324999999999999E-2</c:v>
                </c:pt>
                <c:pt idx="3381">
                  <c:v>1.2142E-2</c:v>
                </c:pt>
                <c:pt idx="3382">
                  <c:v>1.2213999999999999E-2</c:v>
                </c:pt>
                <c:pt idx="3383">
                  <c:v>1.3495999999999999E-2</c:v>
                </c:pt>
                <c:pt idx="3384">
                  <c:v>1.3627E-2</c:v>
                </c:pt>
                <c:pt idx="3385">
                  <c:v>1.2272E-2</c:v>
                </c:pt>
                <c:pt idx="3386">
                  <c:v>1.2206E-2</c:v>
                </c:pt>
                <c:pt idx="3387">
                  <c:v>1.2175E-2</c:v>
                </c:pt>
                <c:pt idx="3388">
                  <c:v>1.2345E-2</c:v>
                </c:pt>
                <c:pt idx="3389">
                  <c:v>1.1801000000000001E-2</c:v>
                </c:pt>
                <c:pt idx="3390">
                  <c:v>1.2074E-2</c:v>
                </c:pt>
                <c:pt idx="3391">
                  <c:v>1.2069E-2</c:v>
                </c:pt>
                <c:pt idx="3392">
                  <c:v>1.2145E-2</c:v>
                </c:pt>
                <c:pt idx="3393">
                  <c:v>1.3486E-2</c:v>
                </c:pt>
                <c:pt idx="3394">
                  <c:v>1.2348E-2</c:v>
                </c:pt>
                <c:pt idx="3395">
                  <c:v>1.2869E-2</c:v>
                </c:pt>
                <c:pt idx="3396">
                  <c:v>1.2008E-2</c:v>
                </c:pt>
                <c:pt idx="3397">
                  <c:v>1.2579999999999999E-2</c:v>
                </c:pt>
                <c:pt idx="3398">
                  <c:v>1.1431E-2</c:v>
                </c:pt>
                <c:pt idx="3399">
                  <c:v>1.2348E-2</c:v>
                </c:pt>
                <c:pt idx="3400">
                  <c:v>1.2204E-2</c:v>
                </c:pt>
                <c:pt idx="3401">
                  <c:v>1.2135999999999999E-2</c:v>
                </c:pt>
                <c:pt idx="3402">
                  <c:v>1.2309E-2</c:v>
                </c:pt>
                <c:pt idx="3403">
                  <c:v>1.2194999999999999E-2</c:v>
                </c:pt>
                <c:pt idx="3404">
                  <c:v>1.2248E-2</c:v>
                </c:pt>
                <c:pt idx="3405">
                  <c:v>1.1892E-2</c:v>
                </c:pt>
                <c:pt idx="3406">
                  <c:v>1.2193000000000001E-2</c:v>
                </c:pt>
                <c:pt idx="3407">
                  <c:v>1.2343E-2</c:v>
                </c:pt>
                <c:pt idx="3408">
                  <c:v>1.2460000000000001E-2</c:v>
                </c:pt>
                <c:pt idx="3409">
                  <c:v>1.6256E-2</c:v>
                </c:pt>
                <c:pt idx="3410">
                  <c:v>1.2312999999999999E-2</c:v>
                </c:pt>
                <c:pt idx="3411">
                  <c:v>1.2122000000000001E-2</c:v>
                </c:pt>
                <c:pt idx="3412">
                  <c:v>1.2076E-2</c:v>
                </c:pt>
                <c:pt idx="3413">
                  <c:v>1.2191E-2</c:v>
                </c:pt>
                <c:pt idx="3414">
                  <c:v>1.2144E-2</c:v>
                </c:pt>
                <c:pt idx="3415">
                  <c:v>1.2736000000000001E-2</c:v>
                </c:pt>
                <c:pt idx="3416">
                  <c:v>1.2196E-2</c:v>
                </c:pt>
                <c:pt idx="3417">
                  <c:v>1.3433E-2</c:v>
                </c:pt>
                <c:pt idx="3418">
                  <c:v>1.2579E-2</c:v>
                </c:pt>
                <c:pt idx="3419">
                  <c:v>1.2239999999999999E-2</c:v>
                </c:pt>
                <c:pt idx="3420">
                  <c:v>1.2191E-2</c:v>
                </c:pt>
                <c:pt idx="3421">
                  <c:v>1.2163E-2</c:v>
                </c:pt>
                <c:pt idx="3422">
                  <c:v>1.2638E-2</c:v>
                </c:pt>
                <c:pt idx="3423">
                  <c:v>1.2975E-2</c:v>
                </c:pt>
                <c:pt idx="3424">
                  <c:v>1.2222999999999999E-2</c:v>
                </c:pt>
                <c:pt idx="3425">
                  <c:v>1.1867000000000001E-2</c:v>
                </c:pt>
                <c:pt idx="3426">
                  <c:v>1.2194999999999999E-2</c:v>
                </c:pt>
                <c:pt idx="3427">
                  <c:v>1.2629E-2</c:v>
                </c:pt>
                <c:pt idx="3428">
                  <c:v>1.2415000000000001E-2</c:v>
                </c:pt>
                <c:pt idx="3429">
                  <c:v>1.2305E-2</c:v>
                </c:pt>
                <c:pt idx="3430">
                  <c:v>1.2975E-2</c:v>
                </c:pt>
                <c:pt idx="3431">
                  <c:v>1.2276E-2</c:v>
                </c:pt>
                <c:pt idx="3432">
                  <c:v>1.2248999999999999E-2</c:v>
                </c:pt>
                <c:pt idx="3433">
                  <c:v>1.2969E-2</c:v>
                </c:pt>
                <c:pt idx="3434">
                  <c:v>1.2283000000000001E-2</c:v>
                </c:pt>
                <c:pt idx="3435">
                  <c:v>1.2234E-2</c:v>
                </c:pt>
                <c:pt idx="3436">
                  <c:v>1.2321E-2</c:v>
                </c:pt>
                <c:pt idx="3437">
                  <c:v>1.2473E-2</c:v>
                </c:pt>
                <c:pt idx="3438">
                  <c:v>1.217E-2</c:v>
                </c:pt>
                <c:pt idx="3439">
                  <c:v>1.247E-2</c:v>
                </c:pt>
                <c:pt idx="3440">
                  <c:v>1.3592999999999999E-2</c:v>
                </c:pt>
                <c:pt idx="3441">
                  <c:v>1.252E-2</c:v>
                </c:pt>
                <c:pt idx="3442">
                  <c:v>1.2213999999999999E-2</c:v>
                </c:pt>
                <c:pt idx="3443">
                  <c:v>1.2369E-2</c:v>
                </c:pt>
                <c:pt idx="3444">
                  <c:v>1.2924E-2</c:v>
                </c:pt>
                <c:pt idx="3445">
                  <c:v>1.235E-2</c:v>
                </c:pt>
                <c:pt idx="3446">
                  <c:v>1.1990000000000001E-2</c:v>
                </c:pt>
                <c:pt idx="3447">
                  <c:v>1.2052999999999999E-2</c:v>
                </c:pt>
                <c:pt idx="3448">
                  <c:v>1.2257000000000001E-2</c:v>
                </c:pt>
                <c:pt idx="3449">
                  <c:v>1.2278000000000001E-2</c:v>
                </c:pt>
                <c:pt idx="3450">
                  <c:v>1.2453000000000001E-2</c:v>
                </c:pt>
                <c:pt idx="3451">
                  <c:v>1.1825E-2</c:v>
                </c:pt>
                <c:pt idx="3452">
                  <c:v>1.2012999999999999E-2</c:v>
                </c:pt>
                <c:pt idx="3453">
                  <c:v>1.3129999999999999E-2</c:v>
                </c:pt>
                <c:pt idx="3454">
                  <c:v>1.2604000000000001E-2</c:v>
                </c:pt>
                <c:pt idx="3455">
                  <c:v>1.2090999999999999E-2</c:v>
                </c:pt>
                <c:pt idx="3456">
                  <c:v>1.2656000000000001E-2</c:v>
                </c:pt>
                <c:pt idx="3457">
                  <c:v>1.2492E-2</c:v>
                </c:pt>
                <c:pt idx="3458">
                  <c:v>1.2215999999999999E-2</c:v>
                </c:pt>
                <c:pt idx="3459">
                  <c:v>1.1950000000000001E-2</c:v>
                </c:pt>
                <c:pt idx="3460">
                  <c:v>1.2359E-2</c:v>
                </c:pt>
                <c:pt idx="3461">
                  <c:v>1.2251E-2</c:v>
                </c:pt>
                <c:pt idx="3462">
                  <c:v>1.359E-2</c:v>
                </c:pt>
                <c:pt idx="3463">
                  <c:v>1.2186000000000001E-2</c:v>
                </c:pt>
                <c:pt idx="3464">
                  <c:v>1.2217E-2</c:v>
                </c:pt>
                <c:pt idx="3465">
                  <c:v>1.2026999999999999E-2</c:v>
                </c:pt>
                <c:pt idx="3466">
                  <c:v>1.2762000000000001E-2</c:v>
                </c:pt>
                <c:pt idx="3467">
                  <c:v>1.2218E-2</c:v>
                </c:pt>
                <c:pt idx="3468">
                  <c:v>1.2125E-2</c:v>
                </c:pt>
                <c:pt idx="3469">
                  <c:v>1.2237E-2</c:v>
                </c:pt>
                <c:pt idx="3470">
                  <c:v>1.2086E-2</c:v>
                </c:pt>
                <c:pt idx="3471">
                  <c:v>1.2187999999999999E-2</c:v>
                </c:pt>
                <c:pt idx="3472">
                  <c:v>1.2017E-2</c:v>
                </c:pt>
                <c:pt idx="3473">
                  <c:v>1.2112E-2</c:v>
                </c:pt>
                <c:pt idx="3474">
                  <c:v>1.2241E-2</c:v>
                </c:pt>
                <c:pt idx="3475">
                  <c:v>1.2307E-2</c:v>
                </c:pt>
                <c:pt idx="3476">
                  <c:v>1.4279999999999999E-2</c:v>
                </c:pt>
                <c:pt idx="3477">
                  <c:v>1.247E-2</c:v>
                </c:pt>
                <c:pt idx="3478">
                  <c:v>1.1964000000000001E-2</c:v>
                </c:pt>
                <c:pt idx="3479">
                  <c:v>1.2491E-2</c:v>
                </c:pt>
                <c:pt idx="3480">
                  <c:v>1.2095E-2</c:v>
                </c:pt>
                <c:pt idx="3481">
                  <c:v>1.2192E-2</c:v>
                </c:pt>
                <c:pt idx="3482">
                  <c:v>1.2201999999999999E-2</c:v>
                </c:pt>
                <c:pt idx="3483">
                  <c:v>1.2755000000000001E-2</c:v>
                </c:pt>
                <c:pt idx="3484">
                  <c:v>1.2017999999999999E-2</c:v>
                </c:pt>
                <c:pt idx="3485">
                  <c:v>1.2226000000000001E-2</c:v>
                </c:pt>
                <c:pt idx="3486">
                  <c:v>1.2043999999999999E-2</c:v>
                </c:pt>
                <c:pt idx="3487">
                  <c:v>1.2068000000000001E-2</c:v>
                </c:pt>
                <c:pt idx="3488">
                  <c:v>1.2279E-2</c:v>
                </c:pt>
                <c:pt idx="3489">
                  <c:v>1.2314E-2</c:v>
                </c:pt>
                <c:pt idx="3490">
                  <c:v>1.2343E-2</c:v>
                </c:pt>
                <c:pt idx="3491">
                  <c:v>1.2197E-2</c:v>
                </c:pt>
                <c:pt idx="3492">
                  <c:v>1.2160000000000001E-2</c:v>
                </c:pt>
                <c:pt idx="3493">
                  <c:v>1.4086E-2</c:v>
                </c:pt>
                <c:pt idx="3494">
                  <c:v>1.2052999999999999E-2</c:v>
                </c:pt>
                <c:pt idx="3495">
                  <c:v>1.2607999999999999E-2</c:v>
                </c:pt>
                <c:pt idx="3496">
                  <c:v>1.2437E-2</c:v>
                </c:pt>
                <c:pt idx="3497">
                  <c:v>1.2125E-2</c:v>
                </c:pt>
                <c:pt idx="3498">
                  <c:v>1.2126E-2</c:v>
                </c:pt>
                <c:pt idx="3499">
                  <c:v>1.2128E-2</c:v>
                </c:pt>
                <c:pt idx="3500">
                  <c:v>1.2219000000000001E-2</c:v>
                </c:pt>
                <c:pt idx="3501">
                  <c:v>1.2017999999999999E-2</c:v>
                </c:pt>
                <c:pt idx="3502">
                  <c:v>1.2619999999999999E-2</c:v>
                </c:pt>
                <c:pt idx="3503">
                  <c:v>1.2101000000000001E-2</c:v>
                </c:pt>
                <c:pt idx="3504">
                  <c:v>1.201E-2</c:v>
                </c:pt>
                <c:pt idx="3505">
                  <c:v>1.2787E-2</c:v>
                </c:pt>
                <c:pt idx="3506">
                  <c:v>1.2184E-2</c:v>
                </c:pt>
                <c:pt idx="3507">
                  <c:v>1.1991E-2</c:v>
                </c:pt>
                <c:pt idx="3508">
                  <c:v>1.2172000000000001E-2</c:v>
                </c:pt>
                <c:pt idx="3509">
                  <c:v>0.15867000000000001</c:v>
                </c:pt>
                <c:pt idx="3510">
                  <c:v>1.221E-2</c:v>
                </c:pt>
                <c:pt idx="3511">
                  <c:v>1.2803999999999999E-2</c:v>
                </c:pt>
                <c:pt idx="3512">
                  <c:v>1.2298E-2</c:v>
                </c:pt>
                <c:pt idx="3513">
                  <c:v>1.2215999999999999E-2</c:v>
                </c:pt>
                <c:pt idx="3514">
                  <c:v>1.2867E-2</c:v>
                </c:pt>
                <c:pt idx="3515">
                  <c:v>1.2184E-2</c:v>
                </c:pt>
                <c:pt idx="3516">
                  <c:v>1.2288E-2</c:v>
                </c:pt>
                <c:pt idx="3517">
                  <c:v>1.1915E-2</c:v>
                </c:pt>
                <c:pt idx="3518">
                  <c:v>1.4692E-2</c:v>
                </c:pt>
                <c:pt idx="3519">
                  <c:v>1.2547000000000001E-2</c:v>
                </c:pt>
                <c:pt idx="3520">
                  <c:v>1.2307E-2</c:v>
                </c:pt>
                <c:pt idx="3521">
                  <c:v>1.291E-2</c:v>
                </c:pt>
                <c:pt idx="3522">
                  <c:v>1.2876E-2</c:v>
                </c:pt>
                <c:pt idx="3523">
                  <c:v>3.2987000000000002E-2</c:v>
                </c:pt>
                <c:pt idx="3524">
                  <c:v>1.2187999999999999E-2</c:v>
                </c:pt>
                <c:pt idx="3525">
                  <c:v>1.2133E-2</c:v>
                </c:pt>
                <c:pt idx="3526">
                  <c:v>1.2309E-2</c:v>
                </c:pt>
                <c:pt idx="3527">
                  <c:v>1.4067E-2</c:v>
                </c:pt>
                <c:pt idx="3528">
                  <c:v>1.3462E-2</c:v>
                </c:pt>
                <c:pt idx="3529">
                  <c:v>1.2045E-2</c:v>
                </c:pt>
                <c:pt idx="3530">
                  <c:v>1.214E-2</c:v>
                </c:pt>
                <c:pt idx="3531">
                  <c:v>4.3345000000000002E-2</c:v>
                </c:pt>
                <c:pt idx="3532">
                  <c:v>1.3096999999999999E-2</c:v>
                </c:pt>
                <c:pt idx="3533">
                  <c:v>1.9973000000000001E-2</c:v>
                </c:pt>
                <c:pt idx="3534">
                  <c:v>1.2030000000000001E-2</c:v>
                </c:pt>
                <c:pt idx="3535">
                  <c:v>1.2156999999999999E-2</c:v>
                </c:pt>
                <c:pt idx="3536">
                  <c:v>1.2199E-2</c:v>
                </c:pt>
                <c:pt idx="3537">
                  <c:v>1.2267999999999999E-2</c:v>
                </c:pt>
                <c:pt idx="3538">
                  <c:v>1.3136999999999999E-2</c:v>
                </c:pt>
                <c:pt idx="3539">
                  <c:v>1.2501999999999999E-2</c:v>
                </c:pt>
                <c:pt idx="3540">
                  <c:v>1.2256E-2</c:v>
                </c:pt>
                <c:pt idx="3541">
                  <c:v>1.2241E-2</c:v>
                </c:pt>
                <c:pt idx="3542">
                  <c:v>1.2219000000000001E-2</c:v>
                </c:pt>
                <c:pt idx="3543">
                  <c:v>1.2363000000000001E-2</c:v>
                </c:pt>
                <c:pt idx="3544">
                  <c:v>1.2184E-2</c:v>
                </c:pt>
                <c:pt idx="3545">
                  <c:v>1.2345999999999999E-2</c:v>
                </c:pt>
                <c:pt idx="3546">
                  <c:v>1.2199E-2</c:v>
                </c:pt>
                <c:pt idx="3547">
                  <c:v>1.209E-2</c:v>
                </c:pt>
                <c:pt idx="3548">
                  <c:v>1.2213E-2</c:v>
                </c:pt>
                <c:pt idx="3549">
                  <c:v>0.03</c:v>
                </c:pt>
                <c:pt idx="3550">
                  <c:v>1.2721E-2</c:v>
                </c:pt>
                <c:pt idx="3551">
                  <c:v>1.2227999999999999E-2</c:v>
                </c:pt>
                <c:pt idx="3552">
                  <c:v>1.2066E-2</c:v>
                </c:pt>
                <c:pt idx="3553">
                  <c:v>1.2337000000000001E-2</c:v>
                </c:pt>
                <c:pt idx="3554">
                  <c:v>1.2033E-2</c:v>
                </c:pt>
                <c:pt idx="3555">
                  <c:v>1.2156999999999999E-2</c:v>
                </c:pt>
                <c:pt idx="3556">
                  <c:v>1.2204E-2</c:v>
                </c:pt>
                <c:pt idx="3557">
                  <c:v>1.2156999999999999E-2</c:v>
                </c:pt>
                <c:pt idx="3558">
                  <c:v>1.197E-2</c:v>
                </c:pt>
                <c:pt idx="3559">
                  <c:v>1.2808999999999999E-2</c:v>
                </c:pt>
                <c:pt idx="3560">
                  <c:v>1.2324999999999999E-2</c:v>
                </c:pt>
                <c:pt idx="3561">
                  <c:v>1.2212000000000001E-2</c:v>
                </c:pt>
                <c:pt idx="3562">
                  <c:v>1.2146000000000001E-2</c:v>
                </c:pt>
                <c:pt idx="3563">
                  <c:v>1.2333999999999999E-2</c:v>
                </c:pt>
                <c:pt idx="3564">
                  <c:v>1.2256E-2</c:v>
                </c:pt>
                <c:pt idx="3565">
                  <c:v>1.2501999999999999E-2</c:v>
                </c:pt>
                <c:pt idx="3566">
                  <c:v>1.3731E-2</c:v>
                </c:pt>
                <c:pt idx="3567">
                  <c:v>1.2045999999999999E-2</c:v>
                </c:pt>
                <c:pt idx="3568">
                  <c:v>1.2050999999999999E-2</c:v>
                </c:pt>
                <c:pt idx="3569">
                  <c:v>1.2485E-2</c:v>
                </c:pt>
                <c:pt idx="3570">
                  <c:v>1.3370999999999999E-2</c:v>
                </c:pt>
                <c:pt idx="3571">
                  <c:v>1.4397E-2</c:v>
                </c:pt>
                <c:pt idx="3572">
                  <c:v>1.2292000000000001E-2</c:v>
                </c:pt>
                <c:pt idx="3573">
                  <c:v>1.2066E-2</c:v>
                </c:pt>
                <c:pt idx="3574">
                  <c:v>1.2423999999999999E-2</c:v>
                </c:pt>
                <c:pt idx="3575">
                  <c:v>1.3743E-2</c:v>
                </c:pt>
                <c:pt idx="3576">
                  <c:v>1.2052999999999999E-2</c:v>
                </c:pt>
                <c:pt idx="3577">
                  <c:v>1.2096000000000001E-2</c:v>
                </c:pt>
                <c:pt idx="3578">
                  <c:v>1.2194999999999999E-2</c:v>
                </c:pt>
                <c:pt idx="3579">
                  <c:v>1.2128999999999999E-2</c:v>
                </c:pt>
                <c:pt idx="3580">
                  <c:v>1.2454E-2</c:v>
                </c:pt>
                <c:pt idx="3581">
                  <c:v>1.2904000000000001E-2</c:v>
                </c:pt>
                <c:pt idx="3582">
                  <c:v>1.2363000000000001E-2</c:v>
                </c:pt>
                <c:pt idx="3583">
                  <c:v>1.193E-2</c:v>
                </c:pt>
                <c:pt idx="3584">
                  <c:v>1.2139E-2</c:v>
                </c:pt>
                <c:pt idx="3585">
                  <c:v>1.2540000000000001E-2</c:v>
                </c:pt>
                <c:pt idx="3586">
                  <c:v>1.256E-2</c:v>
                </c:pt>
                <c:pt idx="3587">
                  <c:v>1.2347E-2</c:v>
                </c:pt>
                <c:pt idx="3588">
                  <c:v>1.2388E-2</c:v>
                </c:pt>
                <c:pt idx="3589">
                  <c:v>1.2082000000000001E-2</c:v>
                </c:pt>
                <c:pt idx="3590">
                  <c:v>1.223E-2</c:v>
                </c:pt>
                <c:pt idx="3591">
                  <c:v>1.2373E-2</c:v>
                </c:pt>
                <c:pt idx="3592">
                  <c:v>1.3698E-2</c:v>
                </c:pt>
                <c:pt idx="3593">
                  <c:v>1.2135E-2</c:v>
                </c:pt>
                <c:pt idx="3594">
                  <c:v>1.2593999999999999E-2</c:v>
                </c:pt>
                <c:pt idx="3595">
                  <c:v>1.2096000000000001E-2</c:v>
                </c:pt>
                <c:pt idx="3596">
                  <c:v>1.1960999999999999E-2</c:v>
                </c:pt>
                <c:pt idx="3597">
                  <c:v>1.2189E-2</c:v>
                </c:pt>
                <c:pt idx="3598">
                  <c:v>1.2265E-2</c:v>
                </c:pt>
                <c:pt idx="3599">
                  <c:v>1.3979E-2</c:v>
                </c:pt>
                <c:pt idx="3600">
                  <c:v>1.3908999999999999E-2</c:v>
                </c:pt>
                <c:pt idx="3601">
                  <c:v>1.2459E-2</c:v>
                </c:pt>
                <c:pt idx="3602">
                  <c:v>1.2751999999999999E-2</c:v>
                </c:pt>
                <c:pt idx="3603">
                  <c:v>1.2681E-2</c:v>
                </c:pt>
                <c:pt idx="3604">
                  <c:v>1.2671999999999999E-2</c:v>
                </c:pt>
                <c:pt idx="3605">
                  <c:v>1.2435999999999999E-2</c:v>
                </c:pt>
                <c:pt idx="3606">
                  <c:v>1.4123E-2</c:v>
                </c:pt>
                <c:pt idx="3607">
                  <c:v>1.2028E-2</c:v>
                </c:pt>
                <c:pt idx="3608">
                  <c:v>1.2355E-2</c:v>
                </c:pt>
                <c:pt idx="3609">
                  <c:v>1.2423E-2</c:v>
                </c:pt>
                <c:pt idx="3610">
                  <c:v>1.2031E-2</c:v>
                </c:pt>
                <c:pt idx="3611">
                  <c:v>1.2215E-2</c:v>
                </c:pt>
                <c:pt idx="3612">
                  <c:v>1.3743E-2</c:v>
                </c:pt>
                <c:pt idx="3613">
                  <c:v>1.2085E-2</c:v>
                </c:pt>
                <c:pt idx="3614">
                  <c:v>1.2697E-2</c:v>
                </c:pt>
                <c:pt idx="3615">
                  <c:v>1.2333999999999999E-2</c:v>
                </c:pt>
                <c:pt idx="3616">
                  <c:v>1.1887999999999999E-2</c:v>
                </c:pt>
                <c:pt idx="3617">
                  <c:v>1.2211E-2</c:v>
                </c:pt>
                <c:pt idx="3618">
                  <c:v>1.3465E-2</c:v>
                </c:pt>
                <c:pt idx="3619">
                  <c:v>1.2997E-2</c:v>
                </c:pt>
                <c:pt idx="3620">
                  <c:v>1.2097999999999999E-2</c:v>
                </c:pt>
                <c:pt idx="3621">
                  <c:v>1.2338E-2</c:v>
                </c:pt>
                <c:pt idx="3622">
                  <c:v>1.2285000000000001E-2</c:v>
                </c:pt>
                <c:pt idx="3623">
                  <c:v>1.2574E-2</c:v>
                </c:pt>
                <c:pt idx="3624">
                  <c:v>1.1816999999999999E-2</c:v>
                </c:pt>
                <c:pt idx="3625">
                  <c:v>1.2172000000000001E-2</c:v>
                </c:pt>
                <c:pt idx="3626">
                  <c:v>1.2191E-2</c:v>
                </c:pt>
                <c:pt idx="3627">
                  <c:v>1.2387E-2</c:v>
                </c:pt>
                <c:pt idx="3628">
                  <c:v>1.2579999999999999E-2</c:v>
                </c:pt>
                <c:pt idx="3629">
                  <c:v>1.3527000000000001E-2</c:v>
                </c:pt>
                <c:pt idx="3630">
                  <c:v>1.2050999999999999E-2</c:v>
                </c:pt>
                <c:pt idx="3631">
                  <c:v>1.2196E-2</c:v>
                </c:pt>
                <c:pt idx="3632">
                  <c:v>1.189E-2</c:v>
                </c:pt>
                <c:pt idx="3633">
                  <c:v>1.2818E-2</c:v>
                </c:pt>
                <c:pt idx="3634">
                  <c:v>1.2324E-2</c:v>
                </c:pt>
                <c:pt idx="3635">
                  <c:v>1.1676000000000001E-2</c:v>
                </c:pt>
                <c:pt idx="3636">
                  <c:v>1.2099E-2</c:v>
                </c:pt>
                <c:pt idx="3637">
                  <c:v>1.2376E-2</c:v>
                </c:pt>
                <c:pt idx="3638">
                  <c:v>1.2159E-2</c:v>
                </c:pt>
                <c:pt idx="3639">
                  <c:v>1.2708000000000001E-2</c:v>
                </c:pt>
                <c:pt idx="3640">
                  <c:v>1.2302E-2</c:v>
                </c:pt>
                <c:pt idx="3641">
                  <c:v>1.2108000000000001E-2</c:v>
                </c:pt>
                <c:pt idx="3642">
                  <c:v>1.208E-2</c:v>
                </c:pt>
                <c:pt idx="3643">
                  <c:v>1.2415000000000001E-2</c:v>
                </c:pt>
                <c:pt idx="3644">
                  <c:v>1.2062E-2</c:v>
                </c:pt>
                <c:pt idx="3645">
                  <c:v>1.2284E-2</c:v>
                </c:pt>
                <c:pt idx="3646">
                  <c:v>1.2546E-2</c:v>
                </c:pt>
                <c:pt idx="3647">
                  <c:v>1.3561999999999999E-2</c:v>
                </c:pt>
                <c:pt idx="3648">
                  <c:v>1.2508E-2</c:v>
                </c:pt>
                <c:pt idx="3649">
                  <c:v>1.2096000000000001E-2</c:v>
                </c:pt>
                <c:pt idx="3650">
                  <c:v>1.2503999999999999E-2</c:v>
                </c:pt>
                <c:pt idx="3651">
                  <c:v>1.1969E-2</c:v>
                </c:pt>
                <c:pt idx="3652">
                  <c:v>1.2064E-2</c:v>
                </c:pt>
                <c:pt idx="3653">
                  <c:v>1.2317E-2</c:v>
                </c:pt>
                <c:pt idx="3654">
                  <c:v>1.2168E-2</c:v>
                </c:pt>
                <c:pt idx="3655">
                  <c:v>1.4984000000000001E-2</c:v>
                </c:pt>
                <c:pt idx="3656">
                  <c:v>1.2670000000000001E-2</c:v>
                </c:pt>
                <c:pt idx="3657">
                  <c:v>1.2054E-2</c:v>
                </c:pt>
                <c:pt idx="3658">
                  <c:v>1.2142E-2</c:v>
                </c:pt>
                <c:pt idx="3659">
                  <c:v>1.2263E-2</c:v>
                </c:pt>
                <c:pt idx="3660">
                  <c:v>1.2916E-2</c:v>
                </c:pt>
                <c:pt idx="3661">
                  <c:v>1.2383E-2</c:v>
                </c:pt>
                <c:pt idx="3662">
                  <c:v>1.2222E-2</c:v>
                </c:pt>
                <c:pt idx="3663">
                  <c:v>1.1788E-2</c:v>
                </c:pt>
                <c:pt idx="3664">
                  <c:v>1.3376000000000001E-2</c:v>
                </c:pt>
                <c:pt idx="3665">
                  <c:v>1.2305E-2</c:v>
                </c:pt>
                <c:pt idx="3666">
                  <c:v>1.218E-2</c:v>
                </c:pt>
                <c:pt idx="3667">
                  <c:v>1.2102999999999999E-2</c:v>
                </c:pt>
                <c:pt idx="3668">
                  <c:v>1.2467000000000001E-2</c:v>
                </c:pt>
                <c:pt idx="3669">
                  <c:v>1.3047E-2</c:v>
                </c:pt>
                <c:pt idx="3670">
                  <c:v>1.2093E-2</c:v>
                </c:pt>
                <c:pt idx="3671">
                  <c:v>1.2045E-2</c:v>
                </c:pt>
                <c:pt idx="3672">
                  <c:v>1.1601999999999999E-2</c:v>
                </c:pt>
                <c:pt idx="3673">
                  <c:v>1.2222E-2</c:v>
                </c:pt>
                <c:pt idx="3674">
                  <c:v>1.29E-2</c:v>
                </c:pt>
                <c:pt idx="3675">
                  <c:v>1.1995E-2</c:v>
                </c:pt>
                <c:pt idx="3676">
                  <c:v>1.2781000000000001E-2</c:v>
                </c:pt>
                <c:pt idx="3677">
                  <c:v>1.2274E-2</c:v>
                </c:pt>
                <c:pt idx="3678">
                  <c:v>1.2061000000000001E-2</c:v>
                </c:pt>
                <c:pt idx="3679">
                  <c:v>1.221E-2</c:v>
                </c:pt>
                <c:pt idx="3680">
                  <c:v>1.2791E-2</c:v>
                </c:pt>
                <c:pt idx="3681">
                  <c:v>1.2251E-2</c:v>
                </c:pt>
                <c:pt idx="3682">
                  <c:v>1.234E-2</c:v>
                </c:pt>
                <c:pt idx="3683">
                  <c:v>1.2973E-2</c:v>
                </c:pt>
                <c:pt idx="3684">
                  <c:v>1.2043999999999999E-2</c:v>
                </c:pt>
                <c:pt idx="3685">
                  <c:v>1.2432E-2</c:v>
                </c:pt>
                <c:pt idx="3686">
                  <c:v>1.2366E-2</c:v>
                </c:pt>
                <c:pt idx="3687">
                  <c:v>1.2371E-2</c:v>
                </c:pt>
                <c:pt idx="3688">
                  <c:v>1.2342000000000001E-2</c:v>
                </c:pt>
                <c:pt idx="3689">
                  <c:v>1.2181000000000001E-2</c:v>
                </c:pt>
                <c:pt idx="3690">
                  <c:v>1.3124E-2</c:v>
                </c:pt>
                <c:pt idx="3691">
                  <c:v>1.2265E-2</c:v>
                </c:pt>
                <c:pt idx="3692">
                  <c:v>1.1828999999999999E-2</c:v>
                </c:pt>
                <c:pt idx="3693">
                  <c:v>1.3221999999999999E-2</c:v>
                </c:pt>
                <c:pt idx="3694">
                  <c:v>1.2298999999999999E-2</c:v>
                </c:pt>
                <c:pt idx="3695">
                  <c:v>1.2173E-2</c:v>
                </c:pt>
                <c:pt idx="3696">
                  <c:v>1.2555999999999999E-2</c:v>
                </c:pt>
                <c:pt idx="3697">
                  <c:v>1.2252000000000001E-2</c:v>
                </c:pt>
                <c:pt idx="3698">
                  <c:v>1.1969E-2</c:v>
                </c:pt>
                <c:pt idx="3699">
                  <c:v>1.2163E-2</c:v>
                </c:pt>
                <c:pt idx="3700">
                  <c:v>1.2239E-2</c:v>
                </c:pt>
                <c:pt idx="3701">
                  <c:v>1.2732E-2</c:v>
                </c:pt>
                <c:pt idx="3702">
                  <c:v>1.2244E-2</c:v>
                </c:pt>
                <c:pt idx="3703">
                  <c:v>1.24E-2</c:v>
                </c:pt>
                <c:pt idx="3704">
                  <c:v>1.2439E-2</c:v>
                </c:pt>
                <c:pt idx="3705">
                  <c:v>1.2141000000000001E-2</c:v>
                </c:pt>
                <c:pt idx="3706">
                  <c:v>1.2019E-2</c:v>
                </c:pt>
                <c:pt idx="3707">
                  <c:v>1.2799E-2</c:v>
                </c:pt>
                <c:pt idx="3708">
                  <c:v>1.2031999999999999E-2</c:v>
                </c:pt>
                <c:pt idx="3709">
                  <c:v>1.2130999999999999E-2</c:v>
                </c:pt>
                <c:pt idx="3710">
                  <c:v>1.2120000000000001E-2</c:v>
                </c:pt>
                <c:pt idx="3711">
                  <c:v>1.2161E-2</c:v>
                </c:pt>
                <c:pt idx="3712">
                  <c:v>1.2153000000000001E-2</c:v>
                </c:pt>
                <c:pt idx="3713">
                  <c:v>1.2281E-2</c:v>
                </c:pt>
                <c:pt idx="3714">
                  <c:v>1.2498E-2</c:v>
                </c:pt>
                <c:pt idx="3715">
                  <c:v>1.1906999999999999E-2</c:v>
                </c:pt>
                <c:pt idx="3716">
                  <c:v>1.2146000000000001E-2</c:v>
                </c:pt>
                <c:pt idx="3717">
                  <c:v>1.1885E-2</c:v>
                </c:pt>
                <c:pt idx="3718">
                  <c:v>1.2421E-2</c:v>
                </c:pt>
                <c:pt idx="3719">
                  <c:v>1.4626999999999999E-2</c:v>
                </c:pt>
                <c:pt idx="3720">
                  <c:v>1.2355E-2</c:v>
                </c:pt>
                <c:pt idx="3721">
                  <c:v>1.3068E-2</c:v>
                </c:pt>
                <c:pt idx="3722">
                  <c:v>1.2057999999999999E-2</c:v>
                </c:pt>
                <c:pt idx="3723">
                  <c:v>1.2102E-2</c:v>
                </c:pt>
                <c:pt idx="3724">
                  <c:v>1.2307999999999999E-2</c:v>
                </c:pt>
                <c:pt idx="3725">
                  <c:v>1.2218E-2</c:v>
                </c:pt>
                <c:pt idx="3726">
                  <c:v>1.2239E-2</c:v>
                </c:pt>
                <c:pt idx="3727">
                  <c:v>1.2126E-2</c:v>
                </c:pt>
                <c:pt idx="3728">
                  <c:v>1.2264000000000001E-2</c:v>
                </c:pt>
                <c:pt idx="3729">
                  <c:v>1.2555999999999999E-2</c:v>
                </c:pt>
                <c:pt idx="3730">
                  <c:v>1.2574E-2</c:v>
                </c:pt>
                <c:pt idx="3731">
                  <c:v>1.2375000000000001E-2</c:v>
                </c:pt>
                <c:pt idx="3732">
                  <c:v>1.2295E-2</c:v>
                </c:pt>
                <c:pt idx="3733">
                  <c:v>1.2479000000000001E-2</c:v>
                </c:pt>
                <c:pt idx="3734">
                  <c:v>1.2108000000000001E-2</c:v>
                </c:pt>
                <c:pt idx="3735">
                  <c:v>1.2312999999999999E-2</c:v>
                </c:pt>
                <c:pt idx="3736">
                  <c:v>2.2696000000000001E-2</c:v>
                </c:pt>
                <c:pt idx="3737">
                  <c:v>1.2194E-2</c:v>
                </c:pt>
                <c:pt idx="3738">
                  <c:v>1.2284E-2</c:v>
                </c:pt>
                <c:pt idx="3739">
                  <c:v>1.4187999999999999E-2</c:v>
                </c:pt>
                <c:pt idx="3740">
                  <c:v>1.2005999999999999E-2</c:v>
                </c:pt>
                <c:pt idx="3741">
                  <c:v>1.3074000000000001E-2</c:v>
                </c:pt>
                <c:pt idx="3742">
                  <c:v>1.7422E-2</c:v>
                </c:pt>
                <c:pt idx="3743">
                  <c:v>1.1667E-2</c:v>
                </c:pt>
                <c:pt idx="3744">
                  <c:v>1.2573000000000001E-2</c:v>
                </c:pt>
                <c:pt idx="3745">
                  <c:v>1.1709000000000001E-2</c:v>
                </c:pt>
                <c:pt idx="3746">
                  <c:v>1.4134000000000001E-2</c:v>
                </c:pt>
                <c:pt idx="3747">
                  <c:v>1.2154E-2</c:v>
                </c:pt>
                <c:pt idx="3748">
                  <c:v>1.2233000000000001E-2</c:v>
                </c:pt>
                <c:pt idx="3749">
                  <c:v>1.2156999999999999E-2</c:v>
                </c:pt>
                <c:pt idx="3750">
                  <c:v>1.2352E-2</c:v>
                </c:pt>
                <c:pt idx="3751">
                  <c:v>1.2383E-2</c:v>
                </c:pt>
                <c:pt idx="3752">
                  <c:v>1.1990000000000001E-2</c:v>
                </c:pt>
                <c:pt idx="3753">
                  <c:v>1.1849E-2</c:v>
                </c:pt>
                <c:pt idx="3754">
                  <c:v>1.2067E-2</c:v>
                </c:pt>
                <c:pt idx="3755">
                  <c:v>1.1944E-2</c:v>
                </c:pt>
                <c:pt idx="3756">
                  <c:v>1.2246E-2</c:v>
                </c:pt>
                <c:pt idx="3757">
                  <c:v>1.2134000000000001E-2</c:v>
                </c:pt>
                <c:pt idx="3758">
                  <c:v>1.2122000000000001E-2</c:v>
                </c:pt>
                <c:pt idx="3759">
                  <c:v>2.3730000000000001E-2</c:v>
                </c:pt>
                <c:pt idx="3760">
                  <c:v>1.306E-2</c:v>
                </c:pt>
                <c:pt idx="3761">
                  <c:v>1.2416E-2</c:v>
                </c:pt>
                <c:pt idx="3762">
                  <c:v>1.2168999999999999E-2</c:v>
                </c:pt>
                <c:pt idx="3763">
                  <c:v>1.2596E-2</c:v>
                </c:pt>
                <c:pt idx="3764">
                  <c:v>1.2171E-2</c:v>
                </c:pt>
                <c:pt idx="3765">
                  <c:v>1.2439E-2</c:v>
                </c:pt>
                <c:pt idx="3766">
                  <c:v>1.2345999999999999E-2</c:v>
                </c:pt>
                <c:pt idx="3767">
                  <c:v>1.2217E-2</c:v>
                </c:pt>
                <c:pt idx="3768">
                  <c:v>1.2520999999999999E-2</c:v>
                </c:pt>
                <c:pt idx="3769">
                  <c:v>1.2289E-2</c:v>
                </c:pt>
                <c:pt idx="3770">
                  <c:v>1.2145E-2</c:v>
                </c:pt>
                <c:pt idx="3771">
                  <c:v>1.2197E-2</c:v>
                </c:pt>
                <c:pt idx="3772">
                  <c:v>1.2361E-2</c:v>
                </c:pt>
                <c:pt idx="3773">
                  <c:v>1.2529E-2</c:v>
                </c:pt>
                <c:pt idx="3774">
                  <c:v>1.2857E-2</c:v>
                </c:pt>
                <c:pt idx="3775">
                  <c:v>1.2274999999999999E-2</c:v>
                </c:pt>
                <c:pt idx="3776">
                  <c:v>1.2168999999999999E-2</c:v>
                </c:pt>
                <c:pt idx="3777">
                  <c:v>1.2146000000000001E-2</c:v>
                </c:pt>
                <c:pt idx="3778">
                  <c:v>1.4059E-2</c:v>
                </c:pt>
                <c:pt idx="3779">
                  <c:v>1.3232000000000001E-2</c:v>
                </c:pt>
                <c:pt idx="3780">
                  <c:v>1.4625000000000001E-2</c:v>
                </c:pt>
                <c:pt idx="3781">
                  <c:v>1.2721E-2</c:v>
                </c:pt>
                <c:pt idx="3782">
                  <c:v>1.2276E-2</c:v>
                </c:pt>
                <c:pt idx="3783">
                  <c:v>1.2096000000000001E-2</c:v>
                </c:pt>
                <c:pt idx="3784">
                  <c:v>1.2867999999999999E-2</c:v>
                </c:pt>
                <c:pt idx="3785">
                  <c:v>1.342E-2</c:v>
                </c:pt>
                <c:pt idx="3786">
                  <c:v>1.2296E-2</c:v>
                </c:pt>
                <c:pt idx="3787">
                  <c:v>1.2093E-2</c:v>
                </c:pt>
                <c:pt idx="3788">
                  <c:v>1.2137999999999999E-2</c:v>
                </c:pt>
                <c:pt idx="3789">
                  <c:v>1.2152E-2</c:v>
                </c:pt>
                <c:pt idx="3790">
                  <c:v>1.2543E-2</c:v>
                </c:pt>
                <c:pt idx="3791">
                  <c:v>1.2293E-2</c:v>
                </c:pt>
                <c:pt idx="3792">
                  <c:v>1.2174000000000001E-2</c:v>
                </c:pt>
                <c:pt idx="3793">
                  <c:v>1.2031E-2</c:v>
                </c:pt>
                <c:pt idx="3794">
                  <c:v>1.2120000000000001E-2</c:v>
                </c:pt>
                <c:pt idx="3795">
                  <c:v>1.2316000000000001E-2</c:v>
                </c:pt>
                <c:pt idx="3796">
                  <c:v>1.2451E-2</c:v>
                </c:pt>
                <c:pt idx="3797">
                  <c:v>1.1908E-2</c:v>
                </c:pt>
                <c:pt idx="3798">
                  <c:v>1.2736000000000001E-2</c:v>
                </c:pt>
                <c:pt idx="3799">
                  <c:v>1.2834999999999999E-2</c:v>
                </c:pt>
                <c:pt idx="3800">
                  <c:v>1.2638999999999999E-2</c:v>
                </c:pt>
                <c:pt idx="3801">
                  <c:v>1.2328E-2</c:v>
                </c:pt>
                <c:pt idx="3802">
                  <c:v>1.2205000000000001E-2</c:v>
                </c:pt>
                <c:pt idx="3803">
                  <c:v>1.2987E-2</c:v>
                </c:pt>
                <c:pt idx="3804">
                  <c:v>1.2226000000000001E-2</c:v>
                </c:pt>
                <c:pt idx="3805">
                  <c:v>1.2256E-2</c:v>
                </c:pt>
                <c:pt idx="3806">
                  <c:v>1.2319999999999999E-2</c:v>
                </c:pt>
                <c:pt idx="3807">
                  <c:v>1.1937E-2</c:v>
                </c:pt>
                <c:pt idx="3808">
                  <c:v>1.2684000000000001E-2</c:v>
                </c:pt>
                <c:pt idx="3809">
                  <c:v>1.2154E-2</c:v>
                </c:pt>
                <c:pt idx="3810">
                  <c:v>1.2838E-2</c:v>
                </c:pt>
                <c:pt idx="3811">
                  <c:v>1.3030999999999999E-2</c:v>
                </c:pt>
                <c:pt idx="3812">
                  <c:v>1.2108000000000001E-2</c:v>
                </c:pt>
                <c:pt idx="3813">
                  <c:v>1.2199E-2</c:v>
                </c:pt>
                <c:pt idx="3814">
                  <c:v>1.2104E-2</c:v>
                </c:pt>
                <c:pt idx="3815">
                  <c:v>1.2081E-2</c:v>
                </c:pt>
                <c:pt idx="3816">
                  <c:v>1.2814000000000001E-2</c:v>
                </c:pt>
                <c:pt idx="3817">
                  <c:v>1.2919999999999999E-2</c:v>
                </c:pt>
                <c:pt idx="3818">
                  <c:v>1.2074E-2</c:v>
                </c:pt>
                <c:pt idx="3819">
                  <c:v>1.2197E-2</c:v>
                </c:pt>
                <c:pt idx="3820">
                  <c:v>1.2189E-2</c:v>
                </c:pt>
                <c:pt idx="3821">
                  <c:v>1.2141000000000001E-2</c:v>
                </c:pt>
                <c:pt idx="3822">
                  <c:v>1.2168999999999999E-2</c:v>
                </c:pt>
                <c:pt idx="3823">
                  <c:v>1.2017999999999999E-2</c:v>
                </c:pt>
                <c:pt idx="3824">
                  <c:v>1.2989000000000001E-2</c:v>
                </c:pt>
                <c:pt idx="3825">
                  <c:v>1.3172E-2</c:v>
                </c:pt>
                <c:pt idx="3826">
                  <c:v>1.2052E-2</c:v>
                </c:pt>
                <c:pt idx="3827">
                  <c:v>1.2118E-2</c:v>
                </c:pt>
                <c:pt idx="3828">
                  <c:v>1.2173E-2</c:v>
                </c:pt>
                <c:pt idx="3829">
                  <c:v>1.2347E-2</c:v>
                </c:pt>
                <c:pt idx="3830">
                  <c:v>1.2182999999999999E-2</c:v>
                </c:pt>
                <c:pt idx="3831">
                  <c:v>1.3285999999999999E-2</c:v>
                </c:pt>
                <c:pt idx="3832">
                  <c:v>1.1844E-2</c:v>
                </c:pt>
                <c:pt idx="3833">
                  <c:v>1.2178E-2</c:v>
                </c:pt>
                <c:pt idx="3834">
                  <c:v>1.2137E-2</c:v>
                </c:pt>
                <c:pt idx="3835">
                  <c:v>1.2171E-2</c:v>
                </c:pt>
                <c:pt idx="3836">
                  <c:v>1.2092E-2</c:v>
                </c:pt>
                <c:pt idx="3837">
                  <c:v>1.2005999999999999E-2</c:v>
                </c:pt>
                <c:pt idx="3838">
                  <c:v>1.2341E-2</c:v>
                </c:pt>
                <c:pt idx="3839">
                  <c:v>1.2364999999999999E-2</c:v>
                </c:pt>
                <c:pt idx="3840">
                  <c:v>1.2177E-2</c:v>
                </c:pt>
                <c:pt idx="3841">
                  <c:v>1.2488000000000001E-2</c:v>
                </c:pt>
                <c:pt idx="3842">
                  <c:v>1.2418999999999999E-2</c:v>
                </c:pt>
                <c:pt idx="3843">
                  <c:v>1.3703E-2</c:v>
                </c:pt>
                <c:pt idx="3844">
                  <c:v>1.1974E-2</c:v>
                </c:pt>
                <c:pt idx="3845">
                  <c:v>1.2455000000000001E-2</c:v>
                </c:pt>
                <c:pt idx="3846">
                  <c:v>1.2359E-2</c:v>
                </c:pt>
                <c:pt idx="3847">
                  <c:v>1.2487E-2</c:v>
                </c:pt>
                <c:pt idx="3848">
                  <c:v>1.2171E-2</c:v>
                </c:pt>
                <c:pt idx="3849">
                  <c:v>1.2258E-2</c:v>
                </c:pt>
                <c:pt idx="3850">
                  <c:v>1.2213999999999999E-2</c:v>
                </c:pt>
                <c:pt idx="3851">
                  <c:v>1.2322E-2</c:v>
                </c:pt>
                <c:pt idx="3852">
                  <c:v>1.2694E-2</c:v>
                </c:pt>
                <c:pt idx="3853">
                  <c:v>1.2333999999999999E-2</c:v>
                </c:pt>
                <c:pt idx="3854">
                  <c:v>1.1949E-2</c:v>
                </c:pt>
                <c:pt idx="3855">
                  <c:v>1.1926000000000001E-2</c:v>
                </c:pt>
                <c:pt idx="3856">
                  <c:v>1.2505E-2</c:v>
                </c:pt>
                <c:pt idx="3857">
                  <c:v>1.2282E-2</c:v>
                </c:pt>
                <c:pt idx="3858">
                  <c:v>1.2122000000000001E-2</c:v>
                </c:pt>
                <c:pt idx="3859">
                  <c:v>1.2295E-2</c:v>
                </c:pt>
                <c:pt idx="3860">
                  <c:v>1.2017999999999999E-2</c:v>
                </c:pt>
                <c:pt idx="3861">
                  <c:v>1.2009000000000001E-2</c:v>
                </c:pt>
                <c:pt idx="3862">
                  <c:v>1.5446E-2</c:v>
                </c:pt>
                <c:pt idx="3863">
                  <c:v>1.2123E-2</c:v>
                </c:pt>
                <c:pt idx="3864">
                  <c:v>1.3193E-2</c:v>
                </c:pt>
                <c:pt idx="3865">
                  <c:v>1.2321E-2</c:v>
                </c:pt>
                <c:pt idx="3866">
                  <c:v>1.2939000000000001E-2</c:v>
                </c:pt>
                <c:pt idx="3867">
                  <c:v>1.2208E-2</c:v>
                </c:pt>
                <c:pt idx="3868">
                  <c:v>1.2430999999999999E-2</c:v>
                </c:pt>
                <c:pt idx="3869">
                  <c:v>1.2088E-2</c:v>
                </c:pt>
                <c:pt idx="3870">
                  <c:v>1.2189999999999999E-2</c:v>
                </c:pt>
                <c:pt idx="3871">
                  <c:v>1.2158E-2</c:v>
                </c:pt>
                <c:pt idx="3872">
                  <c:v>1.2435999999999999E-2</c:v>
                </c:pt>
                <c:pt idx="3873">
                  <c:v>2.2953000000000001E-2</c:v>
                </c:pt>
                <c:pt idx="3874">
                  <c:v>1.294E-2</c:v>
                </c:pt>
                <c:pt idx="3875">
                  <c:v>1.2322E-2</c:v>
                </c:pt>
                <c:pt idx="3876">
                  <c:v>1.2385999999999999E-2</c:v>
                </c:pt>
                <c:pt idx="3877">
                  <c:v>1.2363000000000001E-2</c:v>
                </c:pt>
                <c:pt idx="3878">
                  <c:v>1.2178E-2</c:v>
                </c:pt>
                <c:pt idx="3879">
                  <c:v>1.2082000000000001E-2</c:v>
                </c:pt>
                <c:pt idx="3880">
                  <c:v>1.2316000000000001E-2</c:v>
                </c:pt>
                <c:pt idx="3881">
                  <c:v>1.3246000000000001E-2</c:v>
                </c:pt>
                <c:pt idx="3882">
                  <c:v>1.2293999999999999E-2</c:v>
                </c:pt>
                <c:pt idx="3883">
                  <c:v>1.197E-2</c:v>
                </c:pt>
                <c:pt idx="3884">
                  <c:v>1.3953999999999999E-2</c:v>
                </c:pt>
                <c:pt idx="3885">
                  <c:v>1.2083E-2</c:v>
                </c:pt>
                <c:pt idx="3886">
                  <c:v>1.2617E-2</c:v>
                </c:pt>
                <c:pt idx="3887">
                  <c:v>1.2425E-2</c:v>
                </c:pt>
                <c:pt idx="3888">
                  <c:v>1.2473E-2</c:v>
                </c:pt>
                <c:pt idx="3889">
                  <c:v>1.2351000000000001E-2</c:v>
                </c:pt>
                <c:pt idx="3890">
                  <c:v>1.3717E-2</c:v>
                </c:pt>
                <c:pt idx="3891">
                  <c:v>1.2120000000000001E-2</c:v>
                </c:pt>
                <c:pt idx="3892">
                  <c:v>1.2082000000000001E-2</c:v>
                </c:pt>
                <c:pt idx="3893">
                  <c:v>1.2043E-2</c:v>
                </c:pt>
                <c:pt idx="3894">
                  <c:v>1.2633E-2</c:v>
                </c:pt>
                <c:pt idx="3895">
                  <c:v>1.2106E-2</c:v>
                </c:pt>
                <c:pt idx="3896">
                  <c:v>1.2482999999999999E-2</c:v>
                </c:pt>
                <c:pt idx="3897">
                  <c:v>1.3053E-2</c:v>
                </c:pt>
                <c:pt idx="3898">
                  <c:v>1.2115000000000001E-2</c:v>
                </c:pt>
                <c:pt idx="3899">
                  <c:v>1.2241999999999999E-2</c:v>
                </c:pt>
                <c:pt idx="3900">
                  <c:v>1.2855999999999999E-2</c:v>
                </c:pt>
                <c:pt idx="3901">
                  <c:v>1.2114E-2</c:v>
                </c:pt>
                <c:pt idx="3902">
                  <c:v>1.4259000000000001E-2</c:v>
                </c:pt>
                <c:pt idx="3903">
                  <c:v>1.2158E-2</c:v>
                </c:pt>
                <c:pt idx="3904">
                  <c:v>1.2333999999999999E-2</c:v>
                </c:pt>
                <c:pt idx="3905">
                  <c:v>1.3363E-2</c:v>
                </c:pt>
                <c:pt idx="3906">
                  <c:v>1.2448000000000001E-2</c:v>
                </c:pt>
                <c:pt idx="3907">
                  <c:v>1.2364E-2</c:v>
                </c:pt>
                <c:pt idx="3908">
                  <c:v>1.2059E-2</c:v>
                </c:pt>
                <c:pt idx="3909">
                  <c:v>1.1957000000000001E-2</c:v>
                </c:pt>
                <c:pt idx="3910">
                  <c:v>1.2281E-2</c:v>
                </c:pt>
                <c:pt idx="3911">
                  <c:v>1.2112E-2</c:v>
                </c:pt>
                <c:pt idx="3912">
                  <c:v>1.2041E-2</c:v>
                </c:pt>
                <c:pt idx="3913">
                  <c:v>1.2529E-2</c:v>
                </c:pt>
                <c:pt idx="3914">
                  <c:v>1.2139E-2</c:v>
                </c:pt>
                <c:pt idx="3915">
                  <c:v>1.2034E-2</c:v>
                </c:pt>
                <c:pt idx="3916">
                  <c:v>1.2234E-2</c:v>
                </c:pt>
                <c:pt idx="3917">
                  <c:v>1.2331E-2</c:v>
                </c:pt>
                <c:pt idx="3918">
                  <c:v>1.5159000000000001E-2</c:v>
                </c:pt>
                <c:pt idx="3919">
                  <c:v>1.2260999999999999E-2</c:v>
                </c:pt>
                <c:pt idx="3920">
                  <c:v>1.2208E-2</c:v>
                </c:pt>
                <c:pt idx="3921">
                  <c:v>1.2416E-2</c:v>
                </c:pt>
                <c:pt idx="3922">
                  <c:v>1.2251E-2</c:v>
                </c:pt>
                <c:pt idx="3923">
                  <c:v>1.2292000000000001E-2</c:v>
                </c:pt>
                <c:pt idx="3924">
                  <c:v>1.2367E-2</c:v>
                </c:pt>
                <c:pt idx="3925">
                  <c:v>1.4368000000000001E-2</c:v>
                </c:pt>
                <c:pt idx="3926">
                  <c:v>1.2078999999999999E-2</c:v>
                </c:pt>
                <c:pt idx="3927">
                  <c:v>1.1916E-2</c:v>
                </c:pt>
                <c:pt idx="3928">
                  <c:v>1.2605999999999999E-2</c:v>
                </c:pt>
                <c:pt idx="3929">
                  <c:v>1.2122000000000001E-2</c:v>
                </c:pt>
                <c:pt idx="3930">
                  <c:v>1.2296E-2</c:v>
                </c:pt>
                <c:pt idx="3931">
                  <c:v>1.2331999999999999E-2</c:v>
                </c:pt>
                <c:pt idx="3932">
                  <c:v>1.2408000000000001E-2</c:v>
                </c:pt>
                <c:pt idx="3933">
                  <c:v>1.2133E-2</c:v>
                </c:pt>
                <c:pt idx="3934">
                  <c:v>1.2252000000000001E-2</c:v>
                </c:pt>
                <c:pt idx="3935">
                  <c:v>1.3867000000000001E-2</c:v>
                </c:pt>
                <c:pt idx="3936">
                  <c:v>1.2194E-2</c:v>
                </c:pt>
                <c:pt idx="3937">
                  <c:v>1.278E-2</c:v>
                </c:pt>
                <c:pt idx="3938">
                  <c:v>1.2949E-2</c:v>
                </c:pt>
                <c:pt idx="3939">
                  <c:v>1.2099E-2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38-8C4F-ADE3-CB3944399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4485408"/>
        <c:axId val="1684474992"/>
      </c:scatterChart>
      <c:valAx>
        <c:axId val="1684485408"/>
        <c:scaling>
          <c:orientation val="minMax"/>
          <c:max val="4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solidFill>
              <a:schemeClr val="bg1"/>
            </a:solidFill>
          </a:ln>
        </c:spPr>
        <c:crossAx val="1684474992"/>
        <c:crosses val="autoZero"/>
        <c:crossBetween val="midCat"/>
      </c:valAx>
      <c:valAx>
        <c:axId val="16844749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i="1" dirty="0"/>
                  <a:t>F</a:t>
                </a:r>
                <a:r>
                  <a:rPr lang="en-US" i="1" baseline="-25000" dirty="0"/>
                  <a:t>ST</a:t>
                </a:r>
                <a:r>
                  <a:rPr lang="en-US" i="1" dirty="0"/>
                  <a:t> 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25400">
            <a:solidFill>
              <a:schemeClr val="bg1"/>
            </a:solidFill>
          </a:ln>
        </c:spPr>
        <c:crossAx val="16844854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0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>
              <a:noFill/>
            </a:ln>
          </c:spPr>
          <c:marker>
            <c:spPr>
              <a:solidFill>
                <a:schemeClr val="bg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accent4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numRef>
              <c:f>Sheet1!$A$2:$A$3941</c:f>
              <c:numCache>
                <c:formatCode>General</c:formatCode>
                <c:ptCount val="39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</c:numCache>
            </c:numRef>
          </c:xVal>
          <c:yVal>
            <c:numRef>
              <c:f>Sheet1!$F$2:$F$3941</c:f>
              <c:numCache>
                <c:formatCode>General</c:formatCode>
                <c:ptCount val="3940"/>
                <c:pt idx="0">
                  <c:v>1.2633999999999999E-2</c:v>
                </c:pt>
                <c:pt idx="1">
                  <c:v>1.2374E-2</c:v>
                </c:pt>
                <c:pt idx="2">
                  <c:v>1.2626999999999999E-2</c:v>
                </c:pt>
                <c:pt idx="3">
                  <c:v>1.2203E-2</c:v>
                </c:pt>
                <c:pt idx="4">
                  <c:v>1.3342E-2</c:v>
                </c:pt>
                <c:pt idx="5">
                  <c:v>1.2586E-2</c:v>
                </c:pt>
                <c:pt idx="6">
                  <c:v>1.2369E-2</c:v>
                </c:pt>
                <c:pt idx="7">
                  <c:v>1.2697E-2</c:v>
                </c:pt>
                <c:pt idx="8">
                  <c:v>1.2588E-2</c:v>
                </c:pt>
                <c:pt idx="9">
                  <c:v>8.4583000000000005E-2</c:v>
                </c:pt>
                <c:pt idx="10">
                  <c:v>1.4423E-2</c:v>
                </c:pt>
                <c:pt idx="11">
                  <c:v>1.2137999999999999E-2</c:v>
                </c:pt>
                <c:pt idx="12">
                  <c:v>1.2619999999999999E-2</c:v>
                </c:pt>
                <c:pt idx="13">
                  <c:v>1.222E-2</c:v>
                </c:pt>
                <c:pt idx="14">
                  <c:v>1.2054E-2</c:v>
                </c:pt>
                <c:pt idx="15">
                  <c:v>1.2135999999999999E-2</c:v>
                </c:pt>
                <c:pt idx="16">
                  <c:v>1.222E-2</c:v>
                </c:pt>
                <c:pt idx="17">
                  <c:v>1.2217E-2</c:v>
                </c:pt>
                <c:pt idx="18">
                  <c:v>1.2500000000000001E-2</c:v>
                </c:pt>
                <c:pt idx="19">
                  <c:v>1.2348E-2</c:v>
                </c:pt>
                <c:pt idx="20">
                  <c:v>1.1975E-2</c:v>
                </c:pt>
                <c:pt idx="21">
                  <c:v>1.2744999999999999E-2</c:v>
                </c:pt>
                <c:pt idx="22">
                  <c:v>1.2142999999999999E-2</c:v>
                </c:pt>
                <c:pt idx="23">
                  <c:v>1.2532E-2</c:v>
                </c:pt>
                <c:pt idx="24">
                  <c:v>1.2387E-2</c:v>
                </c:pt>
                <c:pt idx="25">
                  <c:v>1.2272999999999999E-2</c:v>
                </c:pt>
                <c:pt idx="26">
                  <c:v>1.1894E-2</c:v>
                </c:pt>
                <c:pt idx="27">
                  <c:v>1.2263E-2</c:v>
                </c:pt>
                <c:pt idx="28">
                  <c:v>1.2182999999999999E-2</c:v>
                </c:pt>
                <c:pt idx="29">
                  <c:v>1.2565E-2</c:v>
                </c:pt>
                <c:pt idx="30">
                  <c:v>1.2081E-2</c:v>
                </c:pt>
                <c:pt idx="31">
                  <c:v>1.6171000000000001E-2</c:v>
                </c:pt>
                <c:pt idx="32">
                  <c:v>1.2220999999999999E-2</c:v>
                </c:pt>
                <c:pt idx="33">
                  <c:v>1.2873000000000001E-2</c:v>
                </c:pt>
                <c:pt idx="34">
                  <c:v>1.2807000000000001E-2</c:v>
                </c:pt>
                <c:pt idx="35">
                  <c:v>1.2326999999999999E-2</c:v>
                </c:pt>
                <c:pt idx="36">
                  <c:v>1.2144E-2</c:v>
                </c:pt>
                <c:pt idx="37">
                  <c:v>1.3587E-2</c:v>
                </c:pt>
                <c:pt idx="38">
                  <c:v>1.2378999999999999E-2</c:v>
                </c:pt>
                <c:pt idx="39">
                  <c:v>1.2411999999999999E-2</c:v>
                </c:pt>
                <c:pt idx="40">
                  <c:v>1.1889E-2</c:v>
                </c:pt>
                <c:pt idx="41">
                  <c:v>1.223E-2</c:v>
                </c:pt>
                <c:pt idx="42">
                  <c:v>1.2611000000000001E-2</c:v>
                </c:pt>
                <c:pt idx="43">
                  <c:v>1.4428E-2</c:v>
                </c:pt>
                <c:pt idx="44">
                  <c:v>1.2288E-2</c:v>
                </c:pt>
                <c:pt idx="45">
                  <c:v>1.2226000000000001E-2</c:v>
                </c:pt>
                <c:pt idx="46">
                  <c:v>1.2597000000000001E-2</c:v>
                </c:pt>
                <c:pt idx="47">
                  <c:v>1.2099E-2</c:v>
                </c:pt>
                <c:pt idx="48">
                  <c:v>1.2449999999999999E-2</c:v>
                </c:pt>
                <c:pt idx="49">
                  <c:v>1.2558E-2</c:v>
                </c:pt>
                <c:pt idx="50">
                  <c:v>1.2048E-2</c:v>
                </c:pt>
                <c:pt idx="51">
                  <c:v>1.2330000000000001E-2</c:v>
                </c:pt>
                <c:pt idx="52">
                  <c:v>1.2290000000000001E-2</c:v>
                </c:pt>
                <c:pt idx="53">
                  <c:v>1.4206999999999999E-2</c:v>
                </c:pt>
                <c:pt idx="54">
                  <c:v>1.2798E-2</c:v>
                </c:pt>
                <c:pt idx="55">
                  <c:v>1.3095000000000001E-2</c:v>
                </c:pt>
                <c:pt idx="56">
                  <c:v>1.3783999999999999E-2</c:v>
                </c:pt>
                <c:pt idx="57">
                  <c:v>1.2068000000000001E-2</c:v>
                </c:pt>
                <c:pt idx="58">
                  <c:v>1.2147E-2</c:v>
                </c:pt>
                <c:pt idx="59">
                  <c:v>1.2677000000000001E-2</c:v>
                </c:pt>
                <c:pt idx="60">
                  <c:v>0.17777000000000001</c:v>
                </c:pt>
                <c:pt idx="61">
                  <c:v>1.3684999999999999E-2</c:v>
                </c:pt>
                <c:pt idx="62">
                  <c:v>1.2760000000000001E-2</c:v>
                </c:pt>
                <c:pt idx="63">
                  <c:v>1.2145E-2</c:v>
                </c:pt>
                <c:pt idx="64">
                  <c:v>1.2479000000000001E-2</c:v>
                </c:pt>
                <c:pt idx="65">
                  <c:v>1.2050999999999999E-2</c:v>
                </c:pt>
                <c:pt idx="66">
                  <c:v>1.2433E-2</c:v>
                </c:pt>
                <c:pt idx="67">
                  <c:v>1.2430999999999999E-2</c:v>
                </c:pt>
                <c:pt idx="68">
                  <c:v>1.2252000000000001E-2</c:v>
                </c:pt>
                <c:pt idx="69">
                  <c:v>1.204E-2</c:v>
                </c:pt>
                <c:pt idx="70">
                  <c:v>1.2468999999999999E-2</c:v>
                </c:pt>
                <c:pt idx="71">
                  <c:v>1.2076999999999999E-2</c:v>
                </c:pt>
                <c:pt idx="72">
                  <c:v>1.2616E-2</c:v>
                </c:pt>
                <c:pt idx="73">
                  <c:v>1.2407E-2</c:v>
                </c:pt>
                <c:pt idx="74">
                  <c:v>1.2161E-2</c:v>
                </c:pt>
                <c:pt idx="75">
                  <c:v>1.2204E-2</c:v>
                </c:pt>
                <c:pt idx="76">
                  <c:v>1.1916E-2</c:v>
                </c:pt>
                <c:pt idx="77">
                  <c:v>1.2377000000000001E-2</c:v>
                </c:pt>
                <c:pt idx="78">
                  <c:v>1.2092E-2</c:v>
                </c:pt>
                <c:pt idx="79">
                  <c:v>1.2292000000000001E-2</c:v>
                </c:pt>
                <c:pt idx="80">
                  <c:v>1.2062E-2</c:v>
                </c:pt>
                <c:pt idx="81">
                  <c:v>1.3389E-2</c:v>
                </c:pt>
                <c:pt idx="82">
                  <c:v>1.1929E-2</c:v>
                </c:pt>
                <c:pt idx="83">
                  <c:v>1.3247E-2</c:v>
                </c:pt>
                <c:pt idx="84">
                  <c:v>1.2184E-2</c:v>
                </c:pt>
                <c:pt idx="85">
                  <c:v>1.1932E-2</c:v>
                </c:pt>
                <c:pt idx="86">
                  <c:v>1.2094000000000001E-2</c:v>
                </c:pt>
                <c:pt idx="87">
                  <c:v>1.1877E-2</c:v>
                </c:pt>
                <c:pt idx="88">
                  <c:v>1.3826E-2</c:v>
                </c:pt>
                <c:pt idx="89">
                  <c:v>1.2237E-2</c:v>
                </c:pt>
                <c:pt idx="90">
                  <c:v>1.2239E-2</c:v>
                </c:pt>
                <c:pt idx="91">
                  <c:v>1.2243E-2</c:v>
                </c:pt>
                <c:pt idx="92">
                  <c:v>1.4239999999999999E-2</c:v>
                </c:pt>
                <c:pt idx="93">
                  <c:v>2.6747E-2</c:v>
                </c:pt>
                <c:pt idx="94">
                  <c:v>1.2341E-2</c:v>
                </c:pt>
                <c:pt idx="95">
                  <c:v>1.1894E-2</c:v>
                </c:pt>
                <c:pt idx="96">
                  <c:v>1.2454E-2</c:v>
                </c:pt>
                <c:pt idx="97">
                  <c:v>1.1986999999999999E-2</c:v>
                </c:pt>
                <c:pt idx="98">
                  <c:v>1.2087000000000001E-2</c:v>
                </c:pt>
                <c:pt idx="99">
                  <c:v>1.2489E-2</c:v>
                </c:pt>
                <c:pt idx="100">
                  <c:v>1.2064999999999999E-2</c:v>
                </c:pt>
                <c:pt idx="101">
                  <c:v>1.3439E-2</c:v>
                </c:pt>
                <c:pt idx="102">
                  <c:v>1.2529999999999999E-2</c:v>
                </c:pt>
                <c:pt idx="103">
                  <c:v>1.2203E-2</c:v>
                </c:pt>
                <c:pt idx="104">
                  <c:v>1.2113000000000001E-2</c:v>
                </c:pt>
                <c:pt idx="105">
                  <c:v>1.2205000000000001E-2</c:v>
                </c:pt>
                <c:pt idx="106">
                  <c:v>1.2359E-2</c:v>
                </c:pt>
                <c:pt idx="107">
                  <c:v>1.2233000000000001E-2</c:v>
                </c:pt>
                <c:pt idx="108">
                  <c:v>1.2499E-2</c:v>
                </c:pt>
                <c:pt idx="109">
                  <c:v>1.2357999999999999E-2</c:v>
                </c:pt>
                <c:pt idx="110">
                  <c:v>1.3452E-2</c:v>
                </c:pt>
                <c:pt idx="111">
                  <c:v>1.2292000000000001E-2</c:v>
                </c:pt>
                <c:pt idx="112">
                  <c:v>1.2207000000000001E-2</c:v>
                </c:pt>
                <c:pt idx="113">
                  <c:v>1.2525E-2</c:v>
                </c:pt>
                <c:pt idx="114">
                  <c:v>1.239E-2</c:v>
                </c:pt>
                <c:pt idx="115">
                  <c:v>1.2073E-2</c:v>
                </c:pt>
                <c:pt idx="116">
                  <c:v>1.1937E-2</c:v>
                </c:pt>
                <c:pt idx="117">
                  <c:v>1.209E-2</c:v>
                </c:pt>
                <c:pt idx="118">
                  <c:v>1.2081E-2</c:v>
                </c:pt>
                <c:pt idx="119">
                  <c:v>1.3893000000000001E-2</c:v>
                </c:pt>
                <c:pt idx="120">
                  <c:v>1.2156E-2</c:v>
                </c:pt>
                <c:pt idx="121">
                  <c:v>1.2609E-2</c:v>
                </c:pt>
                <c:pt idx="122">
                  <c:v>1.4198000000000001E-2</c:v>
                </c:pt>
                <c:pt idx="123">
                  <c:v>1.2189E-2</c:v>
                </c:pt>
                <c:pt idx="124">
                  <c:v>1.2197E-2</c:v>
                </c:pt>
                <c:pt idx="125">
                  <c:v>1.2888E-2</c:v>
                </c:pt>
                <c:pt idx="126">
                  <c:v>1.2147E-2</c:v>
                </c:pt>
                <c:pt idx="127">
                  <c:v>1.2031999999999999E-2</c:v>
                </c:pt>
                <c:pt idx="128">
                  <c:v>1.2076E-2</c:v>
                </c:pt>
                <c:pt idx="129">
                  <c:v>1.2078999999999999E-2</c:v>
                </c:pt>
                <c:pt idx="130">
                  <c:v>1.3440000000000001E-2</c:v>
                </c:pt>
                <c:pt idx="131">
                  <c:v>1.2697999999999999E-2</c:v>
                </c:pt>
                <c:pt idx="132">
                  <c:v>1.1998E-2</c:v>
                </c:pt>
                <c:pt idx="133">
                  <c:v>1.2588999999999999E-2</c:v>
                </c:pt>
                <c:pt idx="134">
                  <c:v>1.3224E-2</c:v>
                </c:pt>
                <c:pt idx="135">
                  <c:v>1.2012999999999999E-2</c:v>
                </c:pt>
                <c:pt idx="136">
                  <c:v>1.2055E-2</c:v>
                </c:pt>
                <c:pt idx="137">
                  <c:v>1.2083999999999999E-2</c:v>
                </c:pt>
                <c:pt idx="138">
                  <c:v>1.3285E-2</c:v>
                </c:pt>
                <c:pt idx="139">
                  <c:v>1.2872E-2</c:v>
                </c:pt>
                <c:pt idx="140">
                  <c:v>1.2534999999999999E-2</c:v>
                </c:pt>
                <c:pt idx="141">
                  <c:v>1.2107E-2</c:v>
                </c:pt>
                <c:pt idx="142">
                  <c:v>1.1958999999999999E-2</c:v>
                </c:pt>
                <c:pt idx="143">
                  <c:v>1.2258E-2</c:v>
                </c:pt>
                <c:pt idx="144">
                  <c:v>1.2102E-2</c:v>
                </c:pt>
                <c:pt idx="145">
                  <c:v>1.2182E-2</c:v>
                </c:pt>
                <c:pt idx="146">
                  <c:v>1.2564000000000001E-2</c:v>
                </c:pt>
                <c:pt idx="147">
                  <c:v>1.2607E-2</c:v>
                </c:pt>
                <c:pt idx="148">
                  <c:v>1.2009000000000001E-2</c:v>
                </c:pt>
                <c:pt idx="149">
                  <c:v>1.2315E-2</c:v>
                </c:pt>
                <c:pt idx="150">
                  <c:v>1.5706000000000001E-2</c:v>
                </c:pt>
                <c:pt idx="151">
                  <c:v>1.1859E-2</c:v>
                </c:pt>
                <c:pt idx="152">
                  <c:v>1.2178E-2</c:v>
                </c:pt>
                <c:pt idx="153">
                  <c:v>1.2148000000000001E-2</c:v>
                </c:pt>
                <c:pt idx="154">
                  <c:v>1.3880999999999999E-2</c:v>
                </c:pt>
                <c:pt idx="155">
                  <c:v>1.2388E-2</c:v>
                </c:pt>
                <c:pt idx="156">
                  <c:v>1.2208E-2</c:v>
                </c:pt>
                <c:pt idx="157">
                  <c:v>1.2484E-2</c:v>
                </c:pt>
                <c:pt idx="158">
                  <c:v>1.2331999999999999E-2</c:v>
                </c:pt>
                <c:pt idx="159">
                  <c:v>1.2197E-2</c:v>
                </c:pt>
                <c:pt idx="160">
                  <c:v>1.2278000000000001E-2</c:v>
                </c:pt>
                <c:pt idx="161">
                  <c:v>1.2571000000000001E-2</c:v>
                </c:pt>
                <c:pt idx="162">
                  <c:v>1.3256E-2</c:v>
                </c:pt>
                <c:pt idx="163">
                  <c:v>1.2496E-2</c:v>
                </c:pt>
                <c:pt idx="164">
                  <c:v>1.2508999999999999E-2</c:v>
                </c:pt>
                <c:pt idx="165">
                  <c:v>1.2215E-2</c:v>
                </c:pt>
                <c:pt idx="166">
                  <c:v>1.2125E-2</c:v>
                </c:pt>
                <c:pt idx="167">
                  <c:v>1.2341E-2</c:v>
                </c:pt>
                <c:pt idx="168">
                  <c:v>1.2326999999999999E-2</c:v>
                </c:pt>
                <c:pt idx="169">
                  <c:v>1.2147E-2</c:v>
                </c:pt>
                <c:pt idx="170">
                  <c:v>1.2071E-2</c:v>
                </c:pt>
                <c:pt idx="171">
                  <c:v>1.2329E-2</c:v>
                </c:pt>
                <c:pt idx="172">
                  <c:v>1.2267E-2</c:v>
                </c:pt>
                <c:pt idx="173">
                  <c:v>1.2393E-2</c:v>
                </c:pt>
                <c:pt idx="174">
                  <c:v>1.2107E-2</c:v>
                </c:pt>
                <c:pt idx="175">
                  <c:v>1.2134000000000001E-2</c:v>
                </c:pt>
                <c:pt idx="176">
                  <c:v>1.2430999999999999E-2</c:v>
                </c:pt>
                <c:pt idx="177">
                  <c:v>1.2173E-2</c:v>
                </c:pt>
                <c:pt idx="178">
                  <c:v>1.2236E-2</c:v>
                </c:pt>
                <c:pt idx="179">
                  <c:v>1.24E-2</c:v>
                </c:pt>
                <c:pt idx="180">
                  <c:v>1.2238000000000001E-2</c:v>
                </c:pt>
                <c:pt idx="181">
                  <c:v>1.2338999999999999E-2</c:v>
                </c:pt>
                <c:pt idx="182">
                  <c:v>1.2702E-2</c:v>
                </c:pt>
                <c:pt idx="183">
                  <c:v>1.2808999999999999E-2</c:v>
                </c:pt>
                <c:pt idx="184">
                  <c:v>1.2142999999999999E-2</c:v>
                </c:pt>
                <c:pt idx="185">
                  <c:v>1.2363000000000001E-2</c:v>
                </c:pt>
                <c:pt idx="186">
                  <c:v>1.2611000000000001E-2</c:v>
                </c:pt>
                <c:pt idx="187">
                  <c:v>1.2112E-2</c:v>
                </c:pt>
                <c:pt idx="188">
                  <c:v>1.2109999999999999E-2</c:v>
                </c:pt>
                <c:pt idx="189">
                  <c:v>1.2267999999999999E-2</c:v>
                </c:pt>
                <c:pt idx="190">
                  <c:v>1.2177E-2</c:v>
                </c:pt>
                <c:pt idx="191">
                  <c:v>1.2121E-2</c:v>
                </c:pt>
                <c:pt idx="192">
                  <c:v>1.2784E-2</c:v>
                </c:pt>
                <c:pt idx="193">
                  <c:v>1.2743000000000001E-2</c:v>
                </c:pt>
                <c:pt idx="194">
                  <c:v>1.2167000000000001E-2</c:v>
                </c:pt>
                <c:pt idx="195">
                  <c:v>1.2227E-2</c:v>
                </c:pt>
                <c:pt idx="196">
                  <c:v>1.2508999999999999E-2</c:v>
                </c:pt>
                <c:pt idx="197">
                  <c:v>1.2031E-2</c:v>
                </c:pt>
                <c:pt idx="198">
                  <c:v>1.3278999999999999E-2</c:v>
                </c:pt>
                <c:pt idx="199">
                  <c:v>1.2378999999999999E-2</c:v>
                </c:pt>
                <c:pt idx="200">
                  <c:v>1.2160000000000001E-2</c:v>
                </c:pt>
                <c:pt idx="201">
                  <c:v>1.2201E-2</c:v>
                </c:pt>
                <c:pt idx="202">
                  <c:v>1.2220999999999999E-2</c:v>
                </c:pt>
                <c:pt idx="203">
                  <c:v>1.2677000000000001E-2</c:v>
                </c:pt>
                <c:pt idx="204">
                  <c:v>1.2281E-2</c:v>
                </c:pt>
                <c:pt idx="205">
                  <c:v>1.2289E-2</c:v>
                </c:pt>
                <c:pt idx="206">
                  <c:v>1.2822E-2</c:v>
                </c:pt>
                <c:pt idx="207">
                  <c:v>1.2553999999999999E-2</c:v>
                </c:pt>
                <c:pt idx="208">
                  <c:v>1.2246E-2</c:v>
                </c:pt>
                <c:pt idx="209">
                  <c:v>1.5223E-2</c:v>
                </c:pt>
                <c:pt idx="210">
                  <c:v>1.2126E-2</c:v>
                </c:pt>
                <c:pt idx="211">
                  <c:v>1.2383E-2</c:v>
                </c:pt>
                <c:pt idx="212">
                  <c:v>1.1880999999999999E-2</c:v>
                </c:pt>
                <c:pt idx="213">
                  <c:v>1.2042000000000001E-2</c:v>
                </c:pt>
                <c:pt idx="214">
                  <c:v>1.2475999999999999E-2</c:v>
                </c:pt>
                <c:pt idx="215">
                  <c:v>1.3209E-2</c:v>
                </c:pt>
                <c:pt idx="216">
                  <c:v>1.2645999999999999E-2</c:v>
                </c:pt>
                <c:pt idx="217">
                  <c:v>1.3646999999999999E-2</c:v>
                </c:pt>
                <c:pt idx="218">
                  <c:v>1.2239E-2</c:v>
                </c:pt>
                <c:pt idx="219">
                  <c:v>1.2156E-2</c:v>
                </c:pt>
                <c:pt idx="220">
                  <c:v>1.3179E-2</c:v>
                </c:pt>
                <c:pt idx="221">
                  <c:v>1.2298999999999999E-2</c:v>
                </c:pt>
                <c:pt idx="222">
                  <c:v>1.2508E-2</c:v>
                </c:pt>
                <c:pt idx="223">
                  <c:v>1.2854000000000001E-2</c:v>
                </c:pt>
                <c:pt idx="224">
                  <c:v>1.2307999999999999E-2</c:v>
                </c:pt>
                <c:pt idx="225">
                  <c:v>1.2336E-2</c:v>
                </c:pt>
                <c:pt idx="226">
                  <c:v>1.2168999999999999E-2</c:v>
                </c:pt>
                <c:pt idx="227">
                  <c:v>1.2119E-2</c:v>
                </c:pt>
                <c:pt idx="228">
                  <c:v>1.2104E-2</c:v>
                </c:pt>
                <c:pt idx="229">
                  <c:v>1.2220999999999999E-2</c:v>
                </c:pt>
                <c:pt idx="230">
                  <c:v>1.3391E-2</c:v>
                </c:pt>
                <c:pt idx="231">
                  <c:v>1.2511E-2</c:v>
                </c:pt>
                <c:pt idx="232">
                  <c:v>1.2704999999999999E-2</c:v>
                </c:pt>
                <c:pt idx="233">
                  <c:v>1.2317E-2</c:v>
                </c:pt>
                <c:pt idx="234">
                  <c:v>1.213E-2</c:v>
                </c:pt>
                <c:pt idx="235">
                  <c:v>1.3143999999999999E-2</c:v>
                </c:pt>
                <c:pt idx="236">
                  <c:v>1.2318000000000001E-2</c:v>
                </c:pt>
                <c:pt idx="237">
                  <c:v>1.2307999999999999E-2</c:v>
                </c:pt>
                <c:pt idx="238">
                  <c:v>1.2500000000000001E-2</c:v>
                </c:pt>
                <c:pt idx="239">
                  <c:v>1.1879000000000001E-2</c:v>
                </c:pt>
                <c:pt idx="240">
                  <c:v>1.2055E-2</c:v>
                </c:pt>
                <c:pt idx="241">
                  <c:v>1.2336E-2</c:v>
                </c:pt>
                <c:pt idx="242">
                  <c:v>1.2208E-2</c:v>
                </c:pt>
                <c:pt idx="243">
                  <c:v>1.2213E-2</c:v>
                </c:pt>
                <c:pt idx="244">
                  <c:v>1.2166E-2</c:v>
                </c:pt>
                <c:pt idx="245">
                  <c:v>1.2546E-2</c:v>
                </c:pt>
                <c:pt idx="246">
                  <c:v>1.2246E-2</c:v>
                </c:pt>
                <c:pt idx="247">
                  <c:v>1.2763E-2</c:v>
                </c:pt>
                <c:pt idx="248">
                  <c:v>1.1887999999999999E-2</c:v>
                </c:pt>
                <c:pt idx="249">
                  <c:v>1.2444999999999999E-2</c:v>
                </c:pt>
                <c:pt idx="250">
                  <c:v>1.2534E-2</c:v>
                </c:pt>
                <c:pt idx="251">
                  <c:v>1.1927E-2</c:v>
                </c:pt>
                <c:pt idx="252">
                  <c:v>1.2099E-2</c:v>
                </c:pt>
                <c:pt idx="253">
                  <c:v>1.3977E-2</c:v>
                </c:pt>
                <c:pt idx="254">
                  <c:v>1.2178E-2</c:v>
                </c:pt>
                <c:pt idx="255">
                  <c:v>1.2362E-2</c:v>
                </c:pt>
                <c:pt idx="256">
                  <c:v>1.2279999999999999E-2</c:v>
                </c:pt>
                <c:pt idx="257">
                  <c:v>1.6756E-2</c:v>
                </c:pt>
                <c:pt idx="258">
                  <c:v>1.2418E-2</c:v>
                </c:pt>
                <c:pt idx="259">
                  <c:v>1.2328E-2</c:v>
                </c:pt>
                <c:pt idx="260">
                  <c:v>1.2286E-2</c:v>
                </c:pt>
                <c:pt idx="261">
                  <c:v>1.2291E-2</c:v>
                </c:pt>
                <c:pt idx="262">
                  <c:v>1.2547000000000001E-2</c:v>
                </c:pt>
                <c:pt idx="263">
                  <c:v>1.2276E-2</c:v>
                </c:pt>
                <c:pt idx="264">
                  <c:v>1.265E-2</c:v>
                </c:pt>
                <c:pt idx="265">
                  <c:v>1.2073E-2</c:v>
                </c:pt>
                <c:pt idx="266">
                  <c:v>1.2082000000000001E-2</c:v>
                </c:pt>
                <c:pt idx="267">
                  <c:v>1.2500000000000001E-2</c:v>
                </c:pt>
                <c:pt idx="268">
                  <c:v>1.2394000000000001E-2</c:v>
                </c:pt>
                <c:pt idx="269">
                  <c:v>1.2204E-2</c:v>
                </c:pt>
                <c:pt idx="270">
                  <c:v>1.1780000000000001E-2</c:v>
                </c:pt>
                <c:pt idx="271">
                  <c:v>1.3575E-2</c:v>
                </c:pt>
                <c:pt idx="272">
                  <c:v>1.3351999999999999E-2</c:v>
                </c:pt>
                <c:pt idx="273">
                  <c:v>1.2798E-2</c:v>
                </c:pt>
                <c:pt idx="274">
                  <c:v>1.2317E-2</c:v>
                </c:pt>
                <c:pt idx="275">
                  <c:v>1.2959E-2</c:v>
                </c:pt>
                <c:pt idx="276">
                  <c:v>1.2128E-2</c:v>
                </c:pt>
                <c:pt idx="277">
                  <c:v>1.2578000000000001E-2</c:v>
                </c:pt>
                <c:pt idx="278">
                  <c:v>1.2168E-2</c:v>
                </c:pt>
                <c:pt idx="279">
                  <c:v>1.2429000000000001E-2</c:v>
                </c:pt>
                <c:pt idx="280">
                  <c:v>1.2274999999999999E-2</c:v>
                </c:pt>
                <c:pt idx="281">
                  <c:v>1.2082000000000001E-2</c:v>
                </c:pt>
                <c:pt idx="282">
                  <c:v>1.2694E-2</c:v>
                </c:pt>
                <c:pt idx="283">
                  <c:v>1.2356000000000001E-2</c:v>
                </c:pt>
                <c:pt idx="284">
                  <c:v>1.221E-2</c:v>
                </c:pt>
                <c:pt idx="285">
                  <c:v>1.3585E-2</c:v>
                </c:pt>
                <c:pt idx="286">
                  <c:v>1.2330000000000001E-2</c:v>
                </c:pt>
                <c:pt idx="287">
                  <c:v>1.2529999999999999E-2</c:v>
                </c:pt>
                <c:pt idx="288">
                  <c:v>1.1975E-2</c:v>
                </c:pt>
                <c:pt idx="289">
                  <c:v>1.2222E-2</c:v>
                </c:pt>
                <c:pt idx="290">
                  <c:v>1.2801999999999999E-2</c:v>
                </c:pt>
                <c:pt idx="291">
                  <c:v>1.2149999999999999E-2</c:v>
                </c:pt>
                <c:pt idx="292">
                  <c:v>1.2652999999999999E-2</c:v>
                </c:pt>
                <c:pt idx="293">
                  <c:v>1.2119E-2</c:v>
                </c:pt>
                <c:pt idx="294">
                  <c:v>1.3289E-2</c:v>
                </c:pt>
                <c:pt idx="295">
                  <c:v>1.2612999999999999E-2</c:v>
                </c:pt>
                <c:pt idx="296">
                  <c:v>1.2989000000000001E-2</c:v>
                </c:pt>
                <c:pt idx="297">
                  <c:v>1.2692E-2</c:v>
                </c:pt>
                <c:pt idx="298">
                  <c:v>1.2265E-2</c:v>
                </c:pt>
                <c:pt idx="299">
                  <c:v>1.2338999999999999E-2</c:v>
                </c:pt>
                <c:pt idx="300">
                  <c:v>1.2274999999999999E-2</c:v>
                </c:pt>
                <c:pt idx="301">
                  <c:v>1.2090999999999999E-2</c:v>
                </c:pt>
                <c:pt idx="302">
                  <c:v>1.2593999999999999E-2</c:v>
                </c:pt>
                <c:pt idx="303">
                  <c:v>1.2512000000000001E-2</c:v>
                </c:pt>
                <c:pt idx="304">
                  <c:v>1.2295E-2</c:v>
                </c:pt>
                <c:pt idx="305">
                  <c:v>1.2189999999999999E-2</c:v>
                </c:pt>
                <c:pt idx="306">
                  <c:v>1.2126E-2</c:v>
                </c:pt>
                <c:pt idx="307">
                  <c:v>1.2435999999999999E-2</c:v>
                </c:pt>
                <c:pt idx="308">
                  <c:v>1.1993999999999999E-2</c:v>
                </c:pt>
                <c:pt idx="309">
                  <c:v>1.2293999999999999E-2</c:v>
                </c:pt>
                <c:pt idx="310">
                  <c:v>1.2355E-2</c:v>
                </c:pt>
                <c:pt idx="311">
                  <c:v>1.6992E-2</c:v>
                </c:pt>
                <c:pt idx="312">
                  <c:v>1.2662E-2</c:v>
                </c:pt>
                <c:pt idx="313">
                  <c:v>1.2344000000000001E-2</c:v>
                </c:pt>
                <c:pt idx="314">
                  <c:v>1.1917000000000001E-2</c:v>
                </c:pt>
                <c:pt idx="315">
                  <c:v>1.2847000000000001E-2</c:v>
                </c:pt>
                <c:pt idx="316">
                  <c:v>1.2121E-2</c:v>
                </c:pt>
                <c:pt idx="317">
                  <c:v>1.2347E-2</c:v>
                </c:pt>
                <c:pt idx="318">
                  <c:v>1.2149999999999999E-2</c:v>
                </c:pt>
                <c:pt idx="319">
                  <c:v>1.2479000000000001E-2</c:v>
                </c:pt>
                <c:pt idx="320">
                  <c:v>9.7195000000000004E-2</c:v>
                </c:pt>
                <c:pt idx="321">
                  <c:v>1.1873E-2</c:v>
                </c:pt>
                <c:pt idx="322">
                  <c:v>1.2588999999999999E-2</c:v>
                </c:pt>
                <c:pt idx="323">
                  <c:v>1.2939000000000001E-2</c:v>
                </c:pt>
                <c:pt idx="324">
                  <c:v>1.2611000000000001E-2</c:v>
                </c:pt>
                <c:pt idx="325">
                  <c:v>1.2121E-2</c:v>
                </c:pt>
                <c:pt idx="326">
                  <c:v>1.226E-2</c:v>
                </c:pt>
                <c:pt idx="327">
                  <c:v>1.2333E-2</c:v>
                </c:pt>
                <c:pt idx="328">
                  <c:v>1.2203E-2</c:v>
                </c:pt>
                <c:pt idx="329">
                  <c:v>1.2144E-2</c:v>
                </c:pt>
                <c:pt idx="330">
                  <c:v>1.2996000000000001E-2</c:v>
                </c:pt>
                <c:pt idx="331">
                  <c:v>1.239E-2</c:v>
                </c:pt>
                <c:pt idx="332">
                  <c:v>1.6028000000000001E-2</c:v>
                </c:pt>
                <c:pt idx="333">
                  <c:v>1.2248999999999999E-2</c:v>
                </c:pt>
                <c:pt idx="334">
                  <c:v>1.2794E-2</c:v>
                </c:pt>
                <c:pt idx="335">
                  <c:v>1.2227E-2</c:v>
                </c:pt>
                <c:pt idx="336">
                  <c:v>1.2185E-2</c:v>
                </c:pt>
                <c:pt idx="337">
                  <c:v>1.2252000000000001E-2</c:v>
                </c:pt>
                <c:pt idx="338">
                  <c:v>1.2456999999999999E-2</c:v>
                </c:pt>
                <c:pt idx="339">
                  <c:v>1.2123E-2</c:v>
                </c:pt>
                <c:pt idx="340">
                  <c:v>1.2555E-2</c:v>
                </c:pt>
                <c:pt idx="341">
                  <c:v>1.2617E-2</c:v>
                </c:pt>
                <c:pt idx="342">
                  <c:v>1.2867999999999999E-2</c:v>
                </c:pt>
                <c:pt idx="343">
                  <c:v>1.5261E-2</c:v>
                </c:pt>
                <c:pt idx="344">
                  <c:v>1.2297000000000001E-2</c:v>
                </c:pt>
                <c:pt idx="345">
                  <c:v>1.2101000000000001E-2</c:v>
                </c:pt>
                <c:pt idx="346">
                  <c:v>1.2281E-2</c:v>
                </c:pt>
                <c:pt idx="347">
                  <c:v>1.2633999999999999E-2</c:v>
                </c:pt>
                <c:pt idx="348">
                  <c:v>1.2239999999999999E-2</c:v>
                </c:pt>
                <c:pt idx="349">
                  <c:v>1.2493000000000001E-2</c:v>
                </c:pt>
                <c:pt idx="350">
                  <c:v>1.2201999999999999E-2</c:v>
                </c:pt>
                <c:pt idx="351">
                  <c:v>1.2314E-2</c:v>
                </c:pt>
                <c:pt idx="352">
                  <c:v>1.231E-2</c:v>
                </c:pt>
                <c:pt idx="353">
                  <c:v>1.2086E-2</c:v>
                </c:pt>
                <c:pt idx="354">
                  <c:v>1.1865000000000001E-2</c:v>
                </c:pt>
                <c:pt idx="355">
                  <c:v>1.2748000000000001E-2</c:v>
                </c:pt>
                <c:pt idx="356">
                  <c:v>1.2184E-2</c:v>
                </c:pt>
                <c:pt idx="357">
                  <c:v>1.206E-2</c:v>
                </c:pt>
                <c:pt idx="358">
                  <c:v>1.9151999999999999E-2</c:v>
                </c:pt>
                <c:pt idx="359">
                  <c:v>1.3268E-2</c:v>
                </c:pt>
                <c:pt idx="360">
                  <c:v>1.2394000000000001E-2</c:v>
                </c:pt>
                <c:pt idx="361">
                  <c:v>1.2263E-2</c:v>
                </c:pt>
                <c:pt idx="362">
                  <c:v>1.1952000000000001E-2</c:v>
                </c:pt>
                <c:pt idx="363">
                  <c:v>1.1856E-2</c:v>
                </c:pt>
                <c:pt idx="364">
                  <c:v>1.2463999999999999E-2</c:v>
                </c:pt>
                <c:pt idx="365">
                  <c:v>1.2096000000000001E-2</c:v>
                </c:pt>
                <c:pt idx="366">
                  <c:v>1.2123999999999999E-2</c:v>
                </c:pt>
                <c:pt idx="367">
                  <c:v>1.2319E-2</c:v>
                </c:pt>
                <c:pt idx="368">
                  <c:v>1.2201E-2</c:v>
                </c:pt>
                <c:pt idx="369">
                  <c:v>1.2236E-2</c:v>
                </c:pt>
                <c:pt idx="370">
                  <c:v>1.2059E-2</c:v>
                </c:pt>
                <c:pt idx="371">
                  <c:v>1.2213E-2</c:v>
                </c:pt>
                <c:pt idx="372">
                  <c:v>1.2475999999999999E-2</c:v>
                </c:pt>
                <c:pt idx="373">
                  <c:v>1.2382000000000001E-2</c:v>
                </c:pt>
                <c:pt idx="374">
                  <c:v>1.2045E-2</c:v>
                </c:pt>
                <c:pt idx="375">
                  <c:v>1.2097999999999999E-2</c:v>
                </c:pt>
                <c:pt idx="376">
                  <c:v>1.1179E-2</c:v>
                </c:pt>
                <c:pt idx="377">
                  <c:v>1.2319E-2</c:v>
                </c:pt>
                <c:pt idx="378">
                  <c:v>1.2263E-2</c:v>
                </c:pt>
                <c:pt idx="379">
                  <c:v>1.2096000000000001E-2</c:v>
                </c:pt>
                <c:pt idx="380">
                  <c:v>1.2276E-2</c:v>
                </c:pt>
                <c:pt idx="381">
                  <c:v>1.2357E-2</c:v>
                </c:pt>
                <c:pt idx="382">
                  <c:v>1.2126E-2</c:v>
                </c:pt>
                <c:pt idx="383">
                  <c:v>1.2573000000000001E-2</c:v>
                </c:pt>
                <c:pt idx="384">
                  <c:v>1.201E-2</c:v>
                </c:pt>
                <c:pt idx="385">
                  <c:v>1.2744999999999999E-2</c:v>
                </c:pt>
                <c:pt idx="386">
                  <c:v>1.2507000000000001E-2</c:v>
                </c:pt>
                <c:pt idx="387">
                  <c:v>1.234E-2</c:v>
                </c:pt>
                <c:pt idx="388">
                  <c:v>1.5800000000000002E-2</c:v>
                </c:pt>
                <c:pt idx="389">
                  <c:v>1.2267999999999999E-2</c:v>
                </c:pt>
                <c:pt idx="390">
                  <c:v>1.2312999999999999E-2</c:v>
                </c:pt>
                <c:pt idx="391">
                  <c:v>1.2213E-2</c:v>
                </c:pt>
                <c:pt idx="392">
                  <c:v>1.2011000000000001E-2</c:v>
                </c:pt>
                <c:pt idx="393">
                  <c:v>1.2258E-2</c:v>
                </c:pt>
                <c:pt idx="394">
                  <c:v>1.2388E-2</c:v>
                </c:pt>
                <c:pt idx="395">
                  <c:v>1.4359E-2</c:v>
                </c:pt>
                <c:pt idx="396">
                  <c:v>1.3624000000000001E-2</c:v>
                </c:pt>
                <c:pt idx="397">
                  <c:v>1.2387E-2</c:v>
                </c:pt>
                <c:pt idx="398">
                  <c:v>1.1707E-2</c:v>
                </c:pt>
                <c:pt idx="399">
                  <c:v>1.2177E-2</c:v>
                </c:pt>
                <c:pt idx="400">
                  <c:v>1.1938000000000001E-2</c:v>
                </c:pt>
                <c:pt idx="401">
                  <c:v>1.2599000000000001E-2</c:v>
                </c:pt>
                <c:pt idx="402">
                  <c:v>1.3596E-2</c:v>
                </c:pt>
                <c:pt idx="403">
                  <c:v>1.2096000000000001E-2</c:v>
                </c:pt>
                <c:pt idx="404">
                  <c:v>1.2026999999999999E-2</c:v>
                </c:pt>
                <c:pt idx="405">
                  <c:v>1.1969E-2</c:v>
                </c:pt>
                <c:pt idx="406">
                  <c:v>1.5710999999999999E-2</c:v>
                </c:pt>
                <c:pt idx="407">
                  <c:v>1.2631E-2</c:v>
                </c:pt>
                <c:pt idx="408">
                  <c:v>1.1996E-2</c:v>
                </c:pt>
                <c:pt idx="409">
                  <c:v>1.2154999999999999E-2</c:v>
                </c:pt>
                <c:pt idx="410">
                  <c:v>1.2433E-2</c:v>
                </c:pt>
                <c:pt idx="411">
                  <c:v>1.1729E-2</c:v>
                </c:pt>
                <c:pt idx="412">
                  <c:v>1.2481000000000001E-2</c:v>
                </c:pt>
                <c:pt idx="413">
                  <c:v>1.2347E-2</c:v>
                </c:pt>
                <c:pt idx="414">
                  <c:v>1.2260999999999999E-2</c:v>
                </c:pt>
                <c:pt idx="415">
                  <c:v>1.2349000000000001E-2</c:v>
                </c:pt>
                <c:pt idx="416">
                  <c:v>1.2263E-2</c:v>
                </c:pt>
                <c:pt idx="417">
                  <c:v>1.4581999999999999E-2</c:v>
                </c:pt>
                <c:pt idx="418">
                  <c:v>1.2222999999999999E-2</c:v>
                </c:pt>
                <c:pt idx="419">
                  <c:v>1.3091999999999999E-2</c:v>
                </c:pt>
                <c:pt idx="420">
                  <c:v>1.4298999999999999E-2</c:v>
                </c:pt>
                <c:pt idx="421">
                  <c:v>1.2137999999999999E-2</c:v>
                </c:pt>
                <c:pt idx="422">
                  <c:v>1.3105E-2</c:v>
                </c:pt>
                <c:pt idx="423">
                  <c:v>1.2533000000000001E-2</c:v>
                </c:pt>
                <c:pt idx="424">
                  <c:v>1.1880999999999999E-2</c:v>
                </c:pt>
                <c:pt idx="425">
                  <c:v>1.337E-2</c:v>
                </c:pt>
                <c:pt idx="426">
                  <c:v>1.2426E-2</c:v>
                </c:pt>
                <c:pt idx="427">
                  <c:v>1.2711E-2</c:v>
                </c:pt>
                <c:pt idx="428">
                  <c:v>1.3391E-2</c:v>
                </c:pt>
                <c:pt idx="429">
                  <c:v>1.1865000000000001E-2</c:v>
                </c:pt>
                <c:pt idx="430">
                  <c:v>1.2135E-2</c:v>
                </c:pt>
                <c:pt idx="431">
                  <c:v>1.3077E-2</c:v>
                </c:pt>
                <c:pt idx="432">
                  <c:v>1.2222E-2</c:v>
                </c:pt>
                <c:pt idx="433">
                  <c:v>1.2267E-2</c:v>
                </c:pt>
                <c:pt idx="434">
                  <c:v>1.2683E-2</c:v>
                </c:pt>
                <c:pt idx="435">
                  <c:v>1.2257000000000001E-2</c:v>
                </c:pt>
                <c:pt idx="436">
                  <c:v>1.2090999999999999E-2</c:v>
                </c:pt>
                <c:pt idx="437">
                  <c:v>1.1998999999999999E-2</c:v>
                </c:pt>
                <c:pt idx="438">
                  <c:v>1.3051E-2</c:v>
                </c:pt>
                <c:pt idx="439">
                  <c:v>1.3544E-2</c:v>
                </c:pt>
                <c:pt idx="440">
                  <c:v>1.3729999999999999E-2</c:v>
                </c:pt>
                <c:pt idx="441">
                  <c:v>1.4234E-2</c:v>
                </c:pt>
                <c:pt idx="442">
                  <c:v>1.2146000000000001E-2</c:v>
                </c:pt>
                <c:pt idx="443">
                  <c:v>1.2130999999999999E-2</c:v>
                </c:pt>
                <c:pt idx="444">
                  <c:v>1.2305E-2</c:v>
                </c:pt>
                <c:pt idx="445">
                  <c:v>1.2272999999999999E-2</c:v>
                </c:pt>
                <c:pt idx="446">
                  <c:v>1.1762999999999999E-2</c:v>
                </c:pt>
                <c:pt idx="447">
                  <c:v>1.2194999999999999E-2</c:v>
                </c:pt>
                <c:pt idx="448">
                  <c:v>1.2193000000000001E-2</c:v>
                </c:pt>
                <c:pt idx="449">
                  <c:v>1.2317E-2</c:v>
                </c:pt>
                <c:pt idx="450">
                  <c:v>1.3679E-2</c:v>
                </c:pt>
                <c:pt idx="451">
                  <c:v>1.2552000000000001E-2</c:v>
                </c:pt>
                <c:pt idx="452">
                  <c:v>1.2237E-2</c:v>
                </c:pt>
                <c:pt idx="453">
                  <c:v>1.3712999999999999E-2</c:v>
                </c:pt>
                <c:pt idx="454">
                  <c:v>1.2166E-2</c:v>
                </c:pt>
                <c:pt idx="455">
                  <c:v>1.2393E-2</c:v>
                </c:pt>
                <c:pt idx="456">
                  <c:v>1.2355E-2</c:v>
                </c:pt>
                <c:pt idx="457">
                  <c:v>1.2364999999999999E-2</c:v>
                </c:pt>
                <c:pt idx="458">
                  <c:v>1.2267E-2</c:v>
                </c:pt>
                <c:pt idx="459">
                  <c:v>1.2439E-2</c:v>
                </c:pt>
                <c:pt idx="460">
                  <c:v>1.1899E-2</c:v>
                </c:pt>
                <c:pt idx="461">
                  <c:v>1.2115000000000001E-2</c:v>
                </c:pt>
                <c:pt idx="462">
                  <c:v>1.4896E-2</c:v>
                </c:pt>
                <c:pt idx="463">
                  <c:v>1.2681E-2</c:v>
                </c:pt>
                <c:pt idx="464">
                  <c:v>1.2152E-2</c:v>
                </c:pt>
                <c:pt idx="465">
                  <c:v>1.2111E-2</c:v>
                </c:pt>
                <c:pt idx="466">
                  <c:v>1.2382000000000001E-2</c:v>
                </c:pt>
                <c:pt idx="467">
                  <c:v>1.2166E-2</c:v>
                </c:pt>
                <c:pt idx="468">
                  <c:v>1.3382E-2</c:v>
                </c:pt>
                <c:pt idx="469">
                  <c:v>1.2241E-2</c:v>
                </c:pt>
                <c:pt idx="470">
                  <c:v>1.2886999999999999E-2</c:v>
                </c:pt>
                <c:pt idx="471">
                  <c:v>1.2508E-2</c:v>
                </c:pt>
                <c:pt idx="472">
                  <c:v>1.1900000000000001E-2</c:v>
                </c:pt>
                <c:pt idx="473">
                  <c:v>1.2404999999999999E-2</c:v>
                </c:pt>
                <c:pt idx="474">
                  <c:v>1.2312999999999999E-2</c:v>
                </c:pt>
                <c:pt idx="475">
                  <c:v>1.2286E-2</c:v>
                </c:pt>
                <c:pt idx="476">
                  <c:v>1.3542E-2</c:v>
                </c:pt>
                <c:pt idx="477">
                  <c:v>1.2182E-2</c:v>
                </c:pt>
                <c:pt idx="478">
                  <c:v>1.2371E-2</c:v>
                </c:pt>
                <c:pt idx="479">
                  <c:v>1.2537E-2</c:v>
                </c:pt>
                <c:pt idx="480">
                  <c:v>1.1879000000000001E-2</c:v>
                </c:pt>
                <c:pt idx="481">
                  <c:v>1.2184E-2</c:v>
                </c:pt>
                <c:pt idx="482">
                  <c:v>1.2001E-2</c:v>
                </c:pt>
                <c:pt idx="483">
                  <c:v>1.2171E-2</c:v>
                </c:pt>
                <c:pt idx="484">
                  <c:v>1.2277E-2</c:v>
                </c:pt>
                <c:pt idx="485">
                  <c:v>1.2355E-2</c:v>
                </c:pt>
                <c:pt idx="486">
                  <c:v>1.3828999999999999E-2</c:v>
                </c:pt>
                <c:pt idx="487">
                  <c:v>1.2292000000000001E-2</c:v>
                </c:pt>
                <c:pt idx="488">
                  <c:v>1.2892000000000001E-2</c:v>
                </c:pt>
                <c:pt idx="489">
                  <c:v>1.2231000000000001E-2</c:v>
                </c:pt>
                <c:pt idx="490">
                  <c:v>1.1962E-2</c:v>
                </c:pt>
                <c:pt idx="491">
                  <c:v>1.191E-2</c:v>
                </c:pt>
                <c:pt idx="492">
                  <c:v>1.6539000000000002E-2</c:v>
                </c:pt>
                <c:pt idx="493">
                  <c:v>1.2761E-2</c:v>
                </c:pt>
                <c:pt idx="494">
                  <c:v>1.4094000000000001E-2</c:v>
                </c:pt>
                <c:pt idx="495">
                  <c:v>1.1735000000000001E-2</c:v>
                </c:pt>
                <c:pt idx="496">
                  <c:v>1.2182E-2</c:v>
                </c:pt>
                <c:pt idx="497">
                  <c:v>1.2367E-2</c:v>
                </c:pt>
                <c:pt idx="498">
                  <c:v>1.2101000000000001E-2</c:v>
                </c:pt>
                <c:pt idx="499">
                  <c:v>1.4798E-2</c:v>
                </c:pt>
                <c:pt idx="500">
                  <c:v>1.6989000000000001E-2</c:v>
                </c:pt>
                <c:pt idx="501">
                  <c:v>1.2075000000000001E-2</c:v>
                </c:pt>
                <c:pt idx="502">
                  <c:v>1.2285000000000001E-2</c:v>
                </c:pt>
                <c:pt idx="503">
                  <c:v>1.3557E-2</c:v>
                </c:pt>
                <c:pt idx="504">
                  <c:v>1.2411E-2</c:v>
                </c:pt>
                <c:pt idx="505">
                  <c:v>1.2547000000000001E-2</c:v>
                </c:pt>
                <c:pt idx="506">
                  <c:v>1.2203E-2</c:v>
                </c:pt>
                <c:pt idx="507">
                  <c:v>1.2215999999999999E-2</c:v>
                </c:pt>
                <c:pt idx="508">
                  <c:v>1.1986E-2</c:v>
                </c:pt>
                <c:pt idx="509">
                  <c:v>1.2024999999999999E-2</c:v>
                </c:pt>
                <c:pt idx="510">
                  <c:v>1.242E-2</c:v>
                </c:pt>
                <c:pt idx="511">
                  <c:v>1.2355E-2</c:v>
                </c:pt>
                <c:pt idx="512">
                  <c:v>1.2092E-2</c:v>
                </c:pt>
                <c:pt idx="513">
                  <c:v>1.2092E-2</c:v>
                </c:pt>
                <c:pt idx="514">
                  <c:v>1.2278000000000001E-2</c:v>
                </c:pt>
                <c:pt idx="515">
                  <c:v>1.2207000000000001E-2</c:v>
                </c:pt>
                <c:pt idx="516">
                  <c:v>1.2246999999999999E-2</c:v>
                </c:pt>
                <c:pt idx="517">
                  <c:v>1.3412E-2</c:v>
                </c:pt>
                <c:pt idx="518">
                  <c:v>1.2291E-2</c:v>
                </c:pt>
                <c:pt idx="519">
                  <c:v>1.2075000000000001E-2</c:v>
                </c:pt>
                <c:pt idx="520">
                  <c:v>1.3065E-2</c:v>
                </c:pt>
                <c:pt idx="521">
                  <c:v>1.26E-2</c:v>
                </c:pt>
                <c:pt idx="522">
                  <c:v>1.2231000000000001E-2</c:v>
                </c:pt>
                <c:pt idx="523">
                  <c:v>1.2298E-2</c:v>
                </c:pt>
                <c:pt idx="524">
                  <c:v>1.3207E-2</c:v>
                </c:pt>
                <c:pt idx="525">
                  <c:v>1.2585000000000001E-2</c:v>
                </c:pt>
                <c:pt idx="526">
                  <c:v>1.2213999999999999E-2</c:v>
                </c:pt>
                <c:pt idx="527">
                  <c:v>1.2305E-2</c:v>
                </c:pt>
                <c:pt idx="528">
                  <c:v>1.2225E-2</c:v>
                </c:pt>
                <c:pt idx="529">
                  <c:v>1.2219000000000001E-2</c:v>
                </c:pt>
                <c:pt idx="530">
                  <c:v>1.2102E-2</c:v>
                </c:pt>
                <c:pt idx="531">
                  <c:v>1.2364999999999999E-2</c:v>
                </c:pt>
                <c:pt idx="532">
                  <c:v>1.1998999999999999E-2</c:v>
                </c:pt>
                <c:pt idx="533">
                  <c:v>1.2951000000000001E-2</c:v>
                </c:pt>
                <c:pt idx="534">
                  <c:v>1.1887999999999999E-2</c:v>
                </c:pt>
                <c:pt idx="535">
                  <c:v>1.2604000000000001E-2</c:v>
                </c:pt>
                <c:pt idx="536">
                  <c:v>1.2614999999999999E-2</c:v>
                </c:pt>
                <c:pt idx="537">
                  <c:v>1.2205000000000001E-2</c:v>
                </c:pt>
                <c:pt idx="538">
                  <c:v>1.2093E-2</c:v>
                </c:pt>
                <c:pt idx="539">
                  <c:v>1.3010000000000001E-2</c:v>
                </c:pt>
                <c:pt idx="540">
                  <c:v>1.3148999999999999E-2</c:v>
                </c:pt>
                <c:pt idx="541">
                  <c:v>1.2668E-2</c:v>
                </c:pt>
                <c:pt idx="542">
                  <c:v>1.2134000000000001E-2</c:v>
                </c:pt>
                <c:pt idx="543">
                  <c:v>1.2558E-2</c:v>
                </c:pt>
                <c:pt idx="544">
                  <c:v>1.2229E-2</c:v>
                </c:pt>
                <c:pt idx="545">
                  <c:v>1.2227E-2</c:v>
                </c:pt>
                <c:pt idx="546">
                  <c:v>2.009E-2</c:v>
                </c:pt>
                <c:pt idx="547">
                  <c:v>1.3263E-2</c:v>
                </c:pt>
                <c:pt idx="548">
                  <c:v>1.1859E-2</c:v>
                </c:pt>
                <c:pt idx="549">
                  <c:v>1.2241E-2</c:v>
                </c:pt>
                <c:pt idx="550">
                  <c:v>1.2236E-2</c:v>
                </c:pt>
                <c:pt idx="551">
                  <c:v>1.21E-2</c:v>
                </c:pt>
                <c:pt idx="552">
                  <c:v>1.2382000000000001E-2</c:v>
                </c:pt>
                <c:pt idx="553">
                  <c:v>1.2418E-2</c:v>
                </c:pt>
                <c:pt idx="554">
                  <c:v>1.2252000000000001E-2</c:v>
                </c:pt>
                <c:pt idx="555">
                  <c:v>1.2399E-2</c:v>
                </c:pt>
                <c:pt idx="556">
                  <c:v>1.2082000000000001E-2</c:v>
                </c:pt>
                <c:pt idx="557">
                  <c:v>1.2187E-2</c:v>
                </c:pt>
                <c:pt idx="558">
                  <c:v>1.6922E-2</c:v>
                </c:pt>
                <c:pt idx="559">
                  <c:v>1.2043999999999999E-2</c:v>
                </c:pt>
                <c:pt idx="560">
                  <c:v>1.2444E-2</c:v>
                </c:pt>
                <c:pt idx="561">
                  <c:v>1.2788000000000001E-2</c:v>
                </c:pt>
                <c:pt idx="562">
                  <c:v>1.2232E-2</c:v>
                </c:pt>
                <c:pt idx="563">
                  <c:v>1.2182999999999999E-2</c:v>
                </c:pt>
                <c:pt idx="564">
                  <c:v>1.2255E-2</c:v>
                </c:pt>
                <c:pt idx="565">
                  <c:v>1.2748000000000001E-2</c:v>
                </c:pt>
                <c:pt idx="566">
                  <c:v>1.2197E-2</c:v>
                </c:pt>
                <c:pt idx="567">
                  <c:v>4.0596E-2</c:v>
                </c:pt>
                <c:pt idx="568">
                  <c:v>1.2114E-2</c:v>
                </c:pt>
                <c:pt idx="569">
                  <c:v>1.2466E-2</c:v>
                </c:pt>
                <c:pt idx="570">
                  <c:v>1.2049000000000001E-2</c:v>
                </c:pt>
                <c:pt idx="571">
                  <c:v>1.2877E-2</c:v>
                </c:pt>
                <c:pt idx="572">
                  <c:v>3.4367000000000002E-2</c:v>
                </c:pt>
                <c:pt idx="573">
                  <c:v>1.3187000000000001E-2</c:v>
                </c:pt>
                <c:pt idx="574">
                  <c:v>1.24E-2</c:v>
                </c:pt>
                <c:pt idx="575">
                  <c:v>1.217E-2</c:v>
                </c:pt>
                <c:pt idx="576">
                  <c:v>1.3305000000000001E-2</c:v>
                </c:pt>
                <c:pt idx="577">
                  <c:v>2.6172000000000001E-2</c:v>
                </c:pt>
                <c:pt idx="578">
                  <c:v>1.222E-2</c:v>
                </c:pt>
                <c:pt idx="579">
                  <c:v>1.2385999999999999E-2</c:v>
                </c:pt>
                <c:pt idx="580">
                  <c:v>1.2305E-2</c:v>
                </c:pt>
                <c:pt idx="581">
                  <c:v>1.2158E-2</c:v>
                </c:pt>
                <c:pt idx="582">
                  <c:v>1.2388E-2</c:v>
                </c:pt>
                <c:pt idx="583">
                  <c:v>1.2267999999999999E-2</c:v>
                </c:pt>
                <c:pt idx="584">
                  <c:v>1.2122000000000001E-2</c:v>
                </c:pt>
                <c:pt idx="585">
                  <c:v>1.2191E-2</c:v>
                </c:pt>
                <c:pt idx="586">
                  <c:v>1.2422000000000001E-2</c:v>
                </c:pt>
                <c:pt idx="587">
                  <c:v>1.2101000000000001E-2</c:v>
                </c:pt>
                <c:pt idx="588">
                  <c:v>1.2232E-2</c:v>
                </c:pt>
                <c:pt idx="589">
                  <c:v>1.2265E-2</c:v>
                </c:pt>
                <c:pt idx="590">
                  <c:v>1.2444E-2</c:v>
                </c:pt>
                <c:pt idx="591">
                  <c:v>1.2616E-2</c:v>
                </c:pt>
                <c:pt idx="592">
                  <c:v>1.2163999999999999E-2</c:v>
                </c:pt>
                <c:pt idx="593">
                  <c:v>1.2246E-2</c:v>
                </c:pt>
                <c:pt idx="594">
                  <c:v>1.2023000000000001E-2</c:v>
                </c:pt>
                <c:pt idx="595">
                  <c:v>1.2298999999999999E-2</c:v>
                </c:pt>
                <c:pt idx="596">
                  <c:v>1.2526000000000001E-2</c:v>
                </c:pt>
                <c:pt idx="597">
                  <c:v>1.2404E-2</c:v>
                </c:pt>
                <c:pt idx="598">
                  <c:v>1.2432E-2</c:v>
                </c:pt>
                <c:pt idx="599">
                  <c:v>1.2227999999999999E-2</c:v>
                </c:pt>
                <c:pt idx="600">
                  <c:v>1.2706E-2</c:v>
                </c:pt>
                <c:pt idx="601">
                  <c:v>1.2109999999999999E-2</c:v>
                </c:pt>
                <c:pt idx="602">
                  <c:v>1.2803999999999999E-2</c:v>
                </c:pt>
                <c:pt idx="603">
                  <c:v>1.2356000000000001E-2</c:v>
                </c:pt>
                <c:pt idx="604">
                  <c:v>1.4056000000000001E-2</c:v>
                </c:pt>
                <c:pt idx="605">
                  <c:v>1.2163E-2</c:v>
                </c:pt>
                <c:pt idx="606">
                  <c:v>1.3527000000000001E-2</c:v>
                </c:pt>
                <c:pt idx="607">
                  <c:v>1.2675000000000001E-2</c:v>
                </c:pt>
                <c:pt idx="608">
                  <c:v>1.2205000000000001E-2</c:v>
                </c:pt>
                <c:pt idx="609">
                  <c:v>1.2078E-2</c:v>
                </c:pt>
                <c:pt idx="610">
                  <c:v>1.3258000000000001E-2</c:v>
                </c:pt>
                <c:pt idx="611">
                  <c:v>1.4626999999999999E-2</c:v>
                </c:pt>
                <c:pt idx="612">
                  <c:v>1.2246999999999999E-2</c:v>
                </c:pt>
                <c:pt idx="613">
                  <c:v>1.2123E-2</c:v>
                </c:pt>
                <c:pt idx="614">
                  <c:v>1.2492E-2</c:v>
                </c:pt>
                <c:pt idx="615">
                  <c:v>1.2326999999999999E-2</c:v>
                </c:pt>
                <c:pt idx="616">
                  <c:v>1.2078999999999999E-2</c:v>
                </c:pt>
                <c:pt idx="617">
                  <c:v>1.2057E-2</c:v>
                </c:pt>
                <c:pt idx="618">
                  <c:v>1.2119E-2</c:v>
                </c:pt>
                <c:pt idx="619">
                  <c:v>1.2744999999999999E-2</c:v>
                </c:pt>
                <c:pt idx="620">
                  <c:v>1.2219000000000001E-2</c:v>
                </c:pt>
                <c:pt idx="621">
                  <c:v>1.2083E-2</c:v>
                </c:pt>
                <c:pt idx="622">
                  <c:v>1.2297000000000001E-2</c:v>
                </c:pt>
                <c:pt idx="623">
                  <c:v>1.2159E-2</c:v>
                </c:pt>
                <c:pt idx="624">
                  <c:v>1.2073E-2</c:v>
                </c:pt>
                <c:pt idx="625">
                  <c:v>1.2822E-2</c:v>
                </c:pt>
                <c:pt idx="626">
                  <c:v>1.2184E-2</c:v>
                </c:pt>
                <c:pt idx="627">
                  <c:v>1.2222999999999999E-2</c:v>
                </c:pt>
                <c:pt idx="628">
                  <c:v>1.3233E-2</c:v>
                </c:pt>
                <c:pt idx="629">
                  <c:v>1.3276E-2</c:v>
                </c:pt>
                <c:pt idx="630">
                  <c:v>1.2050999999999999E-2</c:v>
                </c:pt>
                <c:pt idx="631">
                  <c:v>1.2148000000000001E-2</c:v>
                </c:pt>
                <c:pt idx="632">
                  <c:v>1.2063000000000001E-2</c:v>
                </c:pt>
                <c:pt idx="633">
                  <c:v>1.2029E-2</c:v>
                </c:pt>
                <c:pt idx="634">
                  <c:v>1.2141000000000001E-2</c:v>
                </c:pt>
                <c:pt idx="635">
                  <c:v>1.2237E-2</c:v>
                </c:pt>
                <c:pt idx="636">
                  <c:v>1.3561E-2</c:v>
                </c:pt>
                <c:pt idx="637">
                  <c:v>1.2725999999999999E-2</c:v>
                </c:pt>
                <c:pt idx="638">
                  <c:v>1.2090999999999999E-2</c:v>
                </c:pt>
                <c:pt idx="639">
                  <c:v>1.2148000000000001E-2</c:v>
                </c:pt>
                <c:pt idx="640">
                  <c:v>1.3013E-2</c:v>
                </c:pt>
                <c:pt idx="641">
                  <c:v>1.278E-2</c:v>
                </c:pt>
                <c:pt idx="642">
                  <c:v>1.2448000000000001E-2</c:v>
                </c:pt>
                <c:pt idx="643">
                  <c:v>1.6389000000000001E-2</c:v>
                </c:pt>
                <c:pt idx="644">
                  <c:v>1.2592000000000001E-2</c:v>
                </c:pt>
                <c:pt idx="645">
                  <c:v>1.2281E-2</c:v>
                </c:pt>
                <c:pt idx="646">
                  <c:v>1.2189999999999999E-2</c:v>
                </c:pt>
                <c:pt idx="647">
                  <c:v>1.2198000000000001E-2</c:v>
                </c:pt>
                <c:pt idx="648">
                  <c:v>1.2125E-2</c:v>
                </c:pt>
                <c:pt idx="649">
                  <c:v>1.2262E-2</c:v>
                </c:pt>
                <c:pt idx="650">
                  <c:v>1.3073E-2</c:v>
                </c:pt>
                <c:pt idx="651">
                  <c:v>1.2120000000000001E-2</c:v>
                </c:pt>
                <c:pt idx="652">
                  <c:v>1.2246999999999999E-2</c:v>
                </c:pt>
                <c:pt idx="653">
                  <c:v>1.2043999999999999E-2</c:v>
                </c:pt>
                <c:pt idx="654">
                  <c:v>1.2831E-2</c:v>
                </c:pt>
                <c:pt idx="655">
                  <c:v>1.8321E-2</c:v>
                </c:pt>
                <c:pt idx="656">
                  <c:v>1.2165E-2</c:v>
                </c:pt>
                <c:pt idx="657">
                  <c:v>1.2239E-2</c:v>
                </c:pt>
                <c:pt idx="658">
                  <c:v>1.2435999999999999E-2</c:v>
                </c:pt>
                <c:pt idx="659">
                  <c:v>1.3162999999999999E-2</c:v>
                </c:pt>
                <c:pt idx="660">
                  <c:v>1.2574999999999999E-2</c:v>
                </c:pt>
                <c:pt idx="661">
                  <c:v>1.2547000000000001E-2</c:v>
                </c:pt>
                <c:pt idx="662">
                  <c:v>1.3028E-2</c:v>
                </c:pt>
                <c:pt idx="663">
                  <c:v>1.2239999999999999E-2</c:v>
                </c:pt>
                <c:pt idx="664">
                  <c:v>1.2154E-2</c:v>
                </c:pt>
                <c:pt idx="665">
                  <c:v>1.2586999999999999E-2</c:v>
                </c:pt>
                <c:pt idx="666">
                  <c:v>1.2475999999999999E-2</c:v>
                </c:pt>
                <c:pt idx="667">
                  <c:v>1.2066E-2</c:v>
                </c:pt>
                <c:pt idx="668">
                  <c:v>1.2226000000000001E-2</c:v>
                </c:pt>
                <c:pt idx="669">
                  <c:v>1.2003E-2</c:v>
                </c:pt>
                <c:pt idx="670">
                  <c:v>1.2392E-2</c:v>
                </c:pt>
                <c:pt idx="671">
                  <c:v>1.204E-2</c:v>
                </c:pt>
                <c:pt idx="672">
                  <c:v>1.2394000000000001E-2</c:v>
                </c:pt>
                <c:pt idx="673">
                  <c:v>1.4335000000000001E-2</c:v>
                </c:pt>
                <c:pt idx="674">
                  <c:v>1.4671E-2</c:v>
                </c:pt>
                <c:pt idx="675">
                  <c:v>1.2067E-2</c:v>
                </c:pt>
                <c:pt idx="676">
                  <c:v>1.2175999999999999E-2</c:v>
                </c:pt>
                <c:pt idx="677">
                  <c:v>1.3115999999999999E-2</c:v>
                </c:pt>
                <c:pt idx="678">
                  <c:v>1.2127000000000001E-2</c:v>
                </c:pt>
                <c:pt idx="679">
                  <c:v>1.3004E-2</c:v>
                </c:pt>
                <c:pt idx="680">
                  <c:v>1.2315E-2</c:v>
                </c:pt>
                <c:pt idx="681">
                  <c:v>1.2264000000000001E-2</c:v>
                </c:pt>
                <c:pt idx="682">
                  <c:v>1.2578000000000001E-2</c:v>
                </c:pt>
                <c:pt idx="683">
                  <c:v>1.2109999999999999E-2</c:v>
                </c:pt>
                <c:pt idx="684">
                  <c:v>1.2343E-2</c:v>
                </c:pt>
                <c:pt idx="685">
                  <c:v>1.2274E-2</c:v>
                </c:pt>
                <c:pt idx="686">
                  <c:v>1.4056000000000001E-2</c:v>
                </c:pt>
                <c:pt idx="687">
                  <c:v>1.2411999999999999E-2</c:v>
                </c:pt>
                <c:pt idx="688">
                  <c:v>1.2274999999999999E-2</c:v>
                </c:pt>
                <c:pt idx="689">
                  <c:v>1.2203E-2</c:v>
                </c:pt>
                <c:pt idx="690">
                  <c:v>1.3018999999999999E-2</c:v>
                </c:pt>
                <c:pt idx="691">
                  <c:v>1.2063000000000001E-2</c:v>
                </c:pt>
                <c:pt idx="692">
                  <c:v>1.2630000000000001E-2</c:v>
                </c:pt>
                <c:pt idx="693">
                  <c:v>1.2795000000000001E-2</c:v>
                </c:pt>
                <c:pt idx="694">
                  <c:v>1.2609E-2</c:v>
                </c:pt>
                <c:pt idx="695">
                  <c:v>1.2232E-2</c:v>
                </c:pt>
                <c:pt idx="696">
                  <c:v>1.2022E-2</c:v>
                </c:pt>
                <c:pt idx="697">
                  <c:v>1.1284000000000001E-2</c:v>
                </c:pt>
                <c:pt idx="698">
                  <c:v>1.2363000000000001E-2</c:v>
                </c:pt>
                <c:pt idx="699">
                  <c:v>1.2475E-2</c:v>
                </c:pt>
                <c:pt idx="700">
                  <c:v>1.2139E-2</c:v>
                </c:pt>
                <c:pt idx="701">
                  <c:v>1.2448000000000001E-2</c:v>
                </c:pt>
                <c:pt idx="702">
                  <c:v>1.2083999999999999E-2</c:v>
                </c:pt>
                <c:pt idx="703">
                  <c:v>1.34E-2</c:v>
                </c:pt>
                <c:pt idx="704">
                  <c:v>1.2005E-2</c:v>
                </c:pt>
                <c:pt idx="705">
                  <c:v>1.2071999999999999E-2</c:v>
                </c:pt>
                <c:pt idx="706">
                  <c:v>1.2142E-2</c:v>
                </c:pt>
                <c:pt idx="707">
                  <c:v>1.242E-2</c:v>
                </c:pt>
                <c:pt idx="708">
                  <c:v>1.2052E-2</c:v>
                </c:pt>
                <c:pt idx="709">
                  <c:v>1.2496E-2</c:v>
                </c:pt>
                <c:pt idx="710">
                  <c:v>1.2234999999999999E-2</c:v>
                </c:pt>
                <c:pt idx="711">
                  <c:v>1.2342000000000001E-2</c:v>
                </c:pt>
                <c:pt idx="712">
                  <c:v>1.2154E-2</c:v>
                </c:pt>
                <c:pt idx="713">
                  <c:v>1.2175999999999999E-2</c:v>
                </c:pt>
                <c:pt idx="714">
                  <c:v>1.2633E-2</c:v>
                </c:pt>
                <c:pt idx="715">
                  <c:v>1.2493000000000001E-2</c:v>
                </c:pt>
                <c:pt idx="716">
                  <c:v>1.2534999999999999E-2</c:v>
                </c:pt>
                <c:pt idx="717">
                  <c:v>1.218E-2</c:v>
                </c:pt>
                <c:pt idx="718">
                  <c:v>1.2322E-2</c:v>
                </c:pt>
                <c:pt idx="719">
                  <c:v>1.208E-2</c:v>
                </c:pt>
                <c:pt idx="720">
                  <c:v>1.242E-2</c:v>
                </c:pt>
                <c:pt idx="721">
                  <c:v>1.2781000000000001E-2</c:v>
                </c:pt>
                <c:pt idx="722">
                  <c:v>1.4164E-2</c:v>
                </c:pt>
                <c:pt idx="723">
                  <c:v>1.2383E-2</c:v>
                </c:pt>
                <c:pt idx="724">
                  <c:v>1.2357999999999999E-2</c:v>
                </c:pt>
                <c:pt idx="725">
                  <c:v>1.2130999999999999E-2</c:v>
                </c:pt>
                <c:pt idx="726">
                  <c:v>1.2200000000000001E-2</c:v>
                </c:pt>
                <c:pt idx="727">
                  <c:v>1.1986E-2</c:v>
                </c:pt>
                <c:pt idx="728">
                  <c:v>1.2189999999999999E-2</c:v>
                </c:pt>
                <c:pt idx="729">
                  <c:v>1.2158E-2</c:v>
                </c:pt>
                <c:pt idx="730">
                  <c:v>1.2194999999999999E-2</c:v>
                </c:pt>
                <c:pt idx="731">
                  <c:v>1.1984E-2</c:v>
                </c:pt>
                <c:pt idx="732">
                  <c:v>1.2182E-2</c:v>
                </c:pt>
                <c:pt idx="733">
                  <c:v>1.2288E-2</c:v>
                </c:pt>
                <c:pt idx="734">
                  <c:v>1.2112E-2</c:v>
                </c:pt>
                <c:pt idx="735">
                  <c:v>1.201E-2</c:v>
                </c:pt>
                <c:pt idx="736">
                  <c:v>1.2206E-2</c:v>
                </c:pt>
                <c:pt idx="737">
                  <c:v>1.2095E-2</c:v>
                </c:pt>
                <c:pt idx="738">
                  <c:v>1.3365999999999999E-2</c:v>
                </c:pt>
                <c:pt idx="739">
                  <c:v>1.2073E-2</c:v>
                </c:pt>
                <c:pt idx="740">
                  <c:v>1.2319999999999999E-2</c:v>
                </c:pt>
                <c:pt idx="741">
                  <c:v>1.4052E-2</c:v>
                </c:pt>
                <c:pt idx="742">
                  <c:v>1.2423E-2</c:v>
                </c:pt>
                <c:pt idx="743">
                  <c:v>1.2114E-2</c:v>
                </c:pt>
                <c:pt idx="744">
                  <c:v>1.4144E-2</c:v>
                </c:pt>
                <c:pt idx="745">
                  <c:v>1.2028E-2</c:v>
                </c:pt>
                <c:pt idx="746">
                  <c:v>1.2203E-2</c:v>
                </c:pt>
                <c:pt idx="747">
                  <c:v>1.1807E-2</c:v>
                </c:pt>
                <c:pt idx="748">
                  <c:v>1.2282E-2</c:v>
                </c:pt>
                <c:pt idx="749">
                  <c:v>1.2168999999999999E-2</c:v>
                </c:pt>
                <c:pt idx="750">
                  <c:v>1.2177E-2</c:v>
                </c:pt>
                <c:pt idx="751">
                  <c:v>1.2137999999999999E-2</c:v>
                </c:pt>
                <c:pt idx="752">
                  <c:v>1.2362E-2</c:v>
                </c:pt>
                <c:pt idx="753">
                  <c:v>1.2002000000000001E-2</c:v>
                </c:pt>
                <c:pt idx="754">
                  <c:v>1.2311000000000001E-2</c:v>
                </c:pt>
                <c:pt idx="755">
                  <c:v>1.2344000000000001E-2</c:v>
                </c:pt>
                <c:pt idx="756">
                  <c:v>1.1993E-2</c:v>
                </c:pt>
                <c:pt idx="757">
                  <c:v>1.2207000000000001E-2</c:v>
                </c:pt>
                <c:pt idx="758">
                  <c:v>1.2501E-2</c:v>
                </c:pt>
                <c:pt idx="759">
                  <c:v>1.2297000000000001E-2</c:v>
                </c:pt>
                <c:pt idx="760">
                  <c:v>1.3949E-2</c:v>
                </c:pt>
                <c:pt idx="761">
                  <c:v>1.221E-2</c:v>
                </c:pt>
                <c:pt idx="762">
                  <c:v>1.1960999999999999E-2</c:v>
                </c:pt>
                <c:pt idx="763">
                  <c:v>1.2286E-2</c:v>
                </c:pt>
                <c:pt idx="764">
                  <c:v>1.2225E-2</c:v>
                </c:pt>
                <c:pt idx="765">
                  <c:v>1.2112E-2</c:v>
                </c:pt>
                <c:pt idx="766">
                  <c:v>1.3006999999999999E-2</c:v>
                </c:pt>
                <c:pt idx="767">
                  <c:v>1.2616E-2</c:v>
                </c:pt>
                <c:pt idx="768">
                  <c:v>1.2258E-2</c:v>
                </c:pt>
                <c:pt idx="769">
                  <c:v>1.2128E-2</c:v>
                </c:pt>
                <c:pt idx="770">
                  <c:v>1.2089000000000001E-2</c:v>
                </c:pt>
                <c:pt idx="771">
                  <c:v>1.2881E-2</c:v>
                </c:pt>
                <c:pt idx="772">
                  <c:v>1.2262E-2</c:v>
                </c:pt>
                <c:pt idx="773">
                  <c:v>1.2621E-2</c:v>
                </c:pt>
                <c:pt idx="774">
                  <c:v>1.2023000000000001E-2</c:v>
                </c:pt>
                <c:pt idx="775">
                  <c:v>1.2659999999999999E-2</c:v>
                </c:pt>
                <c:pt idx="776">
                  <c:v>1.3583E-2</c:v>
                </c:pt>
                <c:pt idx="777">
                  <c:v>1.2245000000000001E-2</c:v>
                </c:pt>
                <c:pt idx="778">
                  <c:v>1.2388E-2</c:v>
                </c:pt>
                <c:pt idx="779">
                  <c:v>1.2130999999999999E-2</c:v>
                </c:pt>
                <c:pt idx="780">
                  <c:v>1.1986E-2</c:v>
                </c:pt>
                <c:pt idx="781">
                  <c:v>1.9817000000000001E-2</c:v>
                </c:pt>
                <c:pt idx="782">
                  <c:v>1.2106E-2</c:v>
                </c:pt>
                <c:pt idx="783">
                  <c:v>1.2871E-2</c:v>
                </c:pt>
                <c:pt idx="784">
                  <c:v>1.2407E-2</c:v>
                </c:pt>
                <c:pt idx="785">
                  <c:v>1.3237000000000001E-2</c:v>
                </c:pt>
                <c:pt idx="786">
                  <c:v>1.2441000000000001E-2</c:v>
                </c:pt>
                <c:pt idx="787">
                  <c:v>1.2118E-2</c:v>
                </c:pt>
                <c:pt idx="788">
                  <c:v>1.2218E-2</c:v>
                </c:pt>
                <c:pt idx="789">
                  <c:v>1.3292E-2</c:v>
                </c:pt>
                <c:pt idx="790">
                  <c:v>1.2026E-2</c:v>
                </c:pt>
                <c:pt idx="791">
                  <c:v>1.2622E-2</c:v>
                </c:pt>
                <c:pt idx="792">
                  <c:v>1.2213E-2</c:v>
                </c:pt>
                <c:pt idx="793">
                  <c:v>1.2390999999999999E-2</c:v>
                </c:pt>
                <c:pt idx="794">
                  <c:v>1.2252000000000001E-2</c:v>
                </c:pt>
                <c:pt idx="795">
                  <c:v>1.2086E-2</c:v>
                </c:pt>
                <c:pt idx="796">
                  <c:v>1.447E-2</c:v>
                </c:pt>
                <c:pt idx="797">
                  <c:v>1.2329E-2</c:v>
                </c:pt>
                <c:pt idx="798">
                  <c:v>1.2085E-2</c:v>
                </c:pt>
                <c:pt idx="799">
                  <c:v>1.4475E-2</c:v>
                </c:pt>
                <c:pt idx="800">
                  <c:v>1.2256E-2</c:v>
                </c:pt>
                <c:pt idx="801">
                  <c:v>1.1722E-2</c:v>
                </c:pt>
                <c:pt idx="802">
                  <c:v>1.1912000000000001E-2</c:v>
                </c:pt>
                <c:pt idx="803">
                  <c:v>1.2522999999999999E-2</c:v>
                </c:pt>
                <c:pt idx="804">
                  <c:v>1.2118E-2</c:v>
                </c:pt>
                <c:pt idx="805">
                  <c:v>1.2154E-2</c:v>
                </c:pt>
                <c:pt idx="806">
                  <c:v>1.1981E-2</c:v>
                </c:pt>
                <c:pt idx="807">
                  <c:v>1.2385E-2</c:v>
                </c:pt>
                <c:pt idx="808">
                  <c:v>1.2076999999999999E-2</c:v>
                </c:pt>
                <c:pt idx="809">
                  <c:v>1.2532E-2</c:v>
                </c:pt>
                <c:pt idx="810">
                  <c:v>1.1833E-2</c:v>
                </c:pt>
                <c:pt idx="811">
                  <c:v>1.2319E-2</c:v>
                </c:pt>
                <c:pt idx="812">
                  <c:v>1.2292000000000001E-2</c:v>
                </c:pt>
                <c:pt idx="813">
                  <c:v>1.2237E-2</c:v>
                </c:pt>
                <c:pt idx="814">
                  <c:v>1.3505E-2</c:v>
                </c:pt>
                <c:pt idx="815">
                  <c:v>1.2128E-2</c:v>
                </c:pt>
                <c:pt idx="816">
                  <c:v>1.2821000000000001E-2</c:v>
                </c:pt>
                <c:pt idx="817">
                  <c:v>1.2531E-2</c:v>
                </c:pt>
                <c:pt idx="818">
                  <c:v>1.2161E-2</c:v>
                </c:pt>
                <c:pt idx="819">
                  <c:v>1.2668E-2</c:v>
                </c:pt>
                <c:pt idx="820">
                  <c:v>1.3346999999999999E-2</c:v>
                </c:pt>
                <c:pt idx="821">
                  <c:v>1.2624E-2</c:v>
                </c:pt>
                <c:pt idx="822">
                  <c:v>1.2175E-2</c:v>
                </c:pt>
                <c:pt idx="823">
                  <c:v>1.2373E-2</c:v>
                </c:pt>
                <c:pt idx="824">
                  <c:v>1.2382000000000001E-2</c:v>
                </c:pt>
                <c:pt idx="825">
                  <c:v>1.1805E-2</c:v>
                </c:pt>
                <c:pt idx="826">
                  <c:v>1.3416000000000001E-2</c:v>
                </c:pt>
                <c:pt idx="827">
                  <c:v>1.3646999999999999E-2</c:v>
                </c:pt>
                <c:pt idx="828">
                  <c:v>8.8608999999999993E-2</c:v>
                </c:pt>
                <c:pt idx="829">
                  <c:v>1.2073E-2</c:v>
                </c:pt>
                <c:pt idx="830">
                  <c:v>1.2492E-2</c:v>
                </c:pt>
                <c:pt idx="831">
                  <c:v>1.2401000000000001E-2</c:v>
                </c:pt>
                <c:pt idx="832">
                  <c:v>1.2806E-2</c:v>
                </c:pt>
                <c:pt idx="833">
                  <c:v>9.5884999999999998E-2</c:v>
                </c:pt>
                <c:pt idx="834">
                  <c:v>1.2186000000000001E-2</c:v>
                </c:pt>
                <c:pt idx="835">
                  <c:v>1.2197E-2</c:v>
                </c:pt>
                <c:pt idx="836">
                  <c:v>1.2172000000000001E-2</c:v>
                </c:pt>
                <c:pt idx="837">
                  <c:v>1.2454E-2</c:v>
                </c:pt>
                <c:pt idx="838">
                  <c:v>1.2166E-2</c:v>
                </c:pt>
                <c:pt idx="839">
                  <c:v>1.2605999999999999E-2</c:v>
                </c:pt>
                <c:pt idx="840">
                  <c:v>1.2253999999999999E-2</c:v>
                </c:pt>
                <c:pt idx="841">
                  <c:v>1.2462000000000001E-2</c:v>
                </c:pt>
                <c:pt idx="842">
                  <c:v>1.2148000000000001E-2</c:v>
                </c:pt>
                <c:pt idx="843">
                  <c:v>1.3527000000000001E-2</c:v>
                </c:pt>
                <c:pt idx="844">
                  <c:v>1.2149E-2</c:v>
                </c:pt>
                <c:pt idx="845">
                  <c:v>1.1963E-2</c:v>
                </c:pt>
                <c:pt idx="846">
                  <c:v>3.5404999999999999E-2</c:v>
                </c:pt>
                <c:pt idx="847">
                  <c:v>1.2089000000000001E-2</c:v>
                </c:pt>
                <c:pt idx="848">
                  <c:v>1.2007E-2</c:v>
                </c:pt>
                <c:pt idx="849">
                  <c:v>1.2172000000000001E-2</c:v>
                </c:pt>
                <c:pt idx="850">
                  <c:v>1.2265E-2</c:v>
                </c:pt>
                <c:pt idx="851">
                  <c:v>1.3032E-2</c:v>
                </c:pt>
                <c:pt idx="852">
                  <c:v>1.234E-2</c:v>
                </c:pt>
                <c:pt idx="853">
                  <c:v>1.3202999999999999E-2</c:v>
                </c:pt>
                <c:pt idx="854">
                  <c:v>1.2172000000000001E-2</c:v>
                </c:pt>
                <c:pt idx="855">
                  <c:v>1.2116E-2</c:v>
                </c:pt>
                <c:pt idx="856">
                  <c:v>1.3002E-2</c:v>
                </c:pt>
                <c:pt idx="857">
                  <c:v>1.2145E-2</c:v>
                </c:pt>
                <c:pt idx="858">
                  <c:v>1.2108000000000001E-2</c:v>
                </c:pt>
                <c:pt idx="859">
                  <c:v>1.2074E-2</c:v>
                </c:pt>
                <c:pt idx="860">
                  <c:v>1.2083999999999999E-2</c:v>
                </c:pt>
                <c:pt idx="861">
                  <c:v>1.2256E-2</c:v>
                </c:pt>
                <c:pt idx="862">
                  <c:v>1.2134000000000001E-2</c:v>
                </c:pt>
                <c:pt idx="863">
                  <c:v>1.2160000000000001E-2</c:v>
                </c:pt>
                <c:pt idx="864">
                  <c:v>1.3452E-2</c:v>
                </c:pt>
                <c:pt idx="865">
                  <c:v>1.217E-2</c:v>
                </c:pt>
                <c:pt idx="866">
                  <c:v>1.2262E-2</c:v>
                </c:pt>
                <c:pt idx="867">
                  <c:v>1.2203E-2</c:v>
                </c:pt>
                <c:pt idx="868">
                  <c:v>1.2604000000000001E-2</c:v>
                </c:pt>
                <c:pt idx="869">
                  <c:v>1.2401000000000001E-2</c:v>
                </c:pt>
                <c:pt idx="870">
                  <c:v>1.3687E-2</c:v>
                </c:pt>
                <c:pt idx="871">
                  <c:v>1.6011000000000001E-2</c:v>
                </c:pt>
                <c:pt idx="872">
                  <c:v>1.2127000000000001E-2</c:v>
                </c:pt>
                <c:pt idx="873">
                  <c:v>1.2248E-2</c:v>
                </c:pt>
                <c:pt idx="874">
                  <c:v>1.2292000000000001E-2</c:v>
                </c:pt>
                <c:pt idx="875">
                  <c:v>1.2123999999999999E-2</c:v>
                </c:pt>
                <c:pt idx="876">
                  <c:v>1.3247999999999999E-2</c:v>
                </c:pt>
                <c:pt idx="877">
                  <c:v>1.2331999999999999E-2</c:v>
                </c:pt>
                <c:pt idx="878">
                  <c:v>1.2132E-2</c:v>
                </c:pt>
                <c:pt idx="879">
                  <c:v>1.2237E-2</c:v>
                </c:pt>
                <c:pt idx="880">
                  <c:v>1.2371E-2</c:v>
                </c:pt>
                <c:pt idx="881">
                  <c:v>1.2277E-2</c:v>
                </c:pt>
                <c:pt idx="882">
                  <c:v>1.234E-2</c:v>
                </c:pt>
                <c:pt idx="883">
                  <c:v>1.1927E-2</c:v>
                </c:pt>
                <c:pt idx="884">
                  <c:v>1.1783999999999999E-2</c:v>
                </c:pt>
                <c:pt idx="885">
                  <c:v>1.2005999999999999E-2</c:v>
                </c:pt>
                <c:pt idx="886">
                  <c:v>1.2038999999999999E-2</c:v>
                </c:pt>
                <c:pt idx="887">
                  <c:v>0.19005</c:v>
                </c:pt>
                <c:pt idx="888">
                  <c:v>1.2865E-2</c:v>
                </c:pt>
                <c:pt idx="889">
                  <c:v>1.2371999999999999E-2</c:v>
                </c:pt>
                <c:pt idx="890">
                  <c:v>1.2356000000000001E-2</c:v>
                </c:pt>
                <c:pt idx="891">
                  <c:v>1.244E-2</c:v>
                </c:pt>
                <c:pt idx="892">
                  <c:v>1.9193999999999999E-2</c:v>
                </c:pt>
                <c:pt idx="893">
                  <c:v>1.1983000000000001E-2</c:v>
                </c:pt>
                <c:pt idx="894">
                  <c:v>1.2189E-2</c:v>
                </c:pt>
                <c:pt idx="895">
                  <c:v>1.1993E-2</c:v>
                </c:pt>
                <c:pt idx="896">
                  <c:v>1.404E-2</c:v>
                </c:pt>
                <c:pt idx="897">
                  <c:v>1.2382000000000001E-2</c:v>
                </c:pt>
                <c:pt idx="898">
                  <c:v>1.2041E-2</c:v>
                </c:pt>
                <c:pt idx="899">
                  <c:v>1.2055E-2</c:v>
                </c:pt>
                <c:pt idx="900">
                  <c:v>1.2725999999999999E-2</c:v>
                </c:pt>
                <c:pt idx="901">
                  <c:v>1.2342000000000001E-2</c:v>
                </c:pt>
                <c:pt idx="902">
                  <c:v>1.2187E-2</c:v>
                </c:pt>
                <c:pt idx="903">
                  <c:v>1.2092E-2</c:v>
                </c:pt>
                <c:pt idx="904">
                  <c:v>1.2116999999999999E-2</c:v>
                </c:pt>
                <c:pt idx="905">
                  <c:v>1.1993999999999999E-2</c:v>
                </c:pt>
                <c:pt idx="906">
                  <c:v>1.2734000000000001E-2</c:v>
                </c:pt>
                <c:pt idx="907">
                  <c:v>1.2292000000000001E-2</c:v>
                </c:pt>
                <c:pt idx="908">
                  <c:v>1.2175999999999999E-2</c:v>
                </c:pt>
                <c:pt idx="909">
                  <c:v>1.2465E-2</c:v>
                </c:pt>
                <c:pt idx="910">
                  <c:v>1.2527999999999999E-2</c:v>
                </c:pt>
                <c:pt idx="911">
                  <c:v>1.2200000000000001E-2</c:v>
                </c:pt>
                <c:pt idx="912">
                  <c:v>1.2109E-2</c:v>
                </c:pt>
                <c:pt idx="913">
                  <c:v>1.2319E-2</c:v>
                </c:pt>
                <c:pt idx="914">
                  <c:v>1.3481E-2</c:v>
                </c:pt>
                <c:pt idx="915">
                  <c:v>1.214E-2</c:v>
                </c:pt>
                <c:pt idx="916">
                  <c:v>1.2256E-2</c:v>
                </c:pt>
                <c:pt idx="917">
                  <c:v>1.4173E-2</c:v>
                </c:pt>
                <c:pt idx="918">
                  <c:v>1.2161E-2</c:v>
                </c:pt>
                <c:pt idx="919">
                  <c:v>1.2130999999999999E-2</c:v>
                </c:pt>
                <c:pt idx="920">
                  <c:v>1.2354E-2</c:v>
                </c:pt>
                <c:pt idx="921">
                  <c:v>1.2078999999999999E-2</c:v>
                </c:pt>
                <c:pt idx="922">
                  <c:v>1.2062E-2</c:v>
                </c:pt>
                <c:pt idx="923">
                  <c:v>1.2212000000000001E-2</c:v>
                </c:pt>
                <c:pt idx="924">
                  <c:v>1.2167000000000001E-2</c:v>
                </c:pt>
                <c:pt idx="925">
                  <c:v>1.2396000000000001E-2</c:v>
                </c:pt>
                <c:pt idx="926">
                  <c:v>1.8485000000000001E-2</c:v>
                </c:pt>
                <c:pt idx="927">
                  <c:v>1.2009000000000001E-2</c:v>
                </c:pt>
                <c:pt idx="928">
                  <c:v>1.2008E-2</c:v>
                </c:pt>
                <c:pt idx="929">
                  <c:v>1.3076000000000001E-2</c:v>
                </c:pt>
                <c:pt idx="930">
                  <c:v>1.2435999999999999E-2</c:v>
                </c:pt>
                <c:pt idx="931">
                  <c:v>1.2319E-2</c:v>
                </c:pt>
                <c:pt idx="932">
                  <c:v>1.3861E-2</c:v>
                </c:pt>
                <c:pt idx="933">
                  <c:v>1.2335E-2</c:v>
                </c:pt>
                <c:pt idx="934">
                  <c:v>1.2113000000000001E-2</c:v>
                </c:pt>
                <c:pt idx="935">
                  <c:v>1.2156999999999999E-2</c:v>
                </c:pt>
                <c:pt idx="936">
                  <c:v>1.2884E-2</c:v>
                </c:pt>
                <c:pt idx="937">
                  <c:v>1.243E-2</c:v>
                </c:pt>
                <c:pt idx="938">
                  <c:v>1.2212000000000001E-2</c:v>
                </c:pt>
                <c:pt idx="939">
                  <c:v>1.2178E-2</c:v>
                </c:pt>
                <c:pt idx="940">
                  <c:v>1.2034E-2</c:v>
                </c:pt>
                <c:pt idx="941">
                  <c:v>1.2251E-2</c:v>
                </c:pt>
                <c:pt idx="942">
                  <c:v>1.1847999999999999E-2</c:v>
                </c:pt>
                <c:pt idx="943">
                  <c:v>1.2178E-2</c:v>
                </c:pt>
                <c:pt idx="944">
                  <c:v>1.2063000000000001E-2</c:v>
                </c:pt>
                <c:pt idx="945">
                  <c:v>1.2292000000000001E-2</c:v>
                </c:pt>
                <c:pt idx="946">
                  <c:v>1.2189999999999999E-2</c:v>
                </c:pt>
                <c:pt idx="947">
                  <c:v>1.2553E-2</c:v>
                </c:pt>
                <c:pt idx="948">
                  <c:v>1.2208999999999999E-2</c:v>
                </c:pt>
                <c:pt idx="949">
                  <c:v>1.2241999999999999E-2</c:v>
                </c:pt>
                <c:pt idx="950">
                  <c:v>1.2123E-2</c:v>
                </c:pt>
                <c:pt idx="951">
                  <c:v>1.1136999999999999E-2</c:v>
                </c:pt>
                <c:pt idx="952">
                  <c:v>1.2559000000000001E-2</c:v>
                </c:pt>
                <c:pt idx="953">
                  <c:v>1.2363000000000001E-2</c:v>
                </c:pt>
                <c:pt idx="954">
                  <c:v>1.3523E-2</c:v>
                </c:pt>
                <c:pt idx="955">
                  <c:v>1.2622E-2</c:v>
                </c:pt>
                <c:pt idx="956">
                  <c:v>1.2739E-2</c:v>
                </c:pt>
                <c:pt idx="957">
                  <c:v>1.2284E-2</c:v>
                </c:pt>
                <c:pt idx="958">
                  <c:v>1.2534E-2</c:v>
                </c:pt>
                <c:pt idx="959">
                  <c:v>1.2461E-2</c:v>
                </c:pt>
                <c:pt idx="960">
                  <c:v>1.2612E-2</c:v>
                </c:pt>
                <c:pt idx="961">
                  <c:v>1.2930000000000001E-2</c:v>
                </c:pt>
                <c:pt idx="962">
                  <c:v>1.2336E-2</c:v>
                </c:pt>
                <c:pt idx="963">
                  <c:v>1.223E-2</c:v>
                </c:pt>
                <c:pt idx="964">
                  <c:v>1.755E-2</c:v>
                </c:pt>
                <c:pt idx="965">
                  <c:v>1.2144E-2</c:v>
                </c:pt>
                <c:pt idx="966">
                  <c:v>1.221E-2</c:v>
                </c:pt>
                <c:pt idx="967">
                  <c:v>1.2359999999999999E-2</c:v>
                </c:pt>
                <c:pt idx="968">
                  <c:v>1.2512000000000001E-2</c:v>
                </c:pt>
                <c:pt idx="969">
                  <c:v>1.2485E-2</c:v>
                </c:pt>
                <c:pt idx="970">
                  <c:v>1.2366E-2</c:v>
                </c:pt>
                <c:pt idx="971">
                  <c:v>1.2071999999999999E-2</c:v>
                </c:pt>
                <c:pt idx="972">
                  <c:v>1.4007E-2</c:v>
                </c:pt>
                <c:pt idx="973">
                  <c:v>1.2697E-2</c:v>
                </c:pt>
                <c:pt idx="974">
                  <c:v>1.2082000000000001E-2</c:v>
                </c:pt>
                <c:pt idx="975">
                  <c:v>1.2271000000000001E-2</c:v>
                </c:pt>
                <c:pt idx="976">
                  <c:v>0.18633</c:v>
                </c:pt>
                <c:pt idx="977">
                  <c:v>1.2283000000000001E-2</c:v>
                </c:pt>
                <c:pt idx="978">
                  <c:v>1.2326E-2</c:v>
                </c:pt>
                <c:pt idx="979">
                  <c:v>1.2980999999999999E-2</c:v>
                </c:pt>
                <c:pt idx="980">
                  <c:v>1.2102999999999999E-2</c:v>
                </c:pt>
                <c:pt idx="981">
                  <c:v>1.201E-2</c:v>
                </c:pt>
                <c:pt idx="982">
                  <c:v>1.2184E-2</c:v>
                </c:pt>
                <c:pt idx="983">
                  <c:v>1.2052999999999999E-2</c:v>
                </c:pt>
                <c:pt idx="984">
                  <c:v>1.1873E-2</c:v>
                </c:pt>
                <c:pt idx="985">
                  <c:v>1.2706E-2</c:v>
                </c:pt>
                <c:pt idx="986">
                  <c:v>1.2945999999999999E-2</c:v>
                </c:pt>
                <c:pt idx="987">
                  <c:v>1.2208999999999999E-2</c:v>
                </c:pt>
                <c:pt idx="988">
                  <c:v>1.3618999999999999E-2</c:v>
                </c:pt>
                <c:pt idx="989">
                  <c:v>1.2159E-2</c:v>
                </c:pt>
                <c:pt idx="990">
                  <c:v>1.2432E-2</c:v>
                </c:pt>
                <c:pt idx="991">
                  <c:v>1.2525E-2</c:v>
                </c:pt>
                <c:pt idx="992">
                  <c:v>1.2286999999999999E-2</c:v>
                </c:pt>
                <c:pt idx="993">
                  <c:v>1.2232E-2</c:v>
                </c:pt>
                <c:pt idx="994">
                  <c:v>1.2267E-2</c:v>
                </c:pt>
                <c:pt idx="995">
                  <c:v>1.2120000000000001E-2</c:v>
                </c:pt>
                <c:pt idx="996">
                  <c:v>1.6747000000000001E-2</c:v>
                </c:pt>
                <c:pt idx="997">
                  <c:v>1.2172000000000001E-2</c:v>
                </c:pt>
                <c:pt idx="998">
                  <c:v>1.2316000000000001E-2</c:v>
                </c:pt>
                <c:pt idx="999">
                  <c:v>1.2101000000000001E-2</c:v>
                </c:pt>
                <c:pt idx="1000">
                  <c:v>1.2869999999999999E-2</c:v>
                </c:pt>
                <c:pt idx="1001">
                  <c:v>1.2082000000000001E-2</c:v>
                </c:pt>
                <c:pt idx="1002">
                  <c:v>1.2656000000000001E-2</c:v>
                </c:pt>
                <c:pt idx="1003">
                  <c:v>1.1978000000000001E-2</c:v>
                </c:pt>
                <c:pt idx="1004">
                  <c:v>1.2385E-2</c:v>
                </c:pt>
                <c:pt idx="1005">
                  <c:v>1.243E-2</c:v>
                </c:pt>
                <c:pt idx="1006">
                  <c:v>1.2236E-2</c:v>
                </c:pt>
                <c:pt idx="1007">
                  <c:v>1.2243E-2</c:v>
                </c:pt>
                <c:pt idx="1008">
                  <c:v>1.2142999999999999E-2</c:v>
                </c:pt>
                <c:pt idx="1009">
                  <c:v>1.2215999999999999E-2</c:v>
                </c:pt>
                <c:pt idx="1010">
                  <c:v>1.3077E-2</c:v>
                </c:pt>
                <c:pt idx="1011">
                  <c:v>1.2217E-2</c:v>
                </c:pt>
                <c:pt idx="1012">
                  <c:v>1.1981E-2</c:v>
                </c:pt>
                <c:pt idx="1013">
                  <c:v>1.2253E-2</c:v>
                </c:pt>
                <c:pt idx="1014">
                  <c:v>1.312E-2</c:v>
                </c:pt>
                <c:pt idx="1015">
                  <c:v>1.2003E-2</c:v>
                </c:pt>
                <c:pt idx="1016">
                  <c:v>1.2206E-2</c:v>
                </c:pt>
                <c:pt idx="1017">
                  <c:v>1.2449E-2</c:v>
                </c:pt>
                <c:pt idx="1018">
                  <c:v>1.2192E-2</c:v>
                </c:pt>
                <c:pt idx="1019">
                  <c:v>1.2304000000000001E-2</c:v>
                </c:pt>
                <c:pt idx="1020">
                  <c:v>1.2085E-2</c:v>
                </c:pt>
                <c:pt idx="1021">
                  <c:v>1.3136999999999999E-2</c:v>
                </c:pt>
                <c:pt idx="1022">
                  <c:v>1.2508E-2</c:v>
                </c:pt>
                <c:pt idx="1023">
                  <c:v>1.2064999999999999E-2</c:v>
                </c:pt>
                <c:pt idx="1024">
                  <c:v>1.3894999999999999E-2</c:v>
                </c:pt>
                <c:pt idx="1025">
                  <c:v>1.2116999999999999E-2</c:v>
                </c:pt>
                <c:pt idx="1026">
                  <c:v>1.2378E-2</c:v>
                </c:pt>
                <c:pt idx="1027">
                  <c:v>1.2127000000000001E-2</c:v>
                </c:pt>
                <c:pt idx="1028">
                  <c:v>1.2281E-2</c:v>
                </c:pt>
                <c:pt idx="1029">
                  <c:v>1.2241E-2</c:v>
                </c:pt>
                <c:pt idx="1030">
                  <c:v>1.1853000000000001E-2</c:v>
                </c:pt>
                <c:pt idx="1031">
                  <c:v>1.2786E-2</c:v>
                </c:pt>
                <c:pt idx="1032">
                  <c:v>1.274E-2</c:v>
                </c:pt>
                <c:pt idx="1033">
                  <c:v>1.2508999999999999E-2</c:v>
                </c:pt>
                <c:pt idx="1034">
                  <c:v>1.2396000000000001E-2</c:v>
                </c:pt>
                <c:pt idx="1035">
                  <c:v>1.5601E-2</c:v>
                </c:pt>
                <c:pt idx="1036">
                  <c:v>1.2156999999999999E-2</c:v>
                </c:pt>
                <c:pt idx="1037">
                  <c:v>1.3917000000000001E-2</c:v>
                </c:pt>
                <c:pt idx="1038">
                  <c:v>1.2515E-2</c:v>
                </c:pt>
                <c:pt idx="1039">
                  <c:v>1.2656000000000001E-2</c:v>
                </c:pt>
                <c:pt idx="1040">
                  <c:v>1.2151E-2</c:v>
                </c:pt>
                <c:pt idx="1041">
                  <c:v>8.0555000000000002E-2</c:v>
                </c:pt>
                <c:pt idx="1042">
                  <c:v>1.2262E-2</c:v>
                </c:pt>
                <c:pt idx="1043">
                  <c:v>1.2918000000000001E-2</c:v>
                </c:pt>
                <c:pt idx="1044">
                  <c:v>1.3310000000000001E-2</c:v>
                </c:pt>
                <c:pt idx="1045">
                  <c:v>1.2116E-2</c:v>
                </c:pt>
                <c:pt idx="1046">
                  <c:v>1.2536E-2</c:v>
                </c:pt>
                <c:pt idx="1047">
                  <c:v>1.2115000000000001E-2</c:v>
                </c:pt>
                <c:pt idx="1048">
                  <c:v>1.4619E-2</c:v>
                </c:pt>
                <c:pt idx="1049">
                  <c:v>1.2174000000000001E-2</c:v>
                </c:pt>
                <c:pt idx="1050">
                  <c:v>1.2232E-2</c:v>
                </c:pt>
                <c:pt idx="1051">
                  <c:v>1.2799E-2</c:v>
                </c:pt>
                <c:pt idx="1052">
                  <c:v>1.2406E-2</c:v>
                </c:pt>
                <c:pt idx="1053">
                  <c:v>1.1841000000000001E-2</c:v>
                </c:pt>
                <c:pt idx="1054">
                  <c:v>1.2116999999999999E-2</c:v>
                </c:pt>
                <c:pt idx="1055">
                  <c:v>1.2203E-2</c:v>
                </c:pt>
                <c:pt idx="1056">
                  <c:v>1.2166E-2</c:v>
                </c:pt>
                <c:pt idx="1057">
                  <c:v>1.2024999999999999E-2</c:v>
                </c:pt>
                <c:pt idx="1058">
                  <c:v>1.3164E-2</c:v>
                </c:pt>
                <c:pt idx="1059">
                  <c:v>1.2673E-2</c:v>
                </c:pt>
                <c:pt idx="1060">
                  <c:v>1.2182999999999999E-2</c:v>
                </c:pt>
                <c:pt idx="1061">
                  <c:v>1.2363000000000001E-2</c:v>
                </c:pt>
                <c:pt idx="1062">
                  <c:v>1.2872E-2</c:v>
                </c:pt>
                <c:pt idx="1063">
                  <c:v>1.2718E-2</c:v>
                </c:pt>
                <c:pt idx="1064">
                  <c:v>1.213E-2</c:v>
                </c:pt>
                <c:pt idx="1065">
                  <c:v>1.2133E-2</c:v>
                </c:pt>
                <c:pt idx="1066">
                  <c:v>1.2121E-2</c:v>
                </c:pt>
                <c:pt idx="1067">
                  <c:v>1.2406E-2</c:v>
                </c:pt>
                <c:pt idx="1068">
                  <c:v>1.2231000000000001E-2</c:v>
                </c:pt>
                <c:pt idx="1069">
                  <c:v>1.2182999999999999E-2</c:v>
                </c:pt>
                <c:pt idx="1070">
                  <c:v>1.3131E-2</c:v>
                </c:pt>
                <c:pt idx="1071">
                  <c:v>1.2803E-2</c:v>
                </c:pt>
                <c:pt idx="1072">
                  <c:v>1.1976000000000001E-2</c:v>
                </c:pt>
                <c:pt idx="1073">
                  <c:v>1.2264000000000001E-2</c:v>
                </c:pt>
                <c:pt idx="1074">
                  <c:v>0.14410999999999999</c:v>
                </c:pt>
                <c:pt idx="1075">
                  <c:v>1.2244E-2</c:v>
                </c:pt>
                <c:pt idx="1076">
                  <c:v>1.2357999999999999E-2</c:v>
                </c:pt>
                <c:pt idx="1077">
                  <c:v>1.2237E-2</c:v>
                </c:pt>
                <c:pt idx="1078">
                  <c:v>1.2633999999999999E-2</c:v>
                </c:pt>
                <c:pt idx="1079">
                  <c:v>1.2233000000000001E-2</c:v>
                </c:pt>
                <c:pt idx="1080">
                  <c:v>1.2499E-2</c:v>
                </c:pt>
                <c:pt idx="1081">
                  <c:v>1.1807E-2</c:v>
                </c:pt>
                <c:pt idx="1082">
                  <c:v>1.2031999999999999E-2</c:v>
                </c:pt>
                <c:pt idx="1083">
                  <c:v>1.2803999999999999E-2</c:v>
                </c:pt>
                <c:pt idx="1084">
                  <c:v>1.2122000000000001E-2</c:v>
                </c:pt>
                <c:pt idx="1085">
                  <c:v>1.2251E-2</c:v>
                </c:pt>
                <c:pt idx="1086">
                  <c:v>1.1995E-2</c:v>
                </c:pt>
                <c:pt idx="1087">
                  <c:v>1.2496E-2</c:v>
                </c:pt>
                <c:pt idx="1088">
                  <c:v>1.2187E-2</c:v>
                </c:pt>
                <c:pt idx="1089">
                  <c:v>1.2137999999999999E-2</c:v>
                </c:pt>
                <c:pt idx="1090">
                  <c:v>1.2566000000000001E-2</c:v>
                </c:pt>
                <c:pt idx="1091">
                  <c:v>1.2108000000000001E-2</c:v>
                </c:pt>
                <c:pt idx="1092">
                  <c:v>1.2147E-2</c:v>
                </c:pt>
                <c:pt idx="1093">
                  <c:v>1.1993999999999999E-2</c:v>
                </c:pt>
                <c:pt idx="1094">
                  <c:v>1.2168999999999999E-2</c:v>
                </c:pt>
                <c:pt idx="1095">
                  <c:v>1.264E-2</c:v>
                </c:pt>
                <c:pt idx="1096">
                  <c:v>1.2286999999999999E-2</c:v>
                </c:pt>
                <c:pt idx="1097">
                  <c:v>1.2520999999999999E-2</c:v>
                </c:pt>
                <c:pt idx="1098">
                  <c:v>1.2884E-2</c:v>
                </c:pt>
                <c:pt idx="1099">
                  <c:v>1.2160000000000001E-2</c:v>
                </c:pt>
                <c:pt idx="1100">
                  <c:v>1.2685999999999999E-2</c:v>
                </c:pt>
                <c:pt idx="1101">
                  <c:v>1.2452E-2</c:v>
                </c:pt>
                <c:pt idx="1102">
                  <c:v>1.2141000000000001E-2</c:v>
                </c:pt>
                <c:pt idx="1103">
                  <c:v>1.2185E-2</c:v>
                </c:pt>
                <c:pt idx="1104">
                  <c:v>1.2492E-2</c:v>
                </c:pt>
                <c:pt idx="1105">
                  <c:v>1.2099E-2</c:v>
                </c:pt>
                <c:pt idx="1106">
                  <c:v>1.4298E-2</c:v>
                </c:pt>
                <c:pt idx="1107">
                  <c:v>1.2116E-2</c:v>
                </c:pt>
                <c:pt idx="1108">
                  <c:v>1.2156E-2</c:v>
                </c:pt>
                <c:pt idx="1109">
                  <c:v>1.2947999999999999E-2</c:v>
                </c:pt>
                <c:pt idx="1110">
                  <c:v>1.2612999999999999E-2</c:v>
                </c:pt>
                <c:pt idx="1111">
                  <c:v>1.2087000000000001E-2</c:v>
                </c:pt>
                <c:pt idx="1112">
                  <c:v>1.2158E-2</c:v>
                </c:pt>
                <c:pt idx="1113">
                  <c:v>1.2638E-2</c:v>
                </c:pt>
                <c:pt idx="1114">
                  <c:v>1.2263E-2</c:v>
                </c:pt>
                <c:pt idx="1115">
                  <c:v>1.2829E-2</c:v>
                </c:pt>
                <c:pt idx="1116">
                  <c:v>1.3657000000000001E-2</c:v>
                </c:pt>
                <c:pt idx="1117">
                  <c:v>1.2371E-2</c:v>
                </c:pt>
                <c:pt idx="1118">
                  <c:v>1.2401000000000001E-2</c:v>
                </c:pt>
                <c:pt idx="1119">
                  <c:v>1.2245000000000001E-2</c:v>
                </c:pt>
                <c:pt idx="1120">
                  <c:v>1.2057E-2</c:v>
                </c:pt>
                <c:pt idx="1121">
                  <c:v>1.2883E-2</c:v>
                </c:pt>
                <c:pt idx="1122">
                  <c:v>1.2187999999999999E-2</c:v>
                </c:pt>
                <c:pt idx="1123">
                  <c:v>1.2267E-2</c:v>
                </c:pt>
                <c:pt idx="1124">
                  <c:v>1.3287999999999999E-2</c:v>
                </c:pt>
                <c:pt idx="1125">
                  <c:v>1.2269E-2</c:v>
                </c:pt>
                <c:pt idx="1126">
                  <c:v>1.2012E-2</c:v>
                </c:pt>
                <c:pt idx="1127">
                  <c:v>1.2598E-2</c:v>
                </c:pt>
                <c:pt idx="1128">
                  <c:v>1.184E-2</c:v>
                </c:pt>
                <c:pt idx="1129">
                  <c:v>1.234E-2</c:v>
                </c:pt>
                <c:pt idx="1130">
                  <c:v>1.2123E-2</c:v>
                </c:pt>
                <c:pt idx="1131">
                  <c:v>1.1967E-2</c:v>
                </c:pt>
                <c:pt idx="1132">
                  <c:v>1.2644000000000001E-2</c:v>
                </c:pt>
                <c:pt idx="1133">
                  <c:v>1.4064E-2</c:v>
                </c:pt>
                <c:pt idx="1134">
                  <c:v>1.2741000000000001E-2</c:v>
                </c:pt>
                <c:pt idx="1135">
                  <c:v>1.2322E-2</c:v>
                </c:pt>
                <c:pt idx="1136">
                  <c:v>1.2733E-2</c:v>
                </c:pt>
                <c:pt idx="1137">
                  <c:v>1.2437999999999999E-2</c:v>
                </c:pt>
                <c:pt idx="1138">
                  <c:v>1.1981E-2</c:v>
                </c:pt>
                <c:pt idx="1139">
                  <c:v>1.2385999999999999E-2</c:v>
                </c:pt>
                <c:pt idx="1140">
                  <c:v>1.2522999999999999E-2</c:v>
                </c:pt>
                <c:pt idx="1141">
                  <c:v>1.2201999999999999E-2</c:v>
                </c:pt>
                <c:pt idx="1142">
                  <c:v>1.2642E-2</c:v>
                </c:pt>
                <c:pt idx="1143">
                  <c:v>1.2383E-2</c:v>
                </c:pt>
                <c:pt idx="1144">
                  <c:v>1.2171E-2</c:v>
                </c:pt>
                <c:pt idx="1145">
                  <c:v>1.2599000000000001E-2</c:v>
                </c:pt>
                <c:pt idx="1146">
                  <c:v>1.2208999999999999E-2</c:v>
                </c:pt>
                <c:pt idx="1147">
                  <c:v>0.16164999999999999</c:v>
                </c:pt>
                <c:pt idx="1148">
                  <c:v>1.1941E-2</c:v>
                </c:pt>
                <c:pt idx="1149">
                  <c:v>1.3028E-2</c:v>
                </c:pt>
                <c:pt idx="1150">
                  <c:v>1.2232E-2</c:v>
                </c:pt>
                <c:pt idx="1151">
                  <c:v>1.214E-2</c:v>
                </c:pt>
                <c:pt idx="1152">
                  <c:v>1.2524E-2</c:v>
                </c:pt>
                <c:pt idx="1153">
                  <c:v>1.2222E-2</c:v>
                </c:pt>
                <c:pt idx="1154">
                  <c:v>1.3977E-2</c:v>
                </c:pt>
                <c:pt idx="1155">
                  <c:v>1.2482999999999999E-2</c:v>
                </c:pt>
                <c:pt idx="1156">
                  <c:v>1.2788000000000001E-2</c:v>
                </c:pt>
                <c:pt idx="1157">
                  <c:v>1.4489E-2</c:v>
                </c:pt>
                <c:pt idx="1158">
                  <c:v>1.2449999999999999E-2</c:v>
                </c:pt>
                <c:pt idx="1159">
                  <c:v>1.2716E-2</c:v>
                </c:pt>
                <c:pt idx="1160">
                  <c:v>1.2163999999999999E-2</c:v>
                </c:pt>
                <c:pt idx="1161">
                  <c:v>1.3185000000000001E-2</c:v>
                </c:pt>
                <c:pt idx="1162">
                  <c:v>1.2522E-2</c:v>
                </c:pt>
                <c:pt idx="1163">
                  <c:v>1.2605E-2</c:v>
                </c:pt>
                <c:pt idx="1164">
                  <c:v>1.2338999999999999E-2</c:v>
                </c:pt>
                <c:pt idx="1165">
                  <c:v>1.2132E-2</c:v>
                </c:pt>
                <c:pt idx="1166">
                  <c:v>1.192E-2</c:v>
                </c:pt>
                <c:pt idx="1167">
                  <c:v>1.2940999999999999E-2</c:v>
                </c:pt>
                <c:pt idx="1168">
                  <c:v>1.2097E-2</c:v>
                </c:pt>
                <c:pt idx="1169">
                  <c:v>1.3148999999999999E-2</c:v>
                </c:pt>
                <c:pt idx="1170">
                  <c:v>1.4857E-2</c:v>
                </c:pt>
                <c:pt idx="1171">
                  <c:v>1.3658999999999999E-2</c:v>
                </c:pt>
                <c:pt idx="1172">
                  <c:v>1.2534999999999999E-2</c:v>
                </c:pt>
                <c:pt idx="1173">
                  <c:v>1.2297000000000001E-2</c:v>
                </c:pt>
                <c:pt idx="1174">
                  <c:v>1.2557E-2</c:v>
                </c:pt>
                <c:pt idx="1175">
                  <c:v>1.2498E-2</c:v>
                </c:pt>
                <c:pt idx="1176">
                  <c:v>1.2345999999999999E-2</c:v>
                </c:pt>
                <c:pt idx="1177">
                  <c:v>1.2846E-2</c:v>
                </c:pt>
                <c:pt idx="1178">
                  <c:v>1.3443E-2</c:v>
                </c:pt>
                <c:pt idx="1179">
                  <c:v>1.2531E-2</c:v>
                </c:pt>
                <c:pt idx="1180">
                  <c:v>1.2089000000000001E-2</c:v>
                </c:pt>
                <c:pt idx="1181">
                  <c:v>1.2565E-2</c:v>
                </c:pt>
                <c:pt idx="1182">
                  <c:v>1.2534999999999999E-2</c:v>
                </c:pt>
                <c:pt idx="1183">
                  <c:v>1.2166E-2</c:v>
                </c:pt>
                <c:pt idx="1184">
                  <c:v>1.23E-2</c:v>
                </c:pt>
                <c:pt idx="1185">
                  <c:v>1.2336E-2</c:v>
                </c:pt>
                <c:pt idx="1186">
                  <c:v>1.2163999999999999E-2</c:v>
                </c:pt>
                <c:pt idx="1187">
                  <c:v>1.3429E-2</c:v>
                </c:pt>
                <c:pt idx="1188">
                  <c:v>1.2042000000000001E-2</c:v>
                </c:pt>
                <c:pt idx="1189">
                  <c:v>1.3001E-2</c:v>
                </c:pt>
                <c:pt idx="1190">
                  <c:v>1.2314E-2</c:v>
                </c:pt>
                <c:pt idx="1191">
                  <c:v>1.2102E-2</c:v>
                </c:pt>
                <c:pt idx="1192">
                  <c:v>1.2779E-2</c:v>
                </c:pt>
                <c:pt idx="1193">
                  <c:v>1.2158E-2</c:v>
                </c:pt>
                <c:pt idx="1194">
                  <c:v>1.2390999999999999E-2</c:v>
                </c:pt>
                <c:pt idx="1195">
                  <c:v>1.2156999999999999E-2</c:v>
                </c:pt>
                <c:pt idx="1196">
                  <c:v>1.2437999999999999E-2</c:v>
                </c:pt>
                <c:pt idx="1197">
                  <c:v>1.2099E-2</c:v>
                </c:pt>
                <c:pt idx="1198">
                  <c:v>1.2271000000000001E-2</c:v>
                </c:pt>
                <c:pt idx="1199">
                  <c:v>1.2319E-2</c:v>
                </c:pt>
                <c:pt idx="1200">
                  <c:v>1.2114E-2</c:v>
                </c:pt>
                <c:pt idx="1201">
                  <c:v>1.3292E-2</c:v>
                </c:pt>
                <c:pt idx="1202">
                  <c:v>1.2357E-2</c:v>
                </c:pt>
                <c:pt idx="1203">
                  <c:v>1.2237E-2</c:v>
                </c:pt>
                <c:pt idx="1204">
                  <c:v>1.2181000000000001E-2</c:v>
                </c:pt>
                <c:pt idx="1205">
                  <c:v>1.5462999999999999E-2</c:v>
                </c:pt>
                <c:pt idx="1206">
                  <c:v>1.1587999999999999E-2</c:v>
                </c:pt>
                <c:pt idx="1207">
                  <c:v>1.2094000000000001E-2</c:v>
                </c:pt>
                <c:pt idx="1208">
                  <c:v>1.2178E-2</c:v>
                </c:pt>
                <c:pt idx="1209">
                  <c:v>1.208E-2</c:v>
                </c:pt>
                <c:pt idx="1210">
                  <c:v>1.2135E-2</c:v>
                </c:pt>
                <c:pt idx="1211">
                  <c:v>1.2375000000000001E-2</c:v>
                </c:pt>
                <c:pt idx="1212">
                  <c:v>1.2011000000000001E-2</c:v>
                </c:pt>
                <c:pt idx="1213">
                  <c:v>1.2199E-2</c:v>
                </c:pt>
                <c:pt idx="1214">
                  <c:v>1.2507000000000001E-2</c:v>
                </c:pt>
                <c:pt idx="1215">
                  <c:v>1.1943E-2</c:v>
                </c:pt>
                <c:pt idx="1216">
                  <c:v>1.2383E-2</c:v>
                </c:pt>
                <c:pt idx="1217">
                  <c:v>1.2962E-2</c:v>
                </c:pt>
                <c:pt idx="1218">
                  <c:v>1.2220999999999999E-2</c:v>
                </c:pt>
                <c:pt idx="1219">
                  <c:v>1.2263E-2</c:v>
                </c:pt>
                <c:pt idx="1220">
                  <c:v>1.217E-2</c:v>
                </c:pt>
                <c:pt idx="1221">
                  <c:v>1.2149999999999999E-2</c:v>
                </c:pt>
                <c:pt idx="1222">
                  <c:v>2.0322E-2</c:v>
                </c:pt>
                <c:pt idx="1223">
                  <c:v>1.2336E-2</c:v>
                </c:pt>
                <c:pt idx="1224">
                  <c:v>1.2156E-2</c:v>
                </c:pt>
                <c:pt idx="1225">
                  <c:v>1.2205000000000001E-2</c:v>
                </c:pt>
                <c:pt idx="1226">
                  <c:v>1.2293999999999999E-2</c:v>
                </c:pt>
                <c:pt idx="1227">
                  <c:v>1.5214E-2</c:v>
                </c:pt>
                <c:pt idx="1228">
                  <c:v>1.3379E-2</c:v>
                </c:pt>
                <c:pt idx="1229">
                  <c:v>1.2574999999999999E-2</c:v>
                </c:pt>
                <c:pt idx="1230">
                  <c:v>1.2222E-2</c:v>
                </c:pt>
                <c:pt idx="1231">
                  <c:v>1.2316000000000001E-2</c:v>
                </c:pt>
                <c:pt idx="1232">
                  <c:v>1.2371999999999999E-2</c:v>
                </c:pt>
                <c:pt idx="1233">
                  <c:v>1.4529E-2</c:v>
                </c:pt>
                <c:pt idx="1234">
                  <c:v>1.2315E-2</c:v>
                </c:pt>
                <c:pt idx="1235">
                  <c:v>1.2097999999999999E-2</c:v>
                </c:pt>
                <c:pt idx="1236">
                  <c:v>1.1981E-2</c:v>
                </c:pt>
                <c:pt idx="1237">
                  <c:v>1.2171E-2</c:v>
                </c:pt>
                <c:pt idx="1238">
                  <c:v>1.2087000000000001E-2</c:v>
                </c:pt>
                <c:pt idx="1239">
                  <c:v>1.5329000000000001E-2</c:v>
                </c:pt>
                <c:pt idx="1240">
                  <c:v>1.2452E-2</c:v>
                </c:pt>
                <c:pt idx="1241">
                  <c:v>1.2104E-2</c:v>
                </c:pt>
                <c:pt idx="1242">
                  <c:v>1.2109999999999999E-2</c:v>
                </c:pt>
                <c:pt idx="1243">
                  <c:v>1.2078999999999999E-2</c:v>
                </c:pt>
                <c:pt idx="1244">
                  <c:v>1.2411999999999999E-2</c:v>
                </c:pt>
                <c:pt idx="1245">
                  <c:v>1.2182E-2</c:v>
                </c:pt>
                <c:pt idx="1246">
                  <c:v>1.3063E-2</c:v>
                </c:pt>
                <c:pt idx="1247">
                  <c:v>1.3805E-2</c:v>
                </c:pt>
                <c:pt idx="1248">
                  <c:v>1.2184E-2</c:v>
                </c:pt>
                <c:pt idx="1249">
                  <c:v>1.2286E-2</c:v>
                </c:pt>
                <c:pt idx="1250">
                  <c:v>1.2444E-2</c:v>
                </c:pt>
                <c:pt idx="1251">
                  <c:v>1.2038999999999999E-2</c:v>
                </c:pt>
                <c:pt idx="1252">
                  <c:v>1.3122999999999999E-2</c:v>
                </c:pt>
                <c:pt idx="1253">
                  <c:v>1.2026E-2</c:v>
                </c:pt>
                <c:pt idx="1254">
                  <c:v>1.3365E-2</c:v>
                </c:pt>
                <c:pt idx="1255">
                  <c:v>1.2362E-2</c:v>
                </c:pt>
                <c:pt idx="1256">
                  <c:v>2.0517000000000001E-2</c:v>
                </c:pt>
                <c:pt idx="1257">
                  <c:v>1.21E-2</c:v>
                </c:pt>
                <c:pt idx="1258">
                  <c:v>1.2066E-2</c:v>
                </c:pt>
                <c:pt idx="1259">
                  <c:v>1.2435999999999999E-2</c:v>
                </c:pt>
                <c:pt idx="1260">
                  <c:v>1.2033E-2</c:v>
                </c:pt>
                <c:pt idx="1261">
                  <c:v>1.2142E-2</c:v>
                </c:pt>
                <c:pt idx="1262">
                  <c:v>1.2255E-2</c:v>
                </c:pt>
                <c:pt idx="1263">
                  <c:v>1.2083999999999999E-2</c:v>
                </c:pt>
                <c:pt idx="1264">
                  <c:v>1.2083999999999999E-2</c:v>
                </c:pt>
                <c:pt idx="1265">
                  <c:v>1.2289E-2</c:v>
                </c:pt>
                <c:pt idx="1266">
                  <c:v>1.2043999999999999E-2</c:v>
                </c:pt>
                <c:pt idx="1267">
                  <c:v>1.2222999999999999E-2</c:v>
                </c:pt>
                <c:pt idx="1268">
                  <c:v>1.4522E-2</c:v>
                </c:pt>
                <c:pt idx="1269">
                  <c:v>1.2009000000000001E-2</c:v>
                </c:pt>
                <c:pt idx="1270">
                  <c:v>1.2067E-2</c:v>
                </c:pt>
                <c:pt idx="1271">
                  <c:v>1.2302E-2</c:v>
                </c:pt>
                <c:pt idx="1272">
                  <c:v>1.2413E-2</c:v>
                </c:pt>
                <c:pt idx="1273">
                  <c:v>1.2337000000000001E-2</c:v>
                </c:pt>
                <c:pt idx="1274">
                  <c:v>1.2112E-2</c:v>
                </c:pt>
                <c:pt idx="1275">
                  <c:v>1.6993999999999999E-2</c:v>
                </c:pt>
                <c:pt idx="1276">
                  <c:v>1.2189E-2</c:v>
                </c:pt>
                <c:pt idx="1277">
                  <c:v>1.2688E-2</c:v>
                </c:pt>
                <c:pt idx="1278">
                  <c:v>1.2083E-2</c:v>
                </c:pt>
                <c:pt idx="1279">
                  <c:v>1.3220000000000001E-2</c:v>
                </c:pt>
                <c:pt idx="1280">
                  <c:v>1.3121000000000001E-2</c:v>
                </c:pt>
                <c:pt idx="1281">
                  <c:v>1.2281E-2</c:v>
                </c:pt>
                <c:pt idx="1282">
                  <c:v>1.2246E-2</c:v>
                </c:pt>
                <c:pt idx="1283">
                  <c:v>1.2315E-2</c:v>
                </c:pt>
                <c:pt idx="1284">
                  <c:v>1.2141000000000001E-2</c:v>
                </c:pt>
                <c:pt idx="1285">
                  <c:v>1.2272999999999999E-2</c:v>
                </c:pt>
                <c:pt idx="1286">
                  <c:v>1.2277E-2</c:v>
                </c:pt>
                <c:pt idx="1287">
                  <c:v>1.2526000000000001E-2</c:v>
                </c:pt>
                <c:pt idx="1288">
                  <c:v>1.2645E-2</c:v>
                </c:pt>
                <c:pt idx="1289">
                  <c:v>1.1982E-2</c:v>
                </c:pt>
                <c:pt idx="1290">
                  <c:v>1.2533000000000001E-2</c:v>
                </c:pt>
                <c:pt idx="1291">
                  <c:v>1.3197E-2</c:v>
                </c:pt>
                <c:pt idx="1292">
                  <c:v>1.3787000000000001E-2</c:v>
                </c:pt>
                <c:pt idx="1293">
                  <c:v>1.1841000000000001E-2</c:v>
                </c:pt>
                <c:pt idx="1294">
                  <c:v>1.1991999999999999E-2</c:v>
                </c:pt>
                <c:pt idx="1295">
                  <c:v>1.2437E-2</c:v>
                </c:pt>
                <c:pt idx="1296">
                  <c:v>1.2279E-2</c:v>
                </c:pt>
                <c:pt idx="1297">
                  <c:v>1.2026E-2</c:v>
                </c:pt>
                <c:pt idx="1298">
                  <c:v>1.2385E-2</c:v>
                </c:pt>
                <c:pt idx="1299">
                  <c:v>1.2123999999999999E-2</c:v>
                </c:pt>
                <c:pt idx="1300">
                  <c:v>1.247E-2</c:v>
                </c:pt>
                <c:pt idx="1301">
                  <c:v>1.2167000000000001E-2</c:v>
                </c:pt>
                <c:pt idx="1302">
                  <c:v>1.2319E-2</c:v>
                </c:pt>
                <c:pt idx="1303">
                  <c:v>1.3054E-2</c:v>
                </c:pt>
                <c:pt idx="1304">
                  <c:v>1.2224E-2</c:v>
                </c:pt>
                <c:pt idx="1305">
                  <c:v>1.2201999999999999E-2</c:v>
                </c:pt>
                <c:pt idx="1306">
                  <c:v>1.3187000000000001E-2</c:v>
                </c:pt>
                <c:pt idx="1307">
                  <c:v>1.2252000000000001E-2</c:v>
                </c:pt>
                <c:pt idx="1308">
                  <c:v>1.2992999999999999E-2</c:v>
                </c:pt>
                <c:pt idx="1309">
                  <c:v>1.1835999999999999E-2</c:v>
                </c:pt>
                <c:pt idx="1310">
                  <c:v>1.2171E-2</c:v>
                </c:pt>
                <c:pt idx="1311">
                  <c:v>1.2511E-2</c:v>
                </c:pt>
                <c:pt idx="1312">
                  <c:v>1.2215E-2</c:v>
                </c:pt>
                <c:pt idx="1313">
                  <c:v>1.2375000000000001E-2</c:v>
                </c:pt>
                <c:pt idx="1314">
                  <c:v>1.2160000000000001E-2</c:v>
                </c:pt>
                <c:pt idx="1315">
                  <c:v>1.2435999999999999E-2</c:v>
                </c:pt>
                <c:pt idx="1316">
                  <c:v>1.2109E-2</c:v>
                </c:pt>
                <c:pt idx="1317">
                  <c:v>1.2198000000000001E-2</c:v>
                </c:pt>
                <c:pt idx="1318">
                  <c:v>1.2017E-2</c:v>
                </c:pt>
                <c:pt idx="1319">
                  <c:v>1.2279999999999999E-2</c:v>
                </c:pt>
                <c:pt idx="1320">
                  <c:v>1.2092E-2</c:v>
                </c:pt>
                <c:pt idx="1321">
                  <c:v>1.3069000000000001E-2</c:v>
                </c:pt>
                <c:pt idx="1322">
                  <c:v>1.2756999999999999E-2</c:v>
                </c:pt>
                <c:pt idx="1323">
                  <c:v>1.2526000000000001E-2</c:v>
                </c:pt>
                <c:pt idx="1324">
                  <c:v>1.2085E-2</c:v>
                </c:pt>
                <c:pt idx="1325">
                  <c:v>1.2475E-2</c:v>
                </c:pt>
                <c:pt idx="1326">
                  <c:v>1.2482999999999999E-2</c:v>
                </c:pt>
                <c:pt idx="1327">
                  <c:v>1.2338999999999999E-2</c:v>
                </c:pt>
                <c:pt idx="1328">
                  <c:v>1.2659E-2</c:v>
                </c:pt>
                <c:pt idx="1329">
                  <c:v>1.2312999999999999E-2</c:v>
                </c:pt>
                <c:pt idx="1330">
                  <c:v>1.2267999999999999E-2</c:v>
                </c:pt>
                <c:pt idx="1331">
                  <c:v>1.1667E-2</c:v>
                </c:pt>
                <c:pt idx="1332">
                  <c:v>0.20785000000000001</c:v>
                </c:pt>
                <c:pt idx="1333">
                  <c:v>4.4471999999999998E-2</c:v>
                </c:pt>
                <c:pt idx="1334">
                  <c:v>1.2153000000000001E-2</c:v>
                </c:pt>
                <c:pt idx="1335">
                  <c:v>1.2148000000000001E-2</c:v>
                </c:pt>
                <c:pt idx="1336">
                  <c:v>1.2201E-2</c:v>
                </c:pt>
                <c:pt idx="1337">
                  <c:v>1.3650000000000001E-2</c:v>
                </c:pt>
                <c:pt idx="1338">
                  <c:v>1.2437999999999999E-2</c:v>
                </c:pt>
                <c:pt idx="1339">
                  <c:v>1.2142999999999999E-2</c:v>
                </c:pt>
                <c:pt idx="1340">
                  <c:v>0.1794</c:v>
                </c:pt>
                <c:pt idx="1341">
                  <c:v>1.2699E-2</c:v>
                </c:pt>
                <c:pt idx="1342">
                  <c:v>1.206E-2</c:v>
                </c:pt>
                <c:pt idx="1343">
                  <c:v>1.2732E-2</c:v>
                </c:pt>
                <c:pt idx="1344">
                  <c:v>1.3077999999999999E-2</c:v>
                </c:pt>
                <c:pt idx="1345">
                  <c:v>1.2239999999999999E-2</c:v>
                </c:pt>
                <c:pt idx="1346">
                  <c:v>1.2236E-2</c:v>
                </c:pt>
                <c:pt idx="1347">
                  <c:v>1.2496999999999999E-2</c:v>
                </c:pt>
                <c:pt idx="1348">
                  <c:v>1.24E-2</c:v>
                </c:pt>
                <c:pt idx="1349">
                  <c:v>1.2217E-2</c:v>
                </c:pt>
                <c:pt idx="1350">
                  <c:v>1.2344000000000001E-2</c:v>
                </c:pt>
                <c:pt idx="1351">
                  <c:v>1.2160000000000001E-2</c:v>
                </c:pt>
                <c:pt idx="1352">
                  <c:v>1.2381E-2</c:v>
                </c:pt>
                <c:pt idx="1353">
                  <c:v>1.2187E-2</c:v>
                </c:pt>
                <c:pt idx="1354">
                  <c:v>1.5723999999999998E-2</c:v>
                </c:pt>
                <c:pt idx="1355">
                  <c:v>1.2201999999999999E-2</c:v>
                </c:pt>
                <c:pt idx="1356">
                  <c:v>1.2205000000000001E-2</c:v>
                </c:pt>
                <c:pt idx="1357">
                  <c:v>1.2603E-2</c:v>
                </c:pt>
                <c:pt idx="1358">
                  <c:v>1.2203E-2</c:v>
                </c:pt>
                <c:pt idx="1359">
                  <c:v>1.1991999999999999E-2</c:v>
                </c:pt>
                <c:pt idx="1360">
                  <c:v>1.3441E-2</c:v>
                </c:pt>
                <c:pt idx="1361">
                  <c:v>1.2616E-2</c:v>
                </c:pt>
                <c:pt idx="1362">
                  <c:v>1.2377000000000001E-2</c:v>
                </c:pt>
                <c:pt idx="1363">
                  <c:v>1.2262E-2</c:v>
                </c:pt>
                <c:pt idx="1364">
                  <c:v>1.2304000000000001E-2</c:v>
                </c:pt>
                <c:pt idx="1365">
                  <c:v>1.1856999999999999E-2</c:v>
                </c:pt>
                <c:pt idx="1366">
                  <c:v>1.2246E-2</c:v>
                </c:pt>
                <c:pt idx="1367">
                  <c:v>1.221E-2</c:v>
                </c:pt>
                <c:pt idx="1368">
                  <c:v>1.2256E-2</c:v>
                </c:pt>
                <c:pt idx="1369">
                  <c:v>1.1849999999999999E-2</c:v>
                </c:pt>
                <c:pt idx="1370">
                  <c:v>1.2744E-2</c:v>
                </c:pt>
                <c:pt idx="1371">
                  <c:v>1.2120000000000001E-2</c:v>
                </c:pt>
                <c:pt idx="1372">
                  <c:v>1.2364999999999999E-2</c:v>
                </c:pt>
                <c:pt idx="1373">
                  <c:v>1.3069000000000001E-2</c:v>
                </c:pt>
                <c:pt idx="1374">
                  <c:v>1.2056000000000001E-2</c:v>
                </c:pt>
                <c:pt idx="1375">
                  <c:v>1.2213999999999999E-2</c:v>
                </c:pt>
                <c:pt idx="1376">
                  <c:v>1.2694E-2</c:v>
                </c:pt>
                <c:pt idx="1377">
                  <c:v>1.2645E-2</c:v>
                </c:pt>
                <c:pt idx="1378">
                  <c:v>1.2381E-2</c:v>
                </c:pt>
                <c:pt idx="1379">
                  <c:v>1.2411E-2</c:v>
                </c:pt>
                <c:pt idx="1380">
                  <c:v>1.2484E-2</c:v>
                </c:pt>
                <c:pt idx="1381">
                  <c:v>1.2175E-2</c:v>
                </c:pt>
                <c:pt idx="1382">
                  <c:v>1.1783999999999999E-2</c:v>
                </c:pt>
                <c:pt idx="1383">
                  <c:v>1.2285000000000001E-2</c:v>
                </c:pt>
                <c:pt idx="1384">
                  <c:v>1.2021E-2</c:v>
                </c:pt>
                <c:pt idx="1385">
                  <c:v>1.2257000000000001E-2</c:v>
                </c:pt>
                <c:pt idx="1386">
                  <c:v>1.2177E-2</c:v>
                </c:pt>
                <c:pt idx="1387">
                  <c:v>1.4326E-2</c:v>
                </c:pt>
                <c:pt idx="1388">
                  <c:v>1.2177E-2</c:v>
                </c:pt>
                <c:pt idx="1389">
                  <c:v>1.2429000000000001E-2</c:v>
                </c:pt>
                <c:pt idx="1390">
                  <c:v>1.2068000000000001E-2</c:v>
                </c:pt>
                <c:pt idx="1391">
                  <c:v>1.2192E-2</c:v>
                </c:pt>
                <c:pt idx="1392">
                  <c:v>1.2377000000000001E-2</c:v>
                </c:pt>
                <c:pt idx="1393">
                  <c:v>1.3601E-2</c:v>
                </c:pt>
                <c:pt idx="1394">
                  <c:v>1.2201E-2</c:v>
                </c:pt>
                <c:pt idx="1395">
                  <c:v>1.2255E-2</c:v>
                </c:pt>
                <c:pt idx="1396">
                  <c:v>1.1880999999999999E-2</c:v>
                </c:pt>
                <c:pt idx="1397">
                  <c:v>1.3445E-2</c:v>
                </c:pt>
                <c:pt idx="1398">
                  <c:v>1.2123E-2</c:v>
                </c:pt>
                <c:pt idx="1399">
                  <c:v>1.3327E-2</c:v>
                </c:pt>
                <c:pt idx="1400">
                  <c:v>1.2114E-2</c:v>
                </c:pt>
                <c:pt idx="1401">
                  <c:v>1.2378999999999999E-2</c:v>
                </c:pt>
                <c:pt idx="1402">
                  <c:v>1.2616E-2</c:v>
                </c:pt>
                <c:pt idx="1403">
                  <c:v>1.3990000000000001E-2</c:v>
                </c:pt>
                <c:pt idx="1404">
                  <c:v>1.2023000000000001E-2</c:v>
                </c:pt>
                <c:pt idx="1405">
                  <c:v>1.3218000000000001E-2</c:v>
                </c:pt>
                <c:pt idx="1406">
                  <c:v>1.2109E-2</c:v>
                </c:pt>
                <c:pt idx="1407">
                  <c:v>1.1844E-2</c:v>
                </c:pt>
                <c:pt idx="1408">
                  <c:v>1.3646999999999999E-2</c:v>
                </c:pt>
                <c:pt idx="1409">
                  <c:v>1.2122000000000001E-2</c:v>
                </c:pt>
                <c:pt idx="1410">
                  <c:v>1.2466E-2</c:v>
                </c:pt>
                <c:pt idx="1411">
                  <c:v>1.1762999999999999E-2</c:v>
                </c:pt>
                <c:pt idx="1412">
                  <c:v>1.2349000000000001E-2</c:v>
                </c:pt>
                <c:pt idx="1413">
                  <c:v>1.2786E-2</c:v>
                </c:pt>
                <c:pt idx="1414">
                  <c:v>1.2494E-2</c:v>
                </c:pt>
                <c:pt idx="1415">
                  <c:v>1.3228999999999999E-2</c:v>
                </c:pt>
                <c:pt idx="1416">
                  <c:v>1.2208E-2</c:v>
                </c:pt>
                <c:pt idx="1417">
                  <c:v>1.2246E-2</c:v>
                </c:pt>
                <c:pt idx="1418">
                  <c:v>1.2628E-2</c:v>
                </c:pt>
                <c:pt idx="1419">
                  <c:v>1.221E-2</c:v>
                </c:pt>
                <c:pt idx="1420">
                  <c:v>1.2374E-2</c:v>
                </c:pt>
                <c:pt idx="1421">
                  <c:v>1.2537E-2</c:v>
                </c:pt>
                <c:pt idx="1422">
                  <c:v>1.2500000000000001E-2</c:v>
                </c:pt>
                <c:pt idx="1423">
                  <c:v>2.5149000000000001E-2</c:v>
                </c:pt>
                <c:pt idx="1424">
                  <c:v>1.2211E-2</c:v>
                </c:pt>
                <c:pt idx="1425">
                  <c:v>1.2184E-2</c:v>
                </c:pt>
                <c:pt idx="1426">
                  <c:v>1.2003E-2</c:v>
                </c:pt>
                <c:pt idx="1427">
                  <c:v>1.3916E-2</c:v>
                </c:pt>
                <c:pt idx="1428">
                  <c:v>1.2367E-2</c:v>
                </c:pt>
                <c:pt idx="1429">
                  <c:v>1.2345E-2</c:v>
                </c:pt>
                <c:pt idx="1430">
                  <c:v>1.2769000000000001E-2</c:v>
                </c:pt>
                <c:pt idx="1431">
                  <c:v>1.8818000000000001E-2</c:v>
                </c:pt>
                <c:pt idx="1432">
                  <c:v>1.3115E-2</c:v>
                </c:pt>
                <c:pt idx="1433">
                  <c:v>7.2056999999999996E-2</c:v>
                </c:pt>
                <c:pt idx="1434">
                  <c:v>1.303E-2</c:v>
                </c:pt>
                <c:pt idx="1435">
                  <c:v>1.1683000000000001E-2</c:v>
                </c:pt>
                <c:pt idx="1436">
                  <c:v>1.226E-2</c:v>
                </c:pt>
                <c:pt idx="1437">
                  <c:v>1.2036E-2</c:v>
                </c:pt>
                <c:pt idx="1438">
                  <c:v>1.2112E-2</c:v>
                </c:pt>
                <c:pt idx="1439">
                  <c:v>1.2692E-2</c:v>
                </c:pt>
                <c:pt idx="1440">
                  <c:v>1.2847000000000001E-2</c:v>
                </c:pt>
                <c:pt idx="1441">
                  <c:v>1.2537E-2</c:v>
                </c:pt>
                <c:pt idx="1442">
                  <c:v>1.235E-2</c:v>
                </c:pt>
                <c:pt idx="1443">
                  <c:v>1.2130999999999999E-2</c:v>
                </c:pt>
                <c:pt idx="1444">
                  <c:v>1.1896E-2</c:v>
                </c:pt>
                <c:pt idx="1445">
                  <c:v>1.2189999999999999E-2</c:v>
                </c:pt>
                <c:pt idx="1446">
                  <c:v>1.2959999999999999E-2</c:v>
                </c:pt>
                <c:pt idx="1447">
                  <c:v>1.2456E-2</c:v>
                </c:pt>
                <c:pt idx="1448">
                  <c:v>1.2694E-2</c:v>
                </c:pt>
                <c:pt idx="1449">
                  <c:v>1.2368000000000001E-2</c:v>
                </c:pt>
                <c:pt idx="1450">
                  <c:v>1.2128E-2</c:v>
                </c:pt>
                <c:pt idx="1451">
                  <c:v>1.2153000000000001E-2</c:v>
                </c:pt>
                <c:pt idx="1452">
                  <c:v>1.2239E-2</c:v>
                </c:pt>
                <c:pt idx="1453">
                  <c:v>1.2059E-2</c:v>
                </c:pt>
                <c:pt idx="1454">
                  <c:v>1.2573000000000001E-2</c:v>
                </c:pt>
                <c:pt idx="1455">
                  <c:v>1.3859E-2</c:v>
                </c:pt>
                <c:pt idx="1456">
                  <c:v>1.2593999999999999E-2</c:v>
                </c:pt>
                <c:pt idx="1457">
                  <c:v>1.4035000000000001E-2</c:v>
                </c:pt>
                <c:pt idx="1458">
                  <c:v>1.2050999999999999E-2</c:v>
                </c:pt>
                <c:pt idx="1459">
                  <c:v>1.2252000000000001E-2</c:v>
                </c:pt>
                <c:pt idx="1460">
                  <c:v>1.2305E-2</c:v>
                </c:pt>
                <c:pt idx="1461">
                  <c:v>1.2178E-2</c:v>
                </c:pt>
                <c:pt idx="1462">
                  <c:v>1.2477E-2</c:v>
                </c:pt>
                <c:pt idx="1463">
                  <c:v>1.2678999999999999E-2</c:v>
                </c:pt>
                <c:pt idx="1464">
                  <c:v>1.2043999999999999E-2</c:v>
                </c:pt>
                <c:pt idx="1465">
                  <c:v>1.2572E-2</c:v>
                </c:pt>
                <c:pt idx="1466">
                  <c:v>1.2421E-2</c:v>
                </c:pt>
                <c:pt idx="1467">
                  <c:v>1.2158E-2</c:v>
                </c:pt>
                <c:pt idx="1468">
                  <c:v>1.2154999999999999E-2</c:v>
                </c:pt>
                <c:pt idx="1469">
                  <c:v>1.2137999999999999E-2</c:v>
                </c:pt>
                <c:pt idx="1470">
                  <c:v>1.2369E-2</c:v>
                </c:pt>
                <c:pt idx="1471">
                  <c:v>1.1853000000000001E-2</c:v>
                </c:pt>
                <c:pt idx="1472">
                  <c:v>1.2285000000000001E-2</c:v>
                </c:pt>
                <c:pt idx="1473">
                  <c:v>1.2153000000000001E-2</c:v>
                </c:pt>
                <c:pt idx="1474">
                  <c:v>1.2071999999999999E-2</c:v>
                </c:pt>
                <c:pt idx="1475">
                  <c:v>1.2959E-2</c:v>
                </c:pt>
                <c:pt idx="1476">
                  <c:v>1.2199E-2</c:v>
                </c:pt>
                <c:pt idx="1477">
                  <c:v>1.2314E-2</c:v>
                </c:pt>
                <c:pt idx="1478">
                  <c:v>1.2035000000000001E-2</c:v>
                </c:pt>
                <c:pt idx="1479">
                  <c:v>1.2519000000000001E-2</c:v>
                </c:pt>
                <c:pt idx="1480">
                  <c:v>1.2222E-2</c:v>
                </c:pt>
                <c:pt idx="1481">
                  <c:v>1.1788E-2</c:v>
                </c:pt>
                <c:pt idx="1482">
                  <c:v>1.2191E-2</c:v>
                </c:pt>
                <c:pt idx="1483">
                  <c:v>1.2037000000000001E-2</c:v>
                </c:pt>
                <c:pt idx="1484">
                  <c:v>1.231E-2</c:v>
                </c:pt>
                <c:pt idx="1485">
                  <c:v>1.2144E-2</c:v>
                </c:pt>
                <c:pt idx="1486">
                  <c:v>1.2548E-2</c:v>
                </c:pt>
                <c:pt idx="1487">
                  <c:v>1.2066E-2</c:v>
                </c:pt>
                <c:pt idx="1488">
                  <c:v>1.363E-2</c:v>
                </c:pt>
                <c:pt idx="1489">
                  <c:v>1.2985E-2</c:v>
                </c:pt>
                <c:pt idx="1490">
                  <c:v>1.4109999999999999E-2</c:v>
                </c:pt>
                <c:pt idx="1491">
                  <c:v>1.2929E-2</c:v>
                </c:pt>
                <c:pt idx="1492">
                  <c:v>1.2218E-2</c:v>
                </c:pt>
                <c:pt idx="1493">
                  <c:v>1.2449E-2</c:v>
                </c:pt>
                <c:pt idx="1494">
                  <c:v>1.2031999999999999E-2</c:v>
                </c:pt>
                <c:pt idx="1495">
                  <c:v>1.2092E-2</c:v>
                </c:pt>
                <c:pt idx="1496">
                  <c:v>1.2345E-2</c:v>
                </c:pt>
                <c:pt idx="1497">
                  <c:v>1.2397E-2</c:v>
                </c:pt>
                <c:pt idx="1498">
                  <c:v>1.2126E-2</c:v>
                </c:pt>
                <c:pt idx="1499">
                  <c:v>1.2534E-2</c:v>
                </c:pt>
                <c:pt idx="1500">
                  <c:v>1.2511E-2</c:v>
                </c:pt>
                <c:pt idx="1501">
                  <c:v>1.2742E-2</c:v>
                </c:pt>
                <c:pt idx="1502">
                  <c:v>1.2066E-2</c:v>
                </c:pt>
                <c:pt idx="1503">
                  <c:v>1.2484E-2</c:v>
                </c:pt>
                <c:pt idx="1504">
                  <c:v>1.2005E-2</c:v>
                </c:pt>
                <c:pt idx="1505">
                  <c:v>1.2411999999999999E-2</c:v>
                </c:pt>
                <c:pt idx="1506">
                  <c:v>1.259E-2</c:v>
                </c:pt>
                <c:pt idx="1507">
                  <c:v>1.2206E-2</c:v>
                </c:pt>
                <c:pt idx="1508">
                  <c:v>1.2874999999999999E-2</c:v>
                </c:pt>
                <c:pt idx="1509">
                  <c:v>1.2876E-2</c:v>
                </c:pt>
                <c:pt idx="1510">
                  <c:v>1.2456999999999999E-2</c:v>
                </c:pt>
                <c:pt idx="1511">
                  <c:v>1.2163999999999999E-2</c:v>
                </c:pt>
                <c:pt idx="1512">
                  <c:v>1.2609E-2</c:v>
                </c:pt>
                <c:pt idx="1513">
                  <c:v>1.2182999999999999E-2</c:v>
                </c:pt>
                <c:pt idx="1514">
                  <c:v>1.2171E-2</c:v>
                </c:pt>
                <c:pt idx="1515">
                  <c:v>1.2259000000000001E-2</c:v>
                </c:pt>
                <c:pt idx="1516">
                  <c:v>1.2047E-2</c:v>
                </c:pt>
                <c:pt idx="1517">
                  <c:v>1.2472E-2</c:v>
                </c:pt>
                <c:pt idx="1518">
                  <c:v>1.2271000000000001E-2</c:v>
                </c:pt>
                <c:pt idx="1519">
                  <c:v>1.2293999999999999E-2</c:v>
                </c:pt>
                <c:pt idx="1520">
                  <c:v>1.2101000000000001E-2</c:v>
                </c:pt>
                <c:pt idx="1521">
                  <c:v>1.2121E-2</c:v>
                </c:pt>
                <c:pt idx="1522">
                  <c:v>1.2156E-2</c:v>
                </c:pt>
                <c:pt idx="1523">
                  <c:v>1.183E-2</c:v>
                </c:pt>
                <c:pt idx="1524">
                  <c:v>4.1857999999999999E-2</c:v>
                </c:pt>
                <c:pt idx="1525">
                  <c:v>1.2330000000000001E-2</c:v>
                </c:pt>
                <c:pt idx="1526">
                  <c:v>1.2397999999999999E-2</c:v>
                </c:pt>
                <c:pt idx="1527">
                  <c:v>1.2082000000000001E-2</c:v>
                </c:pt>
                <c:pt idx="1528">
                  <c:v>1.2182E-2</c:v>
                </c:pt>
                <c:pt idx="1529">
                  <c:v>1.2237E-2</c:v>
                </c:pt>
                <c:pt idx="1530">
                  <c:v>1.231E-2</c:v>
                </c:pt>
                <c:pt idx="1531">
                  <c:v>1.2173E-2</c:v>
                </c:pt>
                <c:pt idx="1532">
                  <c:v>1.2236E-2</c:v>
                </c:pt>
                <c:pt idx="1533">
                  <c:v>1.2467000000000001E-2</c:v>
                </c:pt>
                <c:pt idx="1534">
                  <c:v>1.2885000000000001E-2</c:v>
                </c:pt>
                <c:pt idx="1535">
                  <c:v>1.2593999999999999E-2</c:v>
                </c:pt>
                <c:pt idx="1536">
                  <c:v>1.2108000000000001E-2</c:v>
                </c:pt>
                <c:pt idx="1537">
                  <c:v>1.3919000000000001E-2</c:v>
                </c:pt>
                <c:pt idx="1538">
                  <c:v>1.2029E-2</c:v>
                </c:pt>
                <c:pt idx="1539">
                  <c:v>1.2669E-2</c:v>
                </c:pt>
                <c:pt idx="1540">
                  <c:v>1.2064999999999999E-2</c:v>
                </c:pt>
                <c:pt idx="1541">
                  <c:v>1.2178E-2</c:v>
                </c:pt>
                <c:pt idx="1542">
                  <c:v>1.3849E-2</c:v>
                </c:pt>
                <c:pt idx="1543">
                  <c:v>1.3023E-2</c:v>
                </c:pt>
                <c:pt idx="1544">
                  <c:v>1.2175E-2</c:v>
                </c:pt>
                <c:pt idx="1545">
                  <c:v>1.2819000000000001E-2</c:v>
                </c:pt>
                <c:pt idx="1546">
                  <c:v>1.2099E-2</c:v>
                </c:pt>
                <c:pt idx="1547">
                  <c:v>1.2146000000000001E-2</c:v>
                </c:pt>
                <c:pt idx="1548">
                  <c:v>1.2154999999999999E-2</c:v>
                </c:pt>
                <c:pt idx="1549">
                  <c:v>1.2095E-2</c:v>
                </c:pt>
                <c:pt idx="1550">
                  <c:v>1.2114E-2</c:v>
                </c:pt>
                <c:pt idx="1551">
                  <c:v>1.2092E-2</c:v>
                </c:pt>
                <c:pt idx="1552">
                  <c:v>1.2033E-2</c:v>
                </c:pt>
                <c:pt idx="1553">
                  <c:v>1.2142999999999999E-2</c:v>
                </c:pt>
                <c:pt idx="1554">
                  <c:v>2.0136999999999999E-2</c:v>
                </c:pt>
                <c:pt idx="1555">
                  <c:v>1.2298999999999999E-2</c:v>
                </c:pt>
                <c:pt idx="1556">
                  <c:v>1.2338E-2</c:v>
                </c:pt>
                <c:pt idx="1557">
                  <c:v>0.22020000000000001</c:v>
                </c:pt>
                <c:pt idx="1558">
                  <c:v>1.3006E-2</c:v>
                </c:pt>
                <c:pt idx="1559">
                  <c:v>1.2322E-2</c:v>
                </c:pt>
                <c:pt idx="1560">
                  <c:v>1.2370000000000001E-2</c:v>
                </c:pt>
                <c:pt idx="1561">
                  <c:v>1.1976000000000001E-2</c:v>
                </c:pt>
                <c:pt idx="1562">
                  <c:v>1.2E-2</c:v>
                </c:pt>
                <c:pt idx="1563">
                  <c:v>1.259E-2</c:v>
                </c:pt>
                <c:pt idx="1564">
                  <c:v>1.2321E-2</c:v>
                </c:pt>
                <c:pt idx="1565">
                  <c:v>1.2456999999999999E-2</c:v>
                </c:pt>
                <c:pt idx="1566">
                  <c:v>1.2368000000000001E-2</c:v>
                </c:pt>
                <c:pt idx="1567">
                  <c:v>1.2362E-2</c:v>
                </c:pt>
                <c:pt idx="1568">
                  <c:v>1.3971000000000001E-2</c:v>
                </c:pt>
                <c:pt idx="1569">
                  <c:v>1.2192E-2</c:v>
                </c:pt>
                <c:pt idx="1570">
                  <c:v>1.2127000000000001E-2</c:v>
                </c:pt>
                <c:pt idx="1571">
                  <c:v>1.2751999999999999E-2</c:v>
                </c:pt>
                <c:pt idx="1572">
                  <c:v>1.3724999999999999E-2</c:v>
                </c:pt>
                <c:pt idx="1573">
                  <c:v>1.2078999999999999E-2</c:v>
                </c:pt>
                <c:pt idx="1574">
                  <c:v>1.3509999999999999E-2</c:v>
                </c:pt>
                <c:pt idx="1575">
                  <c:v>1.1886000000000001E-2</c:v>
                </c:pt>
                <c:pt idx="1576">
                  <c:v>1.2274999999999999E-2</c:v>
                </c:pt>
                <c:pt idx="1577">
                  <c:v>1.2161E-2</c:v>
                </c:pt>
                <c:pt idx="1578">
                  <c:v>1.2891E-2</c:v>
                </c:pt>
                <c:pt idx="1579">
                  <c:v>1.2215E-2</c:v>
                </c:pt>
                <c:pt idx="1580">
                  <c:v>1.3014E-2</c:v>
                </c:pt>
                <c:pt idx="1581">
                  <c:v>1.2197E-2</c:v>
                </c:pt>
                <c:pt idx="1582">
                  <c:v>1.2466E-2</c:v>
                </c:pt>
                <c:pt idx="1583">
                  <c:v>1.2285000000000001E-2</c:v>
                </c:pt>
                <c:pt idx="1584">
                  <c:v>1.2754E-2</c:v>
                </c:pt>
                <c:pt idx="1585">
                  <c:v>1.2200000000000001E-2</c:v>
                </c:pt>
                <c:pt idx="1586">
                  <c:v>1.2083E-2</c:v>
                </c:pt>
                <c:pt idx="1587">
                  <c:v>1.235E-2</c:v>
                </c:pt>
                <c:pt idx="1588">
                  <c:v>1.2148000000000001E-2</c:v>
                </c:pt>
                <c:pt idx="1589">
                  <c:v>1.2413E-2</c:v>
                </c:pt>
                <c:pt idx="1590">
                  <c:v>1.3825E-2</c:v>
                </c:pt>
                <c:pt idx="1591">
                  <c:v>1.4468999999999999E-2</c:v>
                </c:pt>
                <c:pt idx="1592">
                  <c:v>1.2737E-2</c:v>
                </c:pt>
                <c:pt idx="1593">
                  <c:v>1.2437E-2</c:v>
                </c:pt>
                <c:pt idx="1594">
                  <c:v>1.226E-2</c:v>
                </c:pt>
                <c:pt idx="1595">
                  <c:v>1.2158E-2</c:v>
                </c:pt>
                <c:pt idx="1596">
                  <c:v>1.2493000000000001E-2</c:v>
                </c:pt>
                <c:pt idx="1597">
                  <c:v>0.10023</c:v>
                </c:pt>
                <c:pt idx="1598">
                  <c:v>1.1950000000000001E-2</c:v>
                </c:pt>
                <c:pt idx="1599">
                  <c:v>1.2404999999999999E-2</c:v>
                </c:pt>
                <c:pt idx="1600">
                  <c:v>1.2371E-2</c:v>
                </c:pt>
                <c:pt idx="1601">
                  <c:v>1.357E-2</c:v>
                </c:pt>
                <c:pt idx="1602">
                  <c:v>1.218E-2</c:v>
                </c:pt>
                <c:pt idx="1603">
                  <c:v>1.2733E-2</c:v>
                </c:pt>
                <c:pt idx="1604">
                  <c:v>1.1858E-2</c:v>
                </c:pt>
                <c:pt idx="1605">
                  <c:v>1.2564000000000001E-2</c:v>
                </c:pt>
                <c:pt idx="1606">
                  <c:v>1.2324E-2</c:v>
                </c:pt>
                <c:pt idx="1607">
                  <c:v>1.2751999999999999E-2</c:v>
                </c:pt>
                <c:pt idx="1608">
                  <c:v>1.2862E-2</c:v>
                </c:pt>
                <c:pt idx="1609">
                  <c:v>1.2911000000000001E-2</c:v>
                </c:pt>
                <c:pt idx="1610">
                  <c:v>1.2263E-2</c:v>
                </c:pt>
                <c:pt idx="1611">
                  <c:v>1.2059E-2</c:v>
                </c:pt>
                <c:pt idx="1612">
                  <c:v>1.2782999999999999E-2</c:v>
                </c:pt>
                <c:pt idx="1613">
                  <c:v>1.2309E-2</c:v>
                </c:pt>
                <c:pt idx="1614">
                  <c:v>1.2500000000000001E-2</c:v>
                </c:pt>
                <c:pt idx="1615">
                  <c:v>1.2276E-2</c:v>
                </c:pt>
                <c:pt idx="1616">
                  <c:v>1.2343E-2</c:v>
                </c:pt>
                <c:pt idx="1617">
                  <c:v>1.2198000000000001E-2</c:v>
                </c:pt>
                <c:pt idx="1618">
                  <c:v>1.2061000000000001E-2</c:v>
                </c:pt>
                <c:pt idx="1619">
                  <c:v>1.2378999999999999E-2</c:v>
                </c:pt>
                <c:pt idx="1620">
                  <c:v>1.2257000000000001E-2</c:v>
                </c:pt>
                <c:pt idx="1621">
                  <c:v>1.2723E-2</c:v>
                </c:pt>
                <c:pt idx="1622">
                  <c:v>1.2207000000000001E-2</c:v>
                </c:pt>
                <c:pt idx="1623">
                  <c:v>1.3035E-2</c:v>
                </c:pt>
                <c:pt idx="1624">
                  <c:v>1.2792E-2</c:v>
                </c:pt>
                <c:pt idx="1625">
                  <c:v>1.2266000000000001E-2</c:v>
                </c:pt>
                <c:pt idx="1626">
                  <c:v>1.4036E-2</c:v>
                </c:pt>
                <c:pt idx="1627">
                  <c:v>1.2571000000000001E-2</c:v>
                </c:pt>
                <c:pt idx="1628">
                  <c:v>1.2011000000000001E-2</c:v>
                </c:pt>
                <c:pt idx="1629">
                  <c:v>1.2427000000000001E-2</c:v>
                </c:pt>
                <c:pt idx="1630">
                  <c:v>1.2107E-2</c:v>
                </c:pt>
                <c:pt idx="1631">
                  <c:v>1.2148000000000001E-2</c:v>
                </c:pt>
                <c:pt idx="1632">
                  <c:v>1.3486E-2</c:v>
                </c:pt>
                <c:pt idx="1633">
                  <c:v>1.2163999999999999E-2</c:v>
                </c:pt>
                <c:pt idx="1634">
                  <c:v>1.2674E-2</c:v>
                </c:pt>
                <c:pt idx="1635">
                  <c:v>1.2092E-2</c:v>
                </c:pt>
                <c:pt idx="1636">
                  <c:v>3.8528E-2</c:v>
                </c:pt>
                <c:pt idx="1637">
                  <c:v>1.2444E-2</c:v>
                </c:pt>
                <c:pt idx="1638">
                  <c:v>1.2153000000000001E-2</c:v>
                </c:pt>
                <c:pt idx="1639">
                  <c:v>1.2199E-2</c:v>
                </c:pt>
                <c:pt idx="1640">
                  <c:v>1.2357E-2</c:v>
                </c:pt>
                <c:pt idx="1641">
                  <c:v>1.2421E-2</c:v>
                </c:pt>
                <c:pt idx="1642">
                  <c:v>1.2453000000000001E-2</c:v>
                </c:pt>
                <c:pt idx="1643">
                  <c:v>1.4034E-2</c:v>
                </c:pt>
                <c:pt idx="1644">
                  <c:v>1.26E-2</c:v>
                </c:pt>
                <c:pt idx="1645">
                  <c:v>0.11860999999999999</c:v>
                </c:pt>
                <c:pt idx="1646">
                  <c:v>1.2052999999999999E-2</c:v>
                </c:pt>
                <c:pt idx="1647">
                  <c:v>1.2097E-2</c:v>
                </c:pt>
                <c:pt idx="1648">
                  <c:v>1.2163E-2</c:v>
                </c:pt>
                <c:pt idx="1649">
                  <c:v>1.1892E-2</c:v>
                </c:pt>
                <c:pt idx="1650">
                  <c:v>1.2144E-2</c:v>
                </c:pt>
                <c:pt idx="1651">
                  <c:v>1.259E-2</c:v>
                </c:pt>
                <c:pt idx="1652">
                  <c:v>1.2115000000000001E-2</c:v>
                </c:pt>
                <c:pt idx="1653">
                  <c:v>1.23E-2</c:v>
                </c:pt>
                <c:pt idx="1654">
                  <c:v>1.2381E-2</c:v>
                </c:pt>
                <c:pt idx="1655">
                  <c:v>1.2189999999999999E-2</c:v>
                </c:pt>
                <c:pt idx="1656">
                  <c:v>1.2248E-2</c:v>
                </c:pt>
                <c:pt idx="1657">
                  <c:v>1.2128999999999999E-2</c:v>
                </c:pt>
                <c:pt idx="1658">
                  <c:v>1.2086E-2</c:v>
                </c:pt>
                <c:pt idx="1659">
                  <c:v>1.2111E-2</c:v>
                </c:pt>
                <c:pt idx="1660">
                  <c:v>1.214E-2</c:v>
                </c:pt>
                <c:pt idx="1661">
                  <c:v>2.8294E-2</c:v>
                </c:pt>
                <c:pt idx="1662">
                  <c:v>1.2973E-2</c:v>
                </c:pt>
                <c:pt idx="1663">
                  <c:v>1.2193000000000001E-2</c:v>
                </c:pt>
                <c:pt idx="1664">
                  <c:v>1.2073E-2</c:v>
                </c:pt>
                <c:pt idx="1665">
                  <c:v>1.227E-2</c:v>
                </c:pt>
                <c:pt idx="1666">
                  <c:v>1.2822999999999999E-2</c:v>
                </c:pt>
                <c:pt idx="1667">
                  <c:v>1.3065999999999999E-2</c:v>
                </c:pt>
                <c:pt idx="1668">
                  <c:v>1.2269E-2</c:v>
                </c:pt>
                <c:pt idx="1669">
                  <c:v>1.2264000000000001E-2</c:v>
                </c:pt>
                <c:pt idx="1670">
                  <c:v>1.2853E-2</c:v>
                </c:pt>
                <c:pt idx="1671">
                  <c:v>1.2075000000000001E-2</c:v>
                </c:pt>
                <c:pt idx="1672">
                  <c:v>1.3339999999999999E-2</c:v>
                </c:pt>
                <c:pt idx="1673">
                  <c:v>1.2302E-2</c:v>
                </c:pt>
                <c:pt idx="1674">
                  <c:v>1.2212000000000001E-2</c:v>
                </c:pt>
                <c:pt idx="1675">
                  <c:v>1.272E-2</c:v>
                </c:pt>
                <c:pt idx="1676">
                  <c:v>1.2312999999999999E-2</c:v>
                </c:pt>
                <c:pt idx="1677">
                  <c:v>1.2296E-2</c:v>
                </c:pt>
                <c:pt idx="1678">
                  <c:v>1.626E-2</c:v>
                </c:pt>
                <c:pt idx="1679">
                  <c:v>1.201E-2</c:v>
                </c:pt>
                <c:pt idx="1680">
                  <c:v>1.225E-2</c:v>
                </c:pt>
                <c:pt idx="1681">
                  <c:v>1.2142999999999999E-2</c:v>
                </c:pt>
                <c:pt idx="1682">
                  <c:v>1.3246000000000001E-2</c:v>
                </c:pt>
                <c:pt idx="1683">
                  <c:v>1.2194999999999999E-2</c:v>
                </c:pt>
                <c:pt idx="1684">
                  <c:v>1.206E-2</c:v>
                </c:pt>
                <c:pt idx="1685">
                  <c:v>1.2468E-2</c:v>
                </c:pt>
                <c:pt idx="1686">
                  <c:v>1.5575E-2</c:v>
                </c:pt>
                <c:pt idx="1687">
                  <c:v>1.2147E-2</c:v>
                </c:pt>
                <c:pt idx="1688">
                  <c:v>1.2801E-2</c:v>
                </c:pt>
                <c:pt idx="1689">
                  <c:v>1.2179000000000001E-2</c:v>
                </c:pt>
                <c:pt idx="1690">
                  <c:v>1.2166E-2</c:v>
                </c:pt>
                <c:pt idx="1691">
                  <c:v>1.2926999999999999E-2</c:v>
                </c:pt>
                <c:pt idx="1692">
                  <c:v>1.4867E-2</c:v>
                </c:pt>
                <c:pt idx="1693">
                  <c:v>1.1998E-2</c:v>
                </c:pt>
                <c:pt idx="1694">
                  <c:v>1.2081E-2</c:v>
                </c:pt>
                <c:pt idx="1695">
                  <c:v>1.2362E-2</c:v>
                </c:pt>
                <c:pt idx="1696">
                  <c:v>1.2435999999999999E-2</c:v>
                </c:pt>
                <c:pt idx="1697">
                  <c:v>1.2201999999999999E-2</c:v>
                </c:pt>
                <c:pt idx="1698">
                  <c:v>1.3283E-2</c:v>
                </c:pt>
                <c:pt idx="1699">
                  <c:v>1.2319999999999999E-2</c:v>
                </c:pt>
                <c:pt idx="1700">
                  <c:v>1.2203E-2</c:v>
                </c:pt>
                <c:pt idx="1701">
                  <c:v>1.2194999999999999E-2</c:v>
                </c:pt>
                <c:pt idx="1702">
                  <c:v>1.1978000000000001E-2</c:v>
                </c:pt>
                <c:pt idx="1703">
                  <c:v>1.4697E-2</c:v>
                </c:pt>
                <c:pt idx="1704">
                  <c:v>1.2449E-2</c:v>
                </c:pt>
                <c:pt idx="1705">
                  <c:v>1.238E-2</c:v>
                </c:pt>
                <c:pt idx="1706">
                  <c:v>1.205E-2</c:v>
                </c:pt>
                <c:pt idx="1707">
                  <c:v>1.2940999999999999E-2</c:v>
                </c:pt>
                <c:pt idx="1708">
                  <c:v>1.2037000000000001E-2</c:v>
                </c:pt>
                <c:pt idx="1709">
                  <c:v>1.2156E-2</c:v>
                </c:pt>
                <c:pt idx="1710">
                  <c:v>1.3512E-2</c:v>
                </c:pt>
                <c:pt idx="1711">
                  <c:v>1.2491E-2</c:v>
                </c:pt>
                <c:pt idx="1712">
                  <c:v>1.2618000000000001E-2</c:v>
                </c:pt>
                <c:pt idx="1713">
                  <c:v>1.2328E-2</c:v>
                </c:pt>
                <c:pt idx="1714">
                  <c:v>1.2392E-2</c:v>
                </c:pt>
                <c:pt idx="1715">
                  <c:v>1.2179000000000001E-2</c:v>
                </c:pt>
                <c:pt idx="1716">
                  <c:v>1.2292000000000001E-2</c:v>
                </c:pt>
                <c:pt idx="1717">
                  <c:v>1.1849999999999999E-2</c:v>
                </c:pt>
                <c:pt idx="1718">
                  <c:v>1.1893000000000001E-2</c:v>
                </c:pt>
                <c:pt idx="1719">
                  <c:v>1.3377E-2</c:v>
                </c:pt>
                <c:pt idx="1720">
                  <c:v>1.2023000000000001E-2</c:v>
                </c:pt>
                <c:pt idx="1721">
                  <c:v>1.2290000000000001E-2</c:v>
                </c:pt>
                <c:pt idx="1722">
                  <c:v>1.2083999999999999E-2</c:v>
                </c:pt>
                <c:pt idx="1723">
                  <c:v>1.225E-2</c:v>
                </c:pt>
                <c:pt idx="1724">
                  <c:v>1.2093E-2</c:v>
                </c:pt>
                <c:pt idx="1725">
                  <c:v>1.1657000000000001E-2</c:v>
                </c:pt>
                <c:pt idx="1726">
                  <c:v>1.227E-2</c:v>
                </c:pt>
                <c:pt idx="1727">
                  <c:v>1.3383000000000001E-2</c:v>
                </c:pt>
                <c:pt idx="1728">
                  <c:v>1.3363999999999999E-2</c:v>
                </c:pt>
                <c:pt idx="1729">
                  <c:v>1.2711E-2</c:v>
                </c:pt>
                <c:pt idx="1730">
                  <c:v>1.2775E-2</c:v>
                </c:pt>
                <c:pt idx="1731">
                  <c:v>1.2673E-2</c:v>
                </c:pt>
                <c:pt idx="1732">
                  <c:v>1.2159E-2</c:v>
                </c:pt>
                <c:pt idx="1733">
                  <c:v>1.2687E-2</c:v>
                </c:pt>
                <c:pt idx="1734">
                  <c:v>1.24E-2</c:v>
                </c:pt>
                <c:pt idx="1735">
                  <c:v>1.1998E-2</c:v>
                </c:pt>
                <c:pt idx="1736">
                  <c:v>1.4068000000000001E-2</c:v>
                </c:pt>
                <c:pt idx="1737">
                  <c:v>1.2503E-2</c:v>
                </c:pt>
                <c:pt idx="1738">
                  <c:v>1.2402E-2</c:v>
                </c:pt>
                <c:pt idx="1739">
                  <c:v>1.2534E-2</c:v>
                </c:pt>
                <c:pt idx="1740">
                  <c:v>1.2892000000000001E-2</c:v>
                </c:pt>
                <c:pt idx="1741">
                  <c:v>1.3435000000000001E-2</c:v>
                </c:pt>
                <c:pt idx="1742">
                  <c:v>1.1965999999999999E-2</c:v>
                </c:pt>
                <c:pt idx="1743">
                  <c:v>1.2297000000000001E-2</c:v>
                </c:pt>
                <c:pt idx="1744">
                  <c:v>1.2248999999999999E-2</c:v>
                </c:pt>
                <c:pt idx="1745">
                  <c:v>1.1920999999999999E-2</c:v>
                </c:pt>
                <c:pt idx="1746">
                  <c:v>1.2401000000000001E-2</c:v>
                </c:pt>
                <c:pt idx="1747">
                  <c:v>1.2351000000000001E-2</c:v>
                </c:pt>
                <c:pt idx="1748">
                  <c:v>1.2607E-2</c:v>
                </c:pt>
                <c:pt idx="1749">
                  <c:v>1.2274E-2</c:v>
                </c:pt>
                <c:pt idx="1750">
                  <c:v>1.3285E-2</c:v>
                </c:pt>
                <c:pt idx="1751">
                  <c:v>1.3778E-2</c:v>
                </c:pt>
                <c:pt idx="1752">
                  <c:v>1.2141000000000001E-2</c:v>
                </c:pt>
                <c:pt idx="1753">
                  <c:v>1.2231000000000001E-2</c:v>
                </c:pt>
                <c:pt idx="1754">
                  <c:v>1.2115000000000001E-2</c:v>
                </c:pt>
                <c:pt idx="1755">
                  <c:v>1.3178E-2</c:v>
                </c:pt>
                <c:pt idx="1756">
                  <c:v>1.3051999999999999E-2</c:v>
                </c:pt>
                <c:pt idx="1757">
                  <c:v>1.2466E-2</c:v>
                </c:pt>
                <c:pt idx="1758">
                  <c:v>1.2187999999999999E-2</c:v>
                </c:pt>
                <c:pt idx="1759">
                  <c:v>1.2023000000000001E-2</c:v>
                </c:pt>
                <c:pt idx="1760">
                  <c:v>1.2067E-2</c:v>
                </c:pt>
                <c:pt idx="1761">
                  <c:v>1.2144E-2</c:v>
                </c:pt>
                <c:pt idx="1762">
                  <c:v>6.9116999999999998E-2</c:v>
                </c:pt>
                <c:pt idx="1763">
                  <c:v>1.2666E-2</c:v>
                </c:pt>
                <c:pt idx="1764">
                  <c:v>1.2348E-2</c:v>
                </c:pt>
                <c:pt idx="1765">
                  <c:v>1.2854000000000001E-2</c:v>
                </c:pt>
                <c:pt idx="1766">
                  <c:v>1.252E-2</c:v>
                </c:pt>
                <c:pt idx="1767">
                  <c:v>1.2293E-2</c:v>
                </c:pt>
                <c:pt idx="1768">
                  <c:v>1.274E-2</c:v>
                </c:pt>
                <c:pt idx="1769">
                  <c:v>1.5878E-2</c:v>
                </c:pt>
                <c:pt idx="1770">
                  <c:v>1.3053E-2</c:v>
                </c:pt>
                <c:pt idx="1771">
                  <c:v>1.2333999999999999E-2</c:v>
                </c:pt>
                <c:pt idx="1772">
                  <c:v>1.2161999999999999E-2</c:v>
                </c:pt>
                <c:pt idx="1773">
                  <c:v>1.225E-2</c:v>
                </c:pt>
                <c:pt idx="1774">
                  <c:v>1.2252000000000001E-2</c:v>
                </c:pt>
                <c:pt idx="1775">
                  <c:v>1.3062000000000001E-2</c:v>
                </c:pt>
                <c:pt idx="1776">
                  <c:v>1.2106E-2</c:v>
                </c:pt>
                <c:pt idx="1777">
                  <c:v>1.2153000000000001E-2</c:v>
                </c:pt>
                <c:pt idx="1778">
                  <c:v>1.2304000000000001E-2</c:v>
                </c:pt>
                <c:pt idx="1779">
                  <c:v>1.2231000000000001E-2</c:v>
                </c:pt>
                <c:pt idx="1780">
                  <c:v>1.2133E-2</c:v>
                </c:pt>
                <c:pt idx="1781">
                  <c:v>1.5592999999999999E-2</c:v>
                </c:pt>
                <c:pt idx="1782">
                  <c:v>1.1986E-2</c:v>
                </c:pt>
                <c:pt idx="1783">
                  <c:v>1.2262E-2</c:v>
                </c:pt>
                <c:pt idx="1784">
                  <c:v>1.2191E-2</c:v>
                </c:pt>
                <c:pt idx="1785">
                  <c:v>1.2126E-2</c:v>
                </c:pt>
                <c:pt idx="1786">
                  <c:v>1.2459E-2</c:v>
                </c:pt>
                <c:pt idx="1787">
                  <c:v>1.2054E-2</c:v>
                </c:pt>
                <c:pt idx="1788">
                  <c:v>1.2191E-2</c:v>
                </c:pt>
                <c:pt idx="1789">
                  <c:v>1.2482E-2</c:v>
                </c:pt>
                <c:pt idx="1790">
                  <c:v>2.4E-2</c:v>
                </c:pt>
                <c:pt idx="1791">
                  <c:v>1.2453000000000001E-2</c:v>
                </c:pt>
                <c:pt idx="1792">
                  <c:v>1.2166E-2</c:v>
                </c:pt>
                <c:pt idx="1793">
                  <c:v>2.0659E-2</c:v>
                </c:pt>
                <c:pt idx="1794">
                  <c:v>1.2206E-2</c:v>
                </c:pt>
                <c:pt idx="1795">
                  <c:v>1.1985000000000001E-2</c:v>
                </c:pt>
                <c:pt idx="1796">
                  <c:v>1.2125E-2</c:v>
                </c:pt>
                <c:pt idx="1797">
                  <c:v>1.226E-2</c:v>
                </c:pt>
                <c:pt idx="1798">
                  <c:v>1.2154E-2</c:v>
                </c:pt>
                <c:pt idx="1799">
                  <c:v>1.2262E-2</c:v>
                </c:pt>
                <c:pt idx="1800">
                  <c:v>1.2326E-2</c:v>
                </c:pt>
                <c:pt idx="1801">
                  <c:v>1.2189999999999999E-2</c:v>
                </c:pt>
                <c:pt idx="1802">
                  <c:v>1.2902E-2</c:v>
                </c:pt>
                <c:pt idx="1803">
                  <c:v>1.2064999999999999E-2</c:v>
                </c:pt>
                <c:pt idx="1804">
                  <c:v>1.4503E-2</c:v>
                </c:pt>
                <c:pt idx="1805">
                  <c:v>1.2083999999999999E-2</c:v>
                </c:pt>
                <c:pt idx="1806">
                  <c:v>1.2513E-2</c:v>
                </c:pt>
                <c:pt idx="1807">
                  <c:v>1.2031E-2</c:v>
                </c:pt>
                <c:pt idx="1808">
                  <c:v>1.2278000000000001E-2</c:v>
                </c:pt>
                <c:pt idx="1809">
                  <c:v>1.2348E-2</c:v>
                </c:pt>
                <c:pt idx="1810">
                  <c:v>1.2763999999999999E-2</c:v>
                </c:pt>
                <c:pt idx="1811">
                  <c:v>1.2302E-2</c:v>
                </c:pt>
                <c:pt idx="1812">
                  <c:v>1.2624E-2</c:v>
                </c:pt>
                <c:pt idx="1813">
                  <c:v>1.2024999999999999E-2</c:v>
                </c:pt>
                <c:pt idx="1814">
                  <c:v>1.2829E-2</c:v>
                </c:pt>
                <c:pt idx="1815">
                  <c:v>1.2319999999999999E-2</c:v>
                </c:pt>
                <c:pt idx="1816">
                  <c:v>1.1957000000000001E-2</c:v>
                </c:pt>
                <c:pt idx="1817">
                  <c:v>1.2593E-2</c:v>
                </c:pt>
                <c:pt idx="1818">
                  <c:v>1.2118E-2</c:v>
                </c:pt>
                <c:pt idx="1819">
                  <c:v>1.3872000000000001E-2</c:v>
                </c:pt>
                <c:pt idx="1820">
                  <c:v>1.2090999999999999E-2</c:v>
                </c:pt>
                <c:pt idx="1821">
                  <c:v>1.218E-2</c:v>
                </c:pt>
                <c:pt idx="1822">
                  <c:v>1.2201999999999999E-2</c:v>
                </c:pt>
                <c:pt idx="1823">
                  <c:v>1.2203E-2</c:v>
                </c:pt>
                <c:pt idx="1824">
                  <c:v>1.239E-2</c:v>
                </c:pt>
                <c:pt idx="1825">
                  <c:v>1.2159E-2</c:v>
                </c:pt>
                <c:pt idx="1826">
                  <c:v>1.2149E-2</c:v>
                </c:pt>
                <c:pt idx="1827">
                  <c:v>1.4765E-2</c:v>
                </c:pt>
                <c:pt idx="1828">
                  <c:v>1.2108000000000001E-2</c:v>
                </c:pt>
                <c:pt idx="1829">
                  <c:v>1.2097999999999999E-2</c:v>
                </c:pt>
                <c:pt idx="1830">
                  <c:v>1.3372E-2</c:v>
                </c:pt>
                <c:pt idx="1831">
                  <c:v>1.2288E-2</c:v>
                </c:pt>
                <c:pt idx="1832">
                  <c:v>1.2763E-2</c:v>
                </c:pt>
                <c:pt idx="1833">
                  <c:v>1.2642E-2</c:v>
                </c:pt>
                <c:pt idx="1834">
                  <c:v>1.2199E-2</c:v>
                </c:pt>
                <c:pt idx="1835">
                  <c:v>1.2466E-2</c:v>
                </c:pt>
                <c:pt idx="1836">
                  <c:v>1.2213E-2</c:v>
                </c:pt>
                <c:pt idx="1837">
                  <c:v>1.24E-2</c:v>
                </c:pt>
                <c:pt idx="1838">
                  <c:v>1.2401000000000001E-2</c:v>
                </c:pt>
                <c:pt idx="1839">
                  <c:v>1.2331E-2</c:v>
                </c:pt>
                <c:pt idx="1840">
                  <c:v>1.2237E-2</c:v>
                </c:pt>
                <c:pt idx="1841">
                  <c:v>1.2191E-2</c:v>
                </c:pt>
                <c:pt idx="1842">
                  <c:v>1.273E-2</c:v>
                </c:pt>
                <c:pt idx="1843">
                  <c:v>1.2203E-2</c:v>
                </c:pt>
                <c:pt idx="1844">
                  <c:v>1.5339999999999999E-2</c:v>
                </c:pt>
                <c:pt idx="1845">
                  <c:v>1.3875E-2</c:v>
                </c:pt>
                <c:pt idx="1846">
                  <c:v>1.2071E-2</c:v>
                </c:pt>
                <c:pt idx="1847">
                  <c:v>1.2316000000000001E-2</c:v>
                </c:pt>
                <c:pt idx="1848">
                  <c:v>1.2649000000000001E-2</c:v>
                </c:pt>
                <c:pt idx="1849">
                  <c:v>1.209E-2</c:v>
                </c:pt>
                <c:pt idx="1850">
                  <c:v>1.3284000000000001E-2</c:v>
                </c:pt>
                <c:pt idx="1851">
                  <c:v>1.2564000000000001E-2</c:v>
                </c:pt>
                <c:pt idx="1852">
                  <c:v>1.2727E-2</c:v>
                </c:pt>
                <c:pt idx="1853">
                  <c:v>2.3564999999999999E-2</c:v>
                </c:pt>
                <c:pt idx="1854">
                  <c:v>1.2999E-2</c:v>
                </c:pt>
                <c:pt idx="1855">
                  <c:v>1.2165E-2</c:v>
                </c:pt>
                <c:pt idx="1856">
                  <c:v>1.2161E-2</c:v>
                </c:pt>
                <c:pt idx="1857">
                  <c:v>1.2122000000000001E-2</c:v>
                </c:pt>
                <c:pt idx="1858">
                  <c:v>1.2203E-2</c:v>
                </c:pt>
                <c:pt idx="1859">
                  <c:v>1.2486000000000001E-2</c:v>
                </c:pt>
                <c:pt idx="1860">
                  <c:v>0.12377000000000001</c:v>
                </c:pt>
                <c:pt idx="1861">
                  <c:v>1.2333E-2</c:v>
                </c:pt>
                <c:pt idx="1862">
                  <c:v>1.2939000000000001E-2</c:v>
                </c:pt>
                <c:pt idx="1863">
                  <c:v>1.3406E-2</c:v>
                </c:pt>
                <c:pt idx="1864">
                  <c:v>1.2491E-2</c:v>
                </c:pt>
                <c:pt idx="1865">
                  <c:v>1.2867999999999999E-2</c:v>
                </c:pt>
                <c:pt idx="1866">
                  <c:v>1.3089999999999999E-2</c:v>
                </c:pt>
                <c:pt idx="1867">
                  <c:v>1.2139E-2</c:v>
                </c:pt>
                <c:pt idx="1868">
                  <c:v>1.2186000000000001E-2</c:v>
                </c:pt>
                <c:pt idx="1869">
                  <c:v>1.2175E-2</c:v>
                </c:pt>
                <c:pt idx="1870">
                  <c:v>1.2501999999999999E-2</c:v>
                </c:pt>
                <c:pt idx="1871">
                  <c:v>1.2683E-2</c:v>
                </c:pt>
                <c:pt idx="1872">
                  <c:v>1.4055E-2</c:v>
                </c:pt>
                <c:pt idx="1873">
                  <c:v>1.2119E-2</c:v>
                </c:pt>
                <c:pt idx="1874">
                  <c:v>1.2052999999999999E-2</c:v>
                </c:pt>
                <c:pt idx="1875">
                  <c:v>1.2264000000000001E-2</c:v>
                </c:pt>
                <c:pt idx="1876">
                  <c:v>1.2165E-2</c:v>
                </c:pt>
                <c:pt idx="1877">
                  <c:v>1.2277E-2</c:v>
                </c:pt>
                <c:pt idx="1878">
                  <c:v>1.2014E-2</c:v>
                </c:pt>
                <c:pt idx="1879">
                  <c:v>1.2076999999999999E-2</c:v>
                </c:pt>
                <c:pt idx="1880">
                  <c:v>1.2064E-2</c:v>
                </c:pt>
                <c:pt idx="1881">
                  <c:v>1.5405E-2</c:v>
                </c:pt>
                <c:pt idx="1882">
                  <c:v>1.2014E-2</c:v>
                </c:pt>
                <c:pt idx="1883">
                  <c:v>1.2149999999999999E-2</c:v>
                </c:pt>
                <c:pt idx="1884">
                  <c:v>1.2086E-2</c:v>
                </c:pt>
                <c:pt idx="1885">
                  <c:v>1.2074E-2</c:v>
                </c:pt>
                <c:pt idx="1886">
                  <c:v>1.2747E-2</c:v>
                </c:pt>
                <c:pt idx="1887">
                  <c:v>1.2421E-2</c:v>
                </c:pt>
                <c:pt idx="1888">
                  <c:v>1.1871E-2</c:v>
                </c:pt>
                <c:pt idx="1889">
                  <c:v>1.2149E-2</c:v>
                </c:pt>
                <c:pt idx="1890">
                  <c:v>1.2598E-2</c:v>
                </c:pt>
                <c:pt idx="1891">
                  <c:v>1.2369E-2</c:v>
                </c:pt>
                <c:pt idx="1892">
                  <c:v>1.2264000000000001E-2</c:v>
                </c:pt>
                <c:pt idx="1893">
                  <c:v>1.1839000000000001E-2</c:v>
                </c:pt>
                <c:pt idx="1894">
                  <c:v>1.2028E-2</c:v>
                </c:pt>
                <c:pt idx="1895">
                  <c:v>1.2144E-2</c:v>
                </c:pt>
                <c:pt idx="1896">
                  <c:v>1.2059E-2</c:v>
                </c:pt>
                <c:pt idx="1897">
                  <c:v>1.2715000000000001E-2</c:v>
                </c:pt>
                <c:pt idx="1898">
                  <c:v>1.2179000000000001E-2</c:v>
                </c:pt>
                <c:pt idx="1899">
                  <c:v>1.2284E-2</c:v>
                </c:pt>
                <c:pt idx="1900">
                  <c:v>1.2030000000000001E-2</c:v>
                </c:pt>
                <c:pt idx="1901">
                  <c:v>1.2309E-2</c:v>
                </c:pt>
                <c:pt idx="1902">
                  <c:v>1.2467000000000001E-2</c:v>
                </c:pt>
                <c:pt idx="1903">
                  <c:v>1.2144E-2</c:v>
                </c:pt>
                <c:pt idx="1904">
                  <c:v>1.2236E-2</c:v>
                </c:pt>
                <c:pt idx="1905">
                  <c:v>1.2465E-2</c:v>
                </c:pt>
                <c:pt idx="1906">
                  <c:v>1.4503E-2</c:v>
                </c:pt>
                <c:pt idx="1907">
                  <c:v>1.2284E-2</c:v>
                </c:pt>
                <c:pt idx="1908">
                  <c:v>1.2362E-2</c:v>
                </c:pt>
                <c:pt idx="1909">
                  <c:v>1.2302E-2</c:v>
                </c:pt>
                <c:pt idx="1910">
                  <c:v>1.2099E-2</c:v>
                </c:pt>
                <c:pt idx="1911">
                  <c:v>1.2632000000000001E-2</c:v>
                </c:pt>
                <c:pt idx="1912">
                  <c:v>1.2212000000000001E-2</c:v>
                </c:pt>
                <c:pt idx="1913">
                  <c:v>1.2128999999999999E-2</c:v>
                </c:pt>
                <c:pt idx="1914">
                  <c:v>1.2354E-2</c:v>
                </c:pt>
                <c:pt idx="1915">
                  <c:v>1.2404999999999999E-2</c:v>
                </c:pt>
                <c:pt idx="1916">
                  <c:v>1.2456E-2</c:v>
                </c:pt>
                <c:pt idx="1917">
                  <c:v>1.2555E-2</c:v>
                </c:pt>
                <c:pt idx="1918">
                  <c:v>1.2352999999999999E-2</c:v>
                </c:pt>
                <c:pt idx="1919">
                  <c:v>1.2433E-2</c:v>
                </c:pt>
                <c:pt idx="1920">
                  <c:v>1.2307E-2</c:v>
                </c:pt>
                <c:pt idx="1921">
                  <c:v>1.3502E-2</c:v>
                </c:pt>
                <c:pt idx="1922">
                  <c:v>1.2488000000000001E-2</c:v>
                </c:pt>
                <c:pt idx="1923">
                  <c:v>1.2178E-2</c:v>
                </c:pt>
                <c:pt idx="1924">
                  <c:v>1.2824E-2</c:v>
                </c:pt>
                <c:pt idx="1925">
                  <c:v>1.2165E-2</c:v>
                </c:pt>
                <c:pt idx="1926">
                  <c:v>1.2078999999999999E-2</c:v>
                </c:pt>
                <c:pt idx="1927">
                  <c:v>1.4567999999999999E-2</c:v>
                </c:pt>
                <c:pt idx="1928">
                  <c:v>1.2461E-2</c:v>
                </c:pt>
                <c:pt idx="1929">
                  <c:v>1.2278000000000001E-2</c:v>
                </c:pt>
                <c:pt idx="1930">
                  <c:v>1.2130999999999999E-2</c:v>
                </c:pt>
                <c:pt idx="1931">
                  <c:v>1.2085E-2</c:v>
                </c:pt>
                <c:pt idx="1932">
                  <c:v>1.5566999999999999E-2</c:v>
                </c:pt>
                <c:pt idx="1933">
                  <c:v>1.2362E-2</c:v>
                </c:pt>
                <c:pt idx="1934">
                  <c:v>1.2663000000000001E-2</c:v>
                </c:pt>
                <c:pt idx="1935">
                  <c:v>1.2359E-2</c:v>
                </c:pt>
                <c:pt idx="1936">
                  <c:v>1.3095000000000001E-2</c:v>
                </c:pt>
                <c:pt idx="1937">
                  <c:v>1.2096000000000001E-2</c:v>
                </c:pt>
                <c:pt idx="1938">
                  <c:v>1.2255E-2</c:v>
                </c:pt>
                <c:pt idx="1939">
                  <c:v>1.2604000000000001E-2</c:v>
                </c:pt>
                <c:pt idx="1940">
                  <c:v>1.2602E-2</c:v>
                </c:pt>
                <c:pt idx="1941">
                  <c:v>1.2423E-2</c:v>
                </c:pt>
                <c:pt idx="1942">
                  <c:v>1.2376E-2</c:v>
                </c:pt>
                <c:pt idx="1943">
                  <c:v>1.2462000000000001E-2</c:v>
                </c:pt>
                <c:pt idx="1944">
                  <c:v>1.2293E-2</c:v>
                </c:pt>
                <c:pt idx="1945">
                  <c:v>1.2344000000000001E-2</c:v>
                </c:pt>
                <c:pt idx="1946">
                  <c:v>1.221E-2</c:v>
                </c:pt>
                <c:pt idx="1947">
                  <c:v>1.2305999999999999E-2</c:v>
                </c:pt>
                <c:pt idx="1948">
                  <c:v>1.2078E-2</c:v>
                </c:pt>
                <c:pt idx="1949">
                  <c:v>1.2475E-2</c:v>
                </c:pt>
                <c:pt idx="1950">
                  <c:v>1.4456999999999999E-2</c:v>
                </c:pt>
                <c:pt idx="1951">
                  <c:v>1.2071999999999999E-2</c:v>
                </c:pt>
                <c:pt idx="1952">
                  <c:v>1.2292000000000001E-2</c:v>
                </c:pt>
                <c:pt idx="1953">
                  <c:v>1.2376E-2</c:v>
                </c:pt>
                <c:pt idx="1954">
                  <c:v>1.2488000000000001E-2</c:v>
                </c:pt>
                <c:pt idx="1955">
                  <c:v>1.2664E-2</c:v>
                </c:pt>
                <c:pt idx="1956">
                  <c:v>1.2748000000000001E-2</c:v>
                </c:pt>
                <c:pt idx="1957">
                  <c:v>1.2139E-2</c:v>
                </c:pt>
                <c:pt idx="1958">
                  <c:v>1.2258E-2</c:v>
                </c:pt>
                <c:pt idx="1959">
                  <c:v>1.2631E-2</c:v>
                </c:pt>
                <c:pt idx="1960">
                  <c:v>1.2609E-2</c:v>
                </c:pt>
                <c:pt idx="1961">
                  <c:v>1.2552000000000001E-2</c:v>
                </c:pt>
                <c:pt idx="1962">
                  <c:v>1.2E-2</c:v>
                </c:pt>
                <c:pt idx="1963">
                  <c:v>1.2187E-2</c:v>
                </c:pt>
                <c:pt idx="1964">
                  <c:v>1.2539E-2</c:v>
                </c:pt>
                <c:pt idx="1965">
                  <c:v>1.2153000000000001E-2</c:v>
                </c:pt>
                <c:pt idx="1966">
                  <c:v>1.2218E-2</c:v>
                </c:pt>
                <c:pt idx="1967">
                  <c:v>1.2359E-2</c:v>
                </c:pt>
                <c:pt idx="1968">
                  <c:v>1.2366E-2</c:v>
                </c:pt>
                <c:pt idx="1969">
                  <c:v>1.1911E-2</c:v>
                </c:pt>
                <c:pt idx="1970">
                  <c:v>1.2573000000000001E-2</c:v>
                </c:pt>
                <c:pt idx="1971">
                  <c:v>1.1893000000000001E-2</c:v>
                </c:pt>
                <c:pt idx="1972">
                  <c:v>1.2789999999999999E-2</c:v>
                </c:pt>
                <c:pt idx="1973">
                  <c:v>1.2367E-2</c:v>
                </c:pt>
                <c:pt idx="1974">
                  <c:v>1.2649000000000001E-2</c:v>
                </c:pt>
                <c:pt idx="1975">
                  <c:v>1.2003E-2</c:v>
                </c:pt>
                <c:pt idx="1976">
                  <c:v>1.2074E-2</c:v>
                </c:pt>
                <c:pt idx="1977">
                  <c:v>1.2213E-2</c:v>
                </c:pt>
                <c:pt idx="1978">
                  <c:v>1.2517E-2</c:v>
                </c:pt>
                <c:pt idx="1979">
                  <c:v>1.2161E-2</c:v>
                </c:pt>
                <c:pt idx="1980">
                  <c:v>1.2489999999999999E-2</c:v>
                </c:pt>
                <c:pt idx="1981">
                  <c:v>1.2286999999999999E-2</c:v>
                </c:pt>
                <c:pt idx="1982">
                  <c:v>1.225E-2</c:v>
                </c:pt>
                <c:pt idx="1983">
                  <c:v>1.2064999999999999E-2</c:v>
                </c:pt>
                <c:pt idx="1984">
                  <c:v>1.4572999999999999E-2</c:v>
                </c:pt>
                <c:pt idx="1985">
                  <c:v>1.3501000000000001E-2</c:v>
                </c:pt>
                <c:pt idx="1986">
                  <c:v>1.2099E-2</c:v>
                </c:pt>
                <c:pt idx="1987">
                  <c:v>1.2618000000000001E-2</c:v>
                </c:pt>
                <c:pt idx="1988">
                  <c:v>1.2024999999999999E-2</c:v>
                </c:pt>
                <c:pt idx="1989">
                  <c:v>1.2319999999999999E-2</c:v>
                </c:pt>
                <c:pt idx="1990">
                  <c:v>1.2349000000000001E-2</c:v>
                </c:pt>
                <c:pt idx="1991">
                  <c:v>1.2508999999999999E-2</c:v>
                </c:pt>
                <c:pt idx="1992">
                  <c:v>1.2222999999999999E-2</c:v>
                </c:pt>
                <c:pt idx="1993">
                  <c:v>1.2534E-2</c:v>
                </c:pt>
                <c:pt idx="1994">
                  <c:v>1.2085E-2</c:v>
                </c:pt>
                <c:pt idx="1995">
                  <c:v>1.2312999999999999E-2</c:v>
                </c:pt>
                <c:pt idx="1996">
                  <c:v>1.2219000000000001E-2</c:v>
                </c:pt>
                <c:pt idx="1997">
                  <c:v>1.2238000000000001E-2</c:v>
                </c:pt>
                <c:pt idx="1998">
                  <c:v>1.3481999999999999E-2</c:v>
                </c:pt>
                <c:pt idx="1999">
                  <c:v>1.2736000000000001E-2</c:v>
                </c:pt>
                <c:pt idx="2000">
                  <c:v>1.2113000000000001E-2</c:v>
                </c:pt>
                <c:pt idx="2001">
                  <c:v>1.2349000000000001E-2</c:v>
                </c:pt>
                <c:pt idx="2002">
                  <c:v>1.3169999999999999E-2</c:v>
                </c:pt>
                <c:pt idx="2003">
                  <c:v>1.2899000000000001E-2</c:v>
                </c:pt>
                <c:pt idx="2004">
                  <c:v>1.2322E-2</c:v>
                </c:pt>
                <c:pt idx="2005">
                  <c:v>1.2262E-2</c:v>
                </c:pt>
                <c:pt idx="2006">
                  <c:v>1.2078E-2</c:v>
                </c:pt>
                <c:pt idx="2007">
                  <c:v>1.205E-2</c:v>
                </c:pt>
                <c:pt idx="2008">
                  <c:v>1.2082000000000001E-2</c:v>
                </c:pt>
                <c:pt idx="2009">
                  <c:v>1.2840000000000001E-2</c:v>
                </c:pt>
                <c:pt idx="2010">
                  <c:v>1.2148000000000001E-2</c:v>
                </c:pt>
                <c:pt idx="2011">
                  <c:v>1.3298000000000001E-2</c:v>
                </c:pt>
                <c:pt idx="2012">
                  <c:v>1.2168E-2</c:v>
                </c:pt>
                <c:pt idx="2013">
                  <c:v>1.7912999999999998E-2</c:v>
                </c:pt>
                <c:pt idx="2014">
                  <c:v>1.2016000000000001E-2</c:v>
                </c:pt>
                <c:pt idx="2015">
                  <c:v>1.5925000000000002E-2</c:v>
                </c:pt>
                <c:pt idx="2016">
                  <c:v>1.2520999999999999E-2</c:v>
                </c:pt>
                <c:pt idx="2017">
                  <c:v>1.2137E-2</c:v>
                </c:pt>
                <c:pt idx="2018">
                  <c:v>1.2669E-2</c:v>
                </c:pt>
                <c:pt idx="2019">
                  <c:v>1.2015E-2</c:v>
                </c:pt>
                <c:pt idx="2020">
                  <c:v>4.7196000000000002E-2</c:v>
                </c:pt>
                <c:pt idx="2021">
                  <c:v>1.3069000000000001E-2</c:v>
                </c:pt>
                <c:pt idx="2022">
                  <c:v>1.2274999999999999E-2</c:v>
                </c:pt>
                <c:pt idx="2023">
                  <c:v>2.5212999999999999E-2</c:v>
                </c:pt>
                <c:pt idx="2024">
                  <c:v>1.2154E-2</c:v>
                </c:pt>
                <c:pt idx="2025">
                  <c:v>1.1563E-2</c:v>
                </c:pt>
                <c:pt idx="2026">
                  <c:v>1.2323000000000001E-2</c:v>
                </c:pt>
                <c:pt idx="2027">
                  <c:v>1.289E-2</c:v>
                </c:pt>
                <c:pt idx="2028">
                  <c:v>1.2154999999999999E-2</c:v>
                </c:pt>
                <c:pt idx="2029">
                  <c:v>1.2071E-2</c:v>
                </c:pt>
                <c:pt idx="2030">
                  <c:v>1.2869999999999999E-2</c:v>
                </c:pt>
                <c:pt idx="2031">
                  <c:v>1.2869E-2</c:v>
                </c:pt>
                <c:pt idx="2032">
                  <c:v>1.2600999999999999E-2</c:v>
                </c:pt>
                <c:pt idx="2033">
                  <c:v>1.2225E-2</c:v>
                </c:pt>
                <c:pt idx="2034">
                  <c:v>1.2408000000000001E-2</c:v>
                </c:pt>
                <c:pt idx="2035">
                  <c:v>1.2298999999999999E-2</c:v>
                </c:pt>
                <c:pt idx="2036">
                  <c:v>1.2378E-2</c:v>
                </c:pt>
                <c:pt idx="2037">
                  <c:v>1.2182999999999999E-2</c:v>
                </c:pt>
                <c:pt idx="2038">
                  <c:v>1.2156999999999999E-2</c:v>
                </c:pt>
                <c:pt idx="2039">
                  <c:v>1.2399E-2</c:v>
                </c:pt>
                <c:pt idx="2040">
                  <c:v>1.2421E-2</c:v>
                </c:pt>
                <c:pt idx="2041">
                  <c:v>1.2482999999999999E-2</c:v>
                </c:pt>
                <c:pt idx="2042">
                  <c:v>1.2172000000000001E-2</c:v>
                </c:pt>
                <c:pt idx="2043">
                  <c:v>1.2314E-2</c:v>
                </c:pt>
                <c:pt idx="2044">
                  <c:v>1.2723E-2</c:v>
                </c:pt>
                <c:pt idx="2045">
                  <c:v>1.2101000000000001E-2</c:v>
                </c:pt>
                <c:pt idx="2046">
                  <c:v>1.2191E-2</c:v>
                </c:pt>
                <c:pt idx="2047">
                  <c:v>1.2174000000000001E-2</c:v>
                </c:pt>
                <c:pt idx="2048">
                  <c:v>1.2033E-2</c:v>
                </c:pt>
                <c:pt idx="2049">
                  <c:v>1.2430999999999999E-2</c:v>
                </c:pt>
                <c:pt idx="2050">
                  <c:v>1.2621E-2</c:v>
                </c:pt>
                <c:pt idx="2051">
                  <c:v>1.2106E-2</c:v>
                </c:pt>
                <c:pt idx="2052">
                  <c:v>1.2201999999999999E-2</c:v>
                </c:pt>
                <c:pt idx="2053">
                  <c:v>1.2160000000000001E-2</c:v>
                </c:pt>
                <c:pt idx="2054">
                  <c:v>1.264E-2</c:v>
                </c:pt>
                <c:pt idx="2055">
                  <c:v>1.2971999999999999E-2</c:v>
                </c:pt>
                <c:pt idx="2056">
                  <c:v>1.1738999999999999E-2</c:v>
                </c:pt>
                <c:pt idx="2057">
                  <c:v>1.2196E-2</c:v>
                </c:pt>
                <c:pt idx="2058">
                  <c:v>1.1946E-2</c:v>
                </c:pt>
                <c:pt idx="2059">
                  <c:v>1.3672999999999999E-2</c:v>
                </c:pt>
                <c:pt idx="2060">
                  <c:v>1.2267E-2</c:v>
                </c:pt>
                <c:pt idx="2061">
                  <c:v>1.2071E-2</c:v>
                </c:pt>
                <c:pt idx="2062">
                  <c:v>1.2551E-2</c:v>
                </c:pt>
                <c:pt idx="2063">
                  <c:v>1.2796E-2</c:v>
                </c:pt>
                <c:pt idx="2064">
                  <c:v>1.2475999999999999E-2</c:v>
                </c:pt>
                <c:pt idx="2065">
                  <c:v>1.2716999999999999E-2</c:v>
                </c:pt>
                <c:pt idx="2066">
                  <c:v>1.2198000000000001E-2</c:v>
                </c:pt>
                <c:pt idx="2067">
                  <c:v>1.2145E-2</c:v>
                </c:pt>
                <c:pt idx="2068">
                  <c:v>1.2172000000000001E-2</c:v>
                </c:pt>
                <c:pt idx="2069">
                  <c:v>1.2452E-2</c:v>
                </c:pt>
                <c:pt idx="2070">
                  <c:v>1.2022E-2</c:v>
                </c:pt>
                <c:pt idx="2071">
                  <c:v>1.294E-2</c:v>
                </c:pt>
                <c:pt idx="2072">
                  <c:v>1.2427000000000001E-2</c:v>
                </c:pt>
                <c:pt idx="2073">
                  <c:v>1.1920999999999999E-2</c:v>
                </c:pt>
                <c:pt idx="2074">
                  <c:v>1.2893999999999999E-2</c:v>
                </c:pt>
                <c:pt idx="2075">
                  <c:v>1.2645E-2</c:v>
                </c:pt>
                <c:pt idx="2076">
                  <c:v>1.2153000000000001E-2</c:v>
                </c:pt>
                <c:pt idx="2077">
                  <c:v>1.4031E-2</c:v>
                </c:pt>
                <c:pt idx="2078">
                  <c:v>1.2343E-2</c:v>
                </c:pt>
                <c:pt idx="2079">
                  <c:v>1.2244E-2</c:v>
                </c:pt>
                <c:pt idx="2080">
                  <c:v>1.2125E-2</c:v>
                </c:pt>
                <c:pt idx="2081">
                  <c:v>1.2111E-2</c:v>
                </c:pt>
                <c:pt idx="2082">
                  <c:v>1.23E-2</c:v>
                </c:pt>
                <c:pt idx="2083">
                  <c:v>1.3099E-2</c:v>
                </c:pt>
                <c:pt idx="2084">
                  <c:v>1.2253E-2</c:v>
                </c:pt>
                <c:pt idx="2085">
                  <c:v>1.2269E-2</c:v>
                </c:pt>
                <c:pt idx="2086">
                  <c:v>1.2142E-2</c:v>
                </c:pt>
                <c:pt idx="2087">
                  <c:v>1.2193000000000001E-2</c:v>
                </c:pt>
                <c:pt idx="2088">
                  <c:v>1.2012999999999999E-2</c:v>
                </c:pt>
                <c:pt idx="2089">
                  <c:v>1.2931E-2</c:v>
                </c:pt>
                <c:pt idx="2090">
                  <c:v>1.2097999999999999E-2</c:v>
                </c:pt>
                <c:pt idx="2091">
                  <c:v>1.2055E-2</c:v>
                </c:pt>
                <c:pt idx="2092">
                  <c:v>1.2529999999999999E-2</c:v>
                </c:pt>
                <c:pt idx="2093">
                  <c:v>1.265E-2</c:v>
                </c:pt>
                <c:pt idx="2094">
                  <c:v>1.2714E-2</c:v>
                </c:pt>
                <c:pt idx="2095">
                  <c:v>1.243E-2</c:v>
                </c:pt>
                <c:pt idx="2096">
                  <c:v>1.2096000000000001E-2</c:v>
                </c:pt>
                <c:pt idx="2097">
                  <c:v>1.2043E-2</c:v>
                </c:pt>
                <c:pt idx="2098">
                  <c:v>1.2423999999999999E-2</c:v>
                </c:pt>
                <c:pt idx="2099">
                  <c:v>1.3233999999999999E-2</c:v>
                </c:pt>
                <c:pt idx="2100">
                  <c:v>1.218E-2</c:v>
                </c:pt>
                <c:pt idx="2101">
                  <c:v>1.2256E-2</c:v>
                </c:pt>
                <c:pt idx="2102">
                  <c:v>1.1561999999999999E-2</c:v>
                </c:pt>
                <c:pt idx="2103">
                  <c:v>1.2236E-2</c:v>
                </c:pt>
                <c:pt idx="2104">
                  <c:v>1.2677000000000001E-2</c:v>
                </c:pt>
                <c:pt idx="2105">
                  <c:v>1.2134000000000001E-2</c:v>
                </c:pt>
                <c:pt idx="2106">
                  <c:v>1.3001E-2</c:v>
                </c:pt>
                <c:pt idx="2107">
                  <c:v>1.2182E-2</c:v>
                </c:pt>
                <c:pt idx="2108">
                  <c:v>1.2182E-2</c:v>
                </c:pt>
                <c:pt idx="2109">
                  <c:v>1.2194E-2</c:v>
                </c:pt>
                <c:pt idx="2110">
                  <c:v>1.2173E-2</c:v>
                </c:pt>
                <c:pt idx="2111">
                  <c:v>1.1944E-2</c:v>
                </c:pt>
                <c:pt idx="2112">
                  <c:v>1.5907000000000001E-2</c:v>
                </c:pt>
                <c:pt idx="2113">
                  <c:v>1.2208E-2</c:v>
                </c:pt>
                <c:pt idx="2114">
                  <c:v>1.3153E-2</c:v>
                </c:pt>
                <c:pt idx="2115">
                  <c:v>1.2357E-2</c:v>
                </c:pt>
                <c:pt idx="2116">
                  <c:v>1.2166E-2</c:v>
                </c:pt>
                <c:pt idx="2117">
                  <c:v>1.2109E-2</c:v>
                </c:pt>
                <c:pt idx="2118">
                  <c:v>1.2278000000000001E-2</c:v>
                </c:pt>
                <c:pt idx="2119">
                  <c:v>1.2185E-2</c:v>
                </c:pt>
                <c:pt idx="2120">
                  <c:v>1.2066E-2</c:v>
                </c:pt>
                <c:pt idx="2121">
                  <c:v>1.2364E-2</c:v>
                </c:pt>
                <c:pt idx="2122">
                  <c:v>1.2891E-2</c:v>
                </c:pt>
                <c:pt idx="2123">
                  <c:v>1.268E-2</c:v>
                </c:pt>
                <c:pt idx="2124">
                  <c:v>1.2759E-2</c:v>
                </c:pt>
                <c:pt idx="2125">
                  <c:v>1.285E-2</c:v>
                </c:pt>
                <c:pt idx="2126">
                  <c:v>1.2187E-2</c:v>
                </c:pt>
                <c:pt idx="2127">
                  <c:v>1.285E-2</c:v>
                </c:pt>
                <c:pt idx="2128">
                  <c:v>1.2189999999999999E-2</c:v>
                </c:pt>
                <c:pt idx="2129">
                  <c:v>1.2281E-2</c:v>
                </c:pt>
                <c:pt idx="2130">
                  <c:v>1.2101000000000001E-2</c:v>
                </c:pt>
                <c:pt idx="2131">
                  <c:v>1.2472E-2</c:v>
                </c:pt>
                <c:pt idx="2132">
                  <c:v>1.2286999999999999E-2</c:v>
                </c:pt>
                <c:pt idx="2133">
                  <c:v>1.2001E-2</c:v>
                </c:pt>
                <c:pt idx="2134">
                  <c:v>1.2295E-2</c:v>
                </c:pt>
                <c:pt idx="2135">
                  <c:v>1.2097E-2</c:v>
                </c:pt>
                <c:pt idx="2136">
                  <c:v>1.2267E-2</c:v>
                </c:pt>
                <c:pt idx="2137">
                  <c:v>1.217E-2</c:v>
                </c:pt>
                <c:pt idx="2138">
                  <c:v>1.2536E-2</c:v>
                </c:pt>
                <c:pt idx="2139">
                  <c:v>1.1554999999999999E-2</c:v>
                </c:pt>
                <c:pt idx="2140">
                  <c:v>1.2239E-2</c:v>
                </c:pt>
                <c:pt idx="2141">
                  <c:v>1.2245000000000001E-2</c:v>
                </c:pt>
                <c:pt idx="2142">
                  <c:v>1.2678E-2</c:v>
                </c:pt>
                <c:pt idx="2143">
                  <c:v>1.2265E-2</c:v>
                </c:pt>
                <c:pt idx="2144">
                  <c:v>1.2434000000000001E-2</c:v>
                </c:pt>
                <c:pt idx="2145">
                  <c:v>1.2215999999999999E-2</c:v>
                </c:pt>
                <c:pt idx="2146">
                  <c:v>1.2706E-2</c:v>
                </c:pt>
                <c:pt idx="2147">
                  <c:v>1.204E-2</c:v>
                </c:pt>
                <c:pt idx="2148">
                  <c:v>1.2189999999999999E-2</c:v>
                </c:pt>
                <c:pt idx="2149">
                  <c:v>1.2243E-2</c:v>
                </c:pt>
                <c:pt idx="2150">
                  <c:v>1.2709E-2</c:v>
                </c:pt>
                <c:pt idx="2151">
                  <c:v>1.2642E-2</c:v>
                </c:pt>
                <c:pt idx="2152">
                  <c:v>1.239E-2</c:v>
                </c:pt>
                <c:pt idx="2153">
                  <c:v>1.1919000000000001E-2</c:v>
                </c:pt>
                <c:pt idx="2154">
                  <c:v>1.2714E-2</c:v>
                </c:pt>
                <c:pt idx="2155">
                  <c:v>1.2397E-2</c:v>
                </c:pt>
                <c:pt idx="2156">
                  <c:v>1.2208E-2</c:v>
                </c:pt>
                <c:pt idx="2157">
                  <c:v>1.2612E-2</c:v>
                </c:pt>
                <c:pt idx="2158">
                  <c:v>1.2352E-2</c:v>
                </c:pt>
                <c:pt idx="2159">
                  <c:v>1.2648E-2</c:v>
                </c:pt>
                <c:pt idx="2160">
                  <c:v>1.3271E-2</c:v>
                </c:pt>
                <c:pt idx="2161">
                  <c:v>1.2498E-2</c:v>
                </c:pt>
                <c:pt idx="2162">
                  <c:v>1.3101E-2</c:v>
                </c:pt>
                <c:pt idx="2163">
                  <c:v>1.2151E-2</c:v>
                </c:pt>
                <c:pt idx="2164">
                  <c:v>1.2168E-2</c:v>
                </c:pt>
                <c:pt idx="2165">
                  <c:v>1.2286E-2</c:v>
                </c:pt>
                <c:pt idx="2166">
                  <c:v>1.2227E-2</c:v>
                </c:pt>
                <c:pt idx="2167">
                  <c:v>1.9047000000000001E-2</c:v>
                </c:pt>
                <c:pt idx="2168">
                  <c:v>1.2796999999999999E-2</c:v>
                </c:pt>
                <c:pt idx="2169">
                  <c:v>1.2684000000000001E-2</c:v>
                </c:pt>
                <c:pt idx="2170">
                  <c:v>1.2106E-2</c:v>
                </c:pt>
                <c:pt idx="2171">
                  <c:v>1.2081E-2</c:v>
                </c:pt>
                <c:pt idx="2172">
                  <c:v>1.2174000000000001E-2</c:v>
                </c:pt>
                <c:pt idx="2173">
                  <c:v>1.2739E-2</c:v>
                </c:pt>
                <c:pt idx="2174">
                  <c:v>1.2482E-2</c:v>
                </c:pt>
                <c:pt idx="2175">
                  <c:v>1.2369E-2</c:v>
                </c:pt>
                <c:pt idx="2176">
                  <c:v>1.2198000000000001E-2</c:v>
                </c:pt>
                <c:pt idx="2177">
                  <c:v>1.1953999999999999E-2</c:v>
                </c:pt>
                <c:pt idx="2178">
                  <c:v>1.2246999999999999E-2</c:v>
                </c:pt>
                <c:pt idx="2179">
                  <c:v>1.2174000000000001E-2</c:v>
                </c:pt>
                <c:pt idx="2180">
                  <c:v>1.209E-2</c:v>
                </c:pt>
                <c:pt idx="2181">
                  <c:v>1.2201E-2</c:v>
                </c:pt>
                <c:pt idx="2182">
                  <c:v>1.2304000000000001E-2</c:v>
                </c:pt>
                <c:pt idx="2183">
                  <c:v>1.2139E-2</c:v>
                </c:pt>
                <c:pt idx="2184">
                  <c:v>1.2403000000000001E-2</c:v>
                </c:pt>
                <c:pt idx="2185">
                  <c:v>1.2418E-2</c:v>
                </c:pt>
                <c:pt idx="2186">
                  <c:v>1.1972999999999999E-2</c:v>
                </c:pt>
                <c:pt idx="2187">
                  <c:v>1.1858E-2</c:v>
                </c:pt>
                <c:pt idx="2188">
                  <c:v>1.2096000000000001E-2</c:v>
                </c:pt>
                <c:pt idx="2189">
                  <c:v>1.3518000000000001E-2</c:v>
                </c:pt>
                <c:pt idx="2190">
                  <c:v>1.2211E-2</c:v>
                </c:pt>
                <c:pt idx="2191">
                  <c:v>1.2285000000000001E-2</c:v>
                </c:pt>
                <c:pt idx="2192">
                  <c:v>1.206E-2</c:v>
                </c:pt>
                <c:pt idx="2193">
                  <c:v>1.2277E-2</c:v>
                </c:pt>
                <c:pt idx="2194">
                  <c:v>1.2357999999999999E-2</c:v>
                </c:pt>
                <c:pt idx="2195">
                  <c:v>1.1787000000000001E-2</c:v>
                </c:pt>
                <c:pt idx="2196">
                  <c:v>1.2914E-2</c:v>
                </c:pt>
                <c:pt idx="2197">
                  <c:v>1.2378E-2</c:v>
                </c:pt>
                <c:pt idx="2198">
                  <c:v>1.3606E-2</c:v>
                </c:pt>
                <c:pt idx="2199">
                  <c:v>1.2458E-2</c:v>
                </c:pt>
                <c:pt idx="2200">
                  <c:v>1.1989E-2</c:v>
                </c:pt>
                <c:pt idx="2201">
                  <c:v>1.2678999999999999E-2</c:v>
                </c:pt>
                <c:pt idx="2202">
                  <c:v>1.2406E-2</c:v>
                </c:pt>
                <c:pt idx="2203">
                  <c:v>1.2427000000000001E-2</c:v>
                </c:pt>
                <c:pt idx="2204">
                  <c:v>1.2441000000000001E-2</c:v>
                </c:pt>
                <c:pt idx="2205">
                  <c:v>1.3681E-2</c:v>
                </c:pt>
                <c:pt idx="2206">
                  <c:v>1.2652999999999999E-2</c:v>
                </c:pt>
                <c:pt idx="2207">
                  <c:v>1.1818E-2</c:v>
                </c:pt>
                <c:pt idx="2208">
                  <c:v>1.2142999999999999E-2</c:v>
                </c:pt>
                <c:pt idx="2209">
                  <c:v>1.2154E-2</c:v>
                </c:pt>
                <c:pt idx="2210">
                  <c:v>1.2505E-2</c:v>
                </c:pt>
                <c:pt idx="2211">
                  <c:v>1.2279E-2</c:v>
                </c:pt>
                <c:pt idx="2212">
                  <c:v>1.2591E-2</c:v>
                </c:pt>
                <c:pt idx="2213">
                  <c:v>1.2259000000000001E-2</c:v>
                </c:pt>
                <c:pt idx="2214">
                  <c:v>1.2108000000000001E-2</c:v>
                </c:pt>
                <c:pt idx="2215">
                  <c:v>1.1793E-2</c:v>
                </c:pt>
                <c:pt idx="2216">
                  <c:v>1.2468E-2</c:v>
                </c:pt>
                <c:pt idx="2217">
                  <c:v>1.2277E-2</c:v>
                </c:pt>
                <c:pt idx="2218">
                  <c:v>1.2175999999999999E-2</c:v>
                </c:pt>
                <c:pt idx="2219">
                  <c:v>1.2444E-2</c:v>
                </c:pt>
                <c:pt idx="2220">
                  <c:v>1.3478E-2</c:v>
                </c:pt>
                <c:pt idx="2221">
                  <c:v>1.3263E-2</c:v>
                </c:pt>
                <c:pt idx="2222">
                  <c:v>1.2397999999999999E-2</c:v>
                </c:pt>
                <c:pt idx="2223">
                  <c:v>1.2416999999999999E-2</c:v>
                </c:pt>
                <c:pt idx="2224">
                  <c:v>1.1958999999999999E-2</c:v>
                </c:pt>
                <c:pt idx="2225">
                  <c:v>1.5913E-2</c:v>
                </c:pt>
                <c:pt idx="2226">
                  <c:v>1.2082000000000001E-2</c:v>
                </c:pt>
                <c:pt idx="2227">
                  <c:v>1.2016000000000001E-2</c:v>
                </c:pt>
                <c:pt idx="2228">
                  <c:v>1.2194999999999999E-2</c:v>
                </c:pt>
                <c:pt idx="2229">
                  <c:v>1.2607999999999999E-2</c:v>
                </c:pt>
                <c:pt idx="2230">
                  <c:v>1.2139E-2</c:v>
                </c:pt>
                <c:pt idx="2231">
                  <c:v>1.2115000000000001E-2</c:v>
                </c:pt>
                <c:pt idx="2232">
                  <c:v>1.2481000000000001E-2</c:v>
                </c:pt>
                <c:pt idx="2233">
                  <c:v>1.2662E-2</c:v>
                </c:pt>
                <c:pt idx="2234">
                  <c:v>1.3688000000000001E-2</c:v>
                </c:pt>
                <c:pt idx="2235">
                  <c:v>1.2531E-2</c:v>
                </c:pt>
                <c:pt idx="2236">
                  <c:v>1.5023999999999999E-2</c:v>
                </c:pt>
                <c:pt idx="2237">
                  <c:v>1.2545000000000001E-2</c:v>
                </c:pt>
                <c:pt idx="2238">
                  <c:v>1.1653999999999999E-2</c:v>
                </c:pt>
                <c:pt idx="2239">
                  <c:v>1.2139E-2</c:v>
                </c:pt>
                <c:pt idx="2240">
                  <c:v>1.2708000000000001E-2</c:v>
                </c:pt>
                <c:pt idx="2241">
                  <c:v>1.2926999999999999E-2</c:v>
                </c:pt>
                <c:pt idx="2242">
                  <c:v>1.2201E-2</c:v>
                </c:pt>
                <c:pt idx="2243">
                  <c:v>1.4723999999999999E-2</c:v>
                </c:pt>
                <c:pt idx="2244">
                  <c:v>1.1877E-2</c:v>
                </c:pt>
                <c:pt idx="2245">
                  <c:v>1.2355E-2</c:v>
                </c:pt>
                <c:pt idx="2246">
                  <c:v>1.3488E-2</c:v>
                </c:pt>
                <c:pt idx="2247">
                  <c:v>1.4361000000000001E-2</c:v>
                </c:pt>
                <c:pt idx="2248">
                  <c:v>1.2362E-2</c:v>
                </c:pt>
                <c:pt idx="2249">
                  <c:v>1.21E-2</c:v>
                </c:pt>
                <c:pt idx="2250">
                  <c:v>1.2855E-2</c:v>
                </c:pt>
                <c:pt idx="2251">
                  <c:v>1.2036E-2</c:v>
                </c:pt>
                <c:pt idx="2252">
                  <c:v>1.2578000000000001E-2</c:v>
                </c:pt>
                <c:pt idx="2253">
                  <c:v>1.2854000000000001E-2</c:v>
                </c:pt>
                <c:pt idx="2254">
                  <c:v>1.2423E-2</c:v>
                </c:pt>
                <c:pt idx="2255">
                  <c:v>1.2139E-2</c:v>
                </c:pt>
                <c:pt idx="2256">
                  <c:v>1.255E-2</c:v>
                </c:pt>
                <c:pt idx="2257">
                  <c:v>1.2248E-2</c:v>
                </c:pt>
                <c:pt idx="2258">
                  <c:v>1.2134000000000001E-2</c:v>
                </c:pt>
                <c:pt idx="2259">
                  <c:v>1.2199E-2</c:v>
                </c:pt>
                <c:pt idx="2260">
                  <c:v>1.208E-2</c:v>
                </c:pt>
                <c:pt idx="2261">
                  <c:v>1.2207000000000001E-2</c:v>
                </c:pt>
                <c:pt idx="2262">
                  <c:v>1.2593E-2</c:v>
                </c:pt>
                <c:pt idx="2263">
                  <c:v>1.2375000000000001E-2</c:v>
                </c:pt>
                <c:pt idx="2264">
                  <c:v>1.2511E-2</c:v>
                </c:pt>
                <c:pt idx="2265">
                  <c:v>1.3689E-2</c:v>
                </c:pt>
                <c:pt idx="2266">
                  <c:v>1.2258E-2</c:v>
                </c:pt>
                <c:pt idx="2267">
                  <c:v>1.2222999999999999E-2</c:v>
                </c:pt>
                <c:pt idx="2268">
                  <c:v>1.2708000000000001E-2</c:v>
                </c:pt>
                <c:pt idx="2269">
                  <c:v>1.2122000000000001E-2</c:v>
                </c:pt>
                <c:pt idx="2270">
                  <c:v>1.4076999999999999E-2</c:v>
                </c:pt>
                <c:pt idx="2271">
                  <c:v>1.3601E-2</c:v>
                </c:pt>
                <c:pt idx="2272">
                  <c:v>1.2801E-2</c:v>
                </c:pt>
                <c:pt idx="2273">
                  <c:v>1.2256E-2</c:v>
                </c:pt>
                <c:pt idx="2274">
                  <c:v>1.2441000000000001E-2</c:v>
                </c:pt>
                <c:pt idx="2275">
                  <c:v>1.2123E-2</c:v>
                </c:pt>
                <c:pt idx="2276">
                  <c:v>1.3665E-2</c:v>
                </c:pt>
                <c:pt idx="2277">
                  <c:v>1.2159E-2</c:v>
                </c:pt>
                <c:pt idx="2278">
                  <c:v>1.2037000000000001E-2</c:v>
                </c:pt>
                <c:pt idx="2279">
                  <c:v>1.2593999999999999E-2</c:v>
                </c:pt>
                <c:pt idx="2280">
                  <c:v>1.2316000000000001E-2</c:v>
                </c:pt>
                <c:pt idx="2281">
                  <c:v>1.2319999999999999E-2</c:v>
                </c:pt>
                <c:pt idx="2282">
                  <c:v>1.2141000000000001E-2</c:v>
                </c:pt>
                <c:pt idx="2283">
                  <c:v>1.231E-2</c:v>
                </c:pt>
                <c:pt idx="2284">
                  <c:v>1.2517E-2</c:v>
                </c:pt>
                <c:pt idx="2285">
                  <c:v>1.2022E-2</c:v>
                </c:pt>
                <c:pt idx="2286">
                  <c:v>1.2622E-2</c:v>
                </c:pt>
                <c:pt idx="2287">
                  <c:v>1.2172000000000001E-2</c:v>
                </c:pt>
                <c:pt idx="2288">
                  <c:v>1.2236E-2</c:v>
                </c:pt>
                <c:pt idx="2289">
                  <c:v>1.2258E-2</c:v>
                </c:pt>
                <c:pt idx="2290">
                  <c:v>1.2779E-2</c:v>
                </c:pt>
                <c:pt idx="2291">
                  <c:v>1.1892E-2</c:v>
                </c:pt>
                <c:pt idx="2292">
                  <c:v>1.2083E-2</c:v>
                </c:pt>
                <c:pt idx="2293">
                  <c:v>1.217E-2</c:v>
                </c:pt>
                <c:pt idx="2294">
                  <c:v>1.2284E-2</c:v>
                </c:pt>
                <c:pt idx="2295">
                  <c:v>1.2037000000000001E-2</c:v>
                </c:pt>
                <c:pt idx="2296">
                  <c:v>1.2055E-2</c:v>
                </c:pt>
                <c:pt idx="2297">
                  <c:v>1.2107E-2</c:v>
                </c:pt>
                <c:pt idx="2298">
                  <c:v>1.2011000000000001E-2</c:v>
                </c:pt>
                <c:pt idx="2299">
                  <c:v>1.221E-2</c:v>
                </c:pt>
                <c:pt idx="2300">
                  <c:v>1.2467000000000001E-2</c:v>
                </c:pt>
                <c:pt idx="2301">
                  <c:v>1.2585000000000001E-2</c:v>
                </c:pt>
                <c:pt idx="2302">
                  <c:v>1.2201E-2</c:v>
                </c:pt>
                <c:pt idx="2303">
                  <c:v>1.2142E-2</c:v>
                </c:pt>
                <c:pt idx="2304">
                  <c:v>1.2503E-2</c:v>
                </c:pt>
                <c:pt idx="2305">
                  <c:v>1.2375000000000001E-2</c:v>
                </c:pt>
                <c:pt idx="2306">
                  <c:v>1.2045E-2</c:v>
                </c:pt>
                <c:pt idx="2307">
                  <c:v>1.1995E-2</c:v>
                </c:pt>
                <c:pt idx="2308">
                  <c:v>1.217E-2</c:v>
                </c:pt>
                <c:pt idx="2309">
                  <c:v>1.2109999999999999E-2</c:v>
                </c:pt>
                <c:pt idx="2310">
                  <c:v>1.1974E-2</c:v>
                </c:pt>
                <c:pt idx="2311">
                  <c:v>1.2151E-2</c:v>
                </c:pt>
                <c:pt idx="2312">
                  <c:v>1.312E-2</c:v>
                </c:pt>
                <c:pt idx="2313">
                  <c:v>1.2087000000000001E-2</c:v>
                </c:pt>
                <c:pt idx="2314">
                  <c:v>1.2156999999999999E-2</c:v>
                </c:pt>
                <c:pt idx="2315">
                  <c:v>1.5193999999999999E-2</c:v>
                </c:pt>
                <c:pt idx="2316">
                  <c:v>1.2116E-2</c:v>
                </c:pt>
                <c:pt idx="2317">
                  <c:v>1.2274999999999999E-2</c:v>
                </c:pt>
                <c:pt idx="2318">
                  <c:v>1.2452E-2</c:v>
                </c:pt>
                <c:pt idx="2319">
                  <c:v>1.2045999999999999E-2</c:v>
                </c:pt>
                <c:pt idx="2320">
                  <c:v>1.2017E-2</c:v>
                </c:pt>
                <c:pt idx="2321">
                  <c:v>1.2141000000000001E-2</c:v>
                </c:pt>
                <c:pt idx="2322">
                  <c:v>1.2218E-2</c:v>
                </c:pt>
                <c:pt idx="2323">
                  <c:v>1.2201999999999999E-2</c:v>
                </c:pt>
                <c:pt idx="2324">
                  <c:v>1.2215999999999999E-2</c:v>
                </c:pt>
                <c:pt idx="2325">
                  <c:v>1.2342000000000001E-2</c:v>
                </c:pt>
                <c:pt idx="2326">
                  <c:v>1.192E-2</c:v>
                </c:pt>
                <c:pt idx="2327">
                  <c:v>1.259E-2</c:v>
                </c:pt>
                <c:pt idx="2328">
                  <c:v>1.2404E-2</c:v>
                </c:pt>
                <c:pt idx="2329">
                  <c:v>1.2218E-2</c:v>
                </c:pt>
                <c:pt idx="2330">
                  <c:v>1.3501000000000001E-2</c:v>
                </c:pt>
                <c:pt idx="2331">
                  <c:v>1.4119E-2</c:v>
                </c:pt>
                <c:pt idx="2332">
                  <c:v>1.5001E-2</c:v>
                </c:pt>
                <c:pt idx="2333">
                  <c:v>1.2576E-2</c:v>
                </c:pt>
                <c:pt idx="2334">
                  <c:v>1.2201E-2</c:v>
                </c:pt>
                <c:pt idx="2335">
                  <c:v>1.3632E-2</c:v>
                </c:pt>
                <c:pt idx="2336">
                  <c:v>1.3103E-2</c:v>
                </c:pt>
                <c:pt idx="2337">
                  <c:v>1.2083999999999999E-2</c:v>
                </c:pt>
                <c:pt idx="2338">
                  <c:v>1.2614999999999999E-2</c:v>
                </c:pt>
                <c:pt idx="2339">
                  <c:v>1.2429000000000001E-2</c:v>
                </c:pt>
                <c:pt idx="2340">
                  <c:v>1.3098E-2</c:v>
                </c:pt>
                <c:pt idx="2341">
                  <c:v>1.2322E-2</c:v>
                </c:pt>
                <c:pt idx="2342">
                  <c:v>1.1849E-2</c:v>
                </c:pt>
                <c:pt idx="2343">
                  <c:v>1.2491E-2</c:v>
                </c:pt>
                <c:pt idx="2344">
                  <c:v>1.2161999999999999E-2</c:v>
                </c:pt>
                <c:pt idx="2345">
                  <c:v>1.1853000000000001E-2</c:v>
                </c:pt>
                <c:pt idx="2346">
                  <c:v>1.2459E-2</c:v>
                </c:pt>
                <c:pt idx="2347">
                  <c:v>1.2192E-2</c:v>
                </c:pt>
                <c:pt idx="2348">
                  <c:v>1.3893000000000001E-2</c:v>
                </c:pt>
                <c:pt idx="2349">
                  <c:v>1.1989E-2</c:v>
                </c:pt>
                <c:pt idx="2350">
                  <c:v>1.2335E-2</c:v>
                </c:pt>
                <c:pt idx="2351">
                  <c:v>1.2050999999999999E-2</c:v>
                </c:pt>
                <c:pt idx="2352">
                  <c:v>1.2944000000000001E-2</c:v>
                </c:pt>
                <c:pt idx="2353">
                  <c:v>1.2352E-2</c:v>
                </c:pt>
                <c:pt idx="2354">
                  <c:v>1.2335E-2</c:v>
                </c:pt>
                <c:pt idx="2355">
                  <c:v>1.2222E-2</c:v>
                </c:pt>
                <c:pt idx="2356">
                  <c:v>1.2178E-2</c:v>
                </c:pt>
                <c:pt idx="2357">
                  <c:v>1.2034E-2</c:v>
                </c:pt>
                <c:pt idx="2358">
                  <c:v>1.2134000000000001E-2</c:v>
                </c:pt>
                <c:pt idx="2359">
                  <c:v>1.2257000000000001E-2</c:v>
                </c:pt>
                <c:pt idx="2360">
                  <c:v>1.1847999999999999E-2</c:v>
                </c:pt>
                <c:pt idx="2361">
                  <c:v>1.2234999999999999E-2</c:v>
                </c:pt>
                <c:pt idx="2362">
                  <c:v>1.2109E-2</c:v>
                </c:pt>
                <c:pt idx="2363">
                  <c:v>1.2668E-2</c:v>
                </c:pt>
                <c:pt idx="2364">
                  <c:v>1.2126E-2</c:v>
                </c:pt>
                <c:pt idx="2365">
                  <c:v>1.2707E-2</c:v>
                </c:pt>
                <c:pt idx="2366">
                  <c:v>1.3169999999999999E-2</c:v>
                </c:pt>
                <c:pt idx="2367">
                  <c:v>1.2178E-2</c:v>
                </c:pt>
                <c:pt idx="2368">
                  <c:v>1.2494E-2</c:v>
                </c:pt>
                <c:pt idx="2369">
                  <c:v>1.3918E-2</c:v>
                </c:pt>
                <c:pt idx="2370">
                  <c:v>1.2389000000000001E-2</c:v>
                </c:pt>
                <c:pt idx="2371">
                  <c:v>1.2656000000000001E-2</c:v>
                </c:pt>
                <c:pt idx="2372">
                  <c:v>1.2175999999999999E-2</c:v>
                </c:pt>
                <c:pt idx="2373">
                  <c:v>1.38E-2</c:v>
                </c:pt>
                <c:pt idx="2374">
                  <c:v>1.277E-2</c:v>
                </c:pt>
                <c:pt idx="2375">
                  <c:v>1.2186000000000001E-2</c:v>
                </c:pt>
                <c:pt idx="2376">
                  <c:v>1.2345E-2</c:v>
                </c:pt>
                <c:pt idx="2377">
                  <c:v>1.2199E-2</c:v>
                </c:pt>
                <c:pt idx="2378">
                  <c:v>1.2017999999999999E-2</c:v>
                </c:pt>
                <c:pt idx="2379">
                  <c:v>1.2149999999999999E-2</c:v>
                </c:pt>
                <c:pt idx="2380">
                  <c:v>1.4159E-2</c:v>
                </c:pt>
                <c:pt idx="2381">
                  <c:v>1.2233000000000001E-2</c:v>
                </c:pt>
                <c:pt idx="2382">
                  <c:v>1.2307E-2</c:v>
                </c:pt>
                <c:pt idx="2383">
                  <c:v>1.5408E-2</c:v>
                </c:pt>
                <c:pt idx="2384">
                  <c:v>1.2181000000000001E-2</c:v>
                </c:pt>
                <c:pt idx="2385">
                  <c:v>1.2196E-2</c:v>
                </c:pt>
                <c:pt idx="2386">
                  <c:v>1.2877E-2</c:v>
                </c:pt>
                <c:pt idx="2387">
                  <c:v>1.1979999999999999E-2</c:v>
                </c:pt>
                <c:pt idx="2388">
                  <c:v>1.213E-2</c:v>
                </c:pt>
                <c:pt idx="2389">
                  <c:v>1.2466E-2</c:v>
                </c:pt>
                <c:pt idx="2390">
                  <c:v>1.2236E-2</c:v>
                </c:pt>
                <c:pt idx="2391">
                  <c:v>1.323E-2</c:v>
                </c:pt>
                <c:pt idx="2392">
                  <c:v>1.2238000000000001E-2</c:v>
                </c:pt>
                <c:pt idx="2393">
                  <c:v>1.1731E-2</c:v>
                </c:pt>
                <c:pt idx="2394">
                  <c:v>1.2171E-2</c:v>
                </c:pt>
                <c:pt idx="2395">
                  <c:v>1.3143E-2</c:v>
                </c:pt>
                <c:pt idx="2396">
                  <c:v>1.2333999999999999E-2</c:v>
                </c:pt>
                <c:pt idx="2397">
                  <c:v>1.2743000000000001E-2</c:v>
                </c:pt>
                <c:pt idx="2398">
                  <c:v>1.2146000000000001E-2</c:v>
                </c:pt>
                <c:pt idx="2399">
                  <c:v>1.6056999999999998E-2</c:v>
                </c:pt>
                <c:pt idx="2400">
                  <c:v>1.1924000000000001E-2</c:v>
                </c:pt>
                <c:pt idx="2401">
                  <c:v>1.2116999999999999E-2</c:v>
                </c:pt>
                <c:pt idx="2402">
                  <c:v>1.2260999999999999E-2</c:v>
                </c:pt>
                <c:pt idx="2403">
                  <c:v>1.2289E-2</c:v>
                </c:pt>
                <c:pt idx="2404">
                  <c:v>1.2276E-2</c:v>
                </c:pt>
                <c:pt idx="2405">
                  <c:v>1.2052999999999999E-2</c:v>
                </c:pt>
                <c:pt idx="2406">
                  <c:v>1.1977E-2</c:v>
                </c:pt>
                <c:pt idx="2407">
                  <c:v>1.2295E-2</c:v>
                </c:pt>
                <c:pt idx="2408">
                  <c:v>1.2326E-2</c:v>
                </c:pt>
                <c:pt idx="2409">
                  <c:v>1.2206E-2</c:v>
                </c:pt>
                <c:pt idx="2410">
                  <c:v>1.2158E-2</c:v>
                </c:pt>
                <c:pt idx="2411">
                  <c:v>1.2289E-2</c:v>
                </c:pt>
                <c:pt idx="2412">
                  <c:v>1.2126E-2</c:v>
                </c:pt>
                <c:pt idx="2413">
                  <c:v>1.2096000000000001E-2</c:v>
                </c:pt>
                <c:pt idx="2414">
                  <c:v>1.1823999999999999E-2</c:v>
                </c:pt>
                <c:pt idx="2415">
                  <c:v>1.2151E-2</c:v>
                </c:pt>
                <c:pt idx="2416">
                  <c:v>1.3350000000000001E-2</c:v>
                </c:pt>
                <c:pt idx="2417">
                  <c:v>1.2192E-2</c:v>
                </c:pt>
                <c:pt idx="2418">
                  <c:v>1.5918000000000002E-2</c:v>
                </c:pt>
                <c:pt idx="2419">
                  <c:v>1.1852E-2</c:v>
                </c:pt>
                <c:pt idx="2420">
                  <c:v>1.2189999999999999E-2</c:v>
                </c:pt>
                <c:pt idx="2421">
                  <c:v>1.3202E-2</c:v>
                </c:pt>
                <c:pt idx="2422">
                  <c:v>1.2555E-2</c:v>
                </c:pt>
                <c:pt idx="2423">
                  <c:v>1.2388E-2</c:v>
                </c:pt>
                <c:pt idx="2424">
                  <c:v>1.2187999999999999E-2</c:v>
                </c:pt>
                <c:pt idx="2425">
                  <c:v>1.2347E-2</c:v>
                </c:pt>
                <c:pt idx="2426">
                  <c:v>1.2284E-2</c:v>
                </c:pt>
                <c:pt idx="2427">
                  <c:v>1.4010999999999999E-2</c:v>
                </c:pt>
                <c:pt idx="2428">
                  <c:v>1.2135999999999999E-2</c:v>
                </c:pt>
                <c:pt idx="2429">
                  <c:v>1.2179000000000001E-2</c:v>
                </c:pt>
                <c:pt idx="2430">
                  <c:v>1.2255E-2</c:v>
                </c:pt>
                <c:pt idx="2431">
                  <c:v>1.2109999999999999E-2</c:v>
                </c:pt>
                <c:pt idx="2432">
                  <c:v>1.3181E-2</c:v>
                </c:pt>
                <c:pt idx="2433">
                  <c:v>1.2269E-2</c:v>
                </c:pt>
                <c:pt idx="2434">
                  <c:v>1.2678999999999999E-2</c:v>
                </c:pt>
                <c:pt idx="2435">
                  <c:v>1.2031999999999999E-2</c:v>
                </c:pt>
                <c:pt idx="2436">
                  <c:v>1.2357999999999999E-2</c:v>
                </c:pt>
                <c:pt idx="2437">
                  <c:v>1.2226000000000001E-2</c:v>
                </c:pt>
                <c:pt idx="2438">
                  <c:v>1.2272999999999999E-2</c:v>
                </c:pt>
                <c:pt idx="2439">
                  <c:v>1.2553E-2</c:v>
                </c:pt>
                <c:pt idx="2440">
                  <c:v>1.2925000000000001E-2</c:v>
                </c:pt>
                <c:pt idx="2441">
                  <c:v>1.2109999999999999E-2</c:v>
                </c:pt>
                <c:pt idx="2442">
                  <c:v>1.2205000000000001E-2</c:v>
                </c:pt>
                <c:pt idx="2443">
                  <c:v>1.2172000000000001E-2</c:v>
                </c:pt>
                <c:pt idx="2444">
                  <c:v>1.2239999999999999E-2</c:v>
                </c:pt>
                <c:pt idx="2445">
                  <c:v>1.2118E-2</c:v>
                </c:pt>
                <c:pt idx="2446">
                  <c:v>1.2061000000000001E-2</c:v>
                </c:pt>
                <c:pt idx="2447">
                  <c:v>1.2073E-2</c:v>
                </c:pt>
                <c:pt idx="2448">
                  <c:v>1.2115000000000001E-2</c:v>
                </c:pt>
                <c:pt idx="2449">
                  <c:v>1.2396000000000001E-2</c:v>
                </c:pt>
                <c:pt idx="2450">
                  <c:v>1.5379E-2</c:v>
                </c:pt>
                <c:pt idx="2451">
                  <c:v>1.1962E-2</c:v>
                </c:pt>
                <c:pt idx="2452">
                  <c:v>1.2877E-2</c:v>
                </c:pt>
                <c:pt idx="2453">
                  <c:v>1.2174000000000001E-2</c:v>
                </c:pt>
                <c:pt idx="2454">
                  <c:v>1.3612000000000001E-2</c:v>
                </c:pt>
                <c:pt idx="2455">
                  <c:v>1.2324E-2</c:v>
                </c:pt>
                <c:pt idx="2456">
                  <c:v>1.2189E-2</c:v>
                </c:pt>
                <c:pt idx="2457">
                  <c:v>1.2212000000000001E-2</c:v>
                </c:pt>
                <c:pt idx="2458">
                  <c:v>1.1934E-2</c:v>
                </c:pt>
                <c:pt idx="2459">
                  <c:v>1.2430999999999999E-2</c:v>
                </c:pt>
                <c:pt idx="2460">
                  <c:v>1.8873999999999998E-2</c:v>
                </c:pt>
                <c:pt idx="2461">
                  <c:v>1.2285000000000001E-2</c:v>
                </c:pt>
                <c:pt idx="2462">
                  <c:v>1.2192E-2</c:v>
                </c:pt>
                <c:pt idx="2463">
                  <c:v>1.2218E-2</c:v>
                </c:pt>
                <c:pt idx="2464">
                  <c:v>1.2120000000000001E-2</c:v>
                </c:pt>
                <c:pt idx="2465">
                  <c:v>1.2064E-2</c:v>
                </c:pt>
                <c:pt idx="2466">
                  <c:v>1.2151E-2</c:v>
                </c:pt>
                <c:pt idx="2467">
                  <c:v>1.2069E-2</c:v>
                </c:pt>
                <c:pt idx="2468">
                  <c:v>1.3370999999999999E-2</c:v>
                </c:pt>
                <c:pt idx="2469">
                  <c:v>1.2284E-2</c:v>
                </c:pt>
                <c:pt idx="2470">
                  <c:v>1.2130999999999999E-2</c:v>
                </c:pt>
                <c:pt idx="2471">
                  <c:v>1.2864E-2</c:v>
                </c:pt>
                <c:pt idx="2472">
                  <c:v>1.2324999999999999E-2</c:v>
                </c:pt>
                <c:pt idx="2473">
                  <c:v>1.2548E-2</c:v>
                </c:pt>
                <c:pt idx="2474">
                  <c:v>1.2182E-2</c:v>
                </c:pt>
                <c:pt idx="2475">
                  <c:v>1.2869E-2</c:v>
                </c:pt>
                <c:pt idx="2476">
                  <c:v>1.2074E-2</c:v>
                </c:pt>
                <c:pt idx="2477">
                  <c:v>1.282E-2</c:v>
                </c:pt>
                <c:pt idx="2478">
                  <c:v>1.2197E-2</c:v>
                </c:pt>
                <c:pt idx="2479">
                  <c:v>1.2052999999999999E-2</c:v>
                </c:pt>
                <c:pt idx="2480">
                  <c:v>1.2425E-2</c:v>
                </c:pt>
                <c:pt idx="2481">
                  <c:v>1.2742E-2</c:v>
                </c:pt>
                <c:pt idx="2482">
                  <c:v>1.2137E-2</c:v>
                </c:pt>
                <c:pt idx="2483">
                  <c:v>1.2321E-2</c:v>
                </c:pt>
                <c:pt idx="2484">
                  <c:v>1.2357999999999999E-2</c:v>
                </c:pt>
                <c:pt idx="2485">
                  <c:v>1.2547000000000001E-2</c:v>
                </c:pt>
                <c:pt idx="2486">
                  <c:v>1.2109999999999999E-2</c:v>
                </c:pt>
                <c:pt idx="2487">
                  <c:v>1.21E-2</c:v>
                </c:pt>
                <c:pt idx="2488">
                  <c:v>1.2194999999999999E-2</c:v>
                </c:pt>
                <c:pt idx="2489">
                  <c:v>1.2758E-2</c:v>
                </c:pt>
                <c:pt idx="2490">
                  <c:v>1.5640000000000001E-2</c:v>
                </c:pt>
                <c:pt idx="2491">
                  <c:v>1.2257000000000001E-2</c:v>
                </c:pt>
                <c:pt idx="2492">
                  <c:v>1.2156999999999999E-2</c:v>
                </c:pt>
                <c:pt idx="2493">
                  <c:v>1.2470999999999999E-2</c:v>
                </c:pt>
                <c:pt idx="2494">
                  <c:v>1.2423999999999999E-2</c:v>
                </c:pt>
                <c:pt idx="2495">
                  <c:v>1.1835999999999999E-2</c:v>
                </c:pt>
                <c:pt idx="2496">
                  <c:v>1.2591E-2</c:v>
                </c:pt>
                <c:pt idx="2497">
                  <c:v>1.2494999999999999E-2</c:v>
                </c:pt>
                <c:pt idx="2498">
                  <c:v>1.2236E-2</c:v>
                </c:pt>
                <c:pt idx="2499">
                  <c:v>1.2921999999999999E-2</c:v>
                </c:pt>
                <c:pt idx="2500">
                  <c:v>1.2933E-2</c:v>
                </c:pt>
                <c:pt idx="2501">
                  <c:v>1.2205000000000001E-2</c:v>
                </c:pt>
                <c:pt idx="2502">
                  <c:v>1.2171E-2</c:v>
                </c:pt>
                <c:pt idx="2503">
                  <c:v>1.2096000000000001E-2</c:v>
                </c:pt>
                <c:pt idx="2504">
                  <c:v>1.2265E-2</c:v>
                </c:pt>
                <c:pt idx="2505">
                  <c:v>1.2921999999999999E-2</c:v>
                </c:pt>
                <c:pt idx="2506">
                  <c:v>1.4465E-2</c:v>
                </c:pt>
                <c:pt idx="2507">
                  <c:v>1.2161999999999999E-2</c:v>
                </c:pt>
                <c:pt idx="2508">
                  <c:v>1.2564000000000001E-2</c:v>
                </c:pt>
                <c:pt idx="2509">
                  <c:v>1.2888E-2</c:v>
                </c:pt>
                <c:pt idx="2510">
                  <c:v>1.2090999999999999E-2</c:v>
                </c:pt>
                <c:pt idx="2511">
                  <c:v>1.2624E-2</c:v>
                </c:pt>
                <c:pt idx="2512">
                  <c:v>1.2203E-2</c:v>
                </c:pt>
                <c:pt idx="2513">
                  <c:v>1.5374000000000001E-2</c:v>
                </c:pt>
                <c:pt idx="2514">
                  <c:v>1.2298E-2</c:v>
                </c:pt>
                <c:pt idx="2515">
                  <c:v>1.2907E-2</c:v>
                </c:pt>
                <c:pt idx="2516">
                  <c:v>1.2239E-2</c:v>
                </c:pt>
                <c:pt idx="2517">
                  <c:v>1.2120000000000001E-2</c:v>
                </c:pt>
                <c:pt idx="2518">
                  <c:v>1.3509E-2</c:v>
                </c:pt>
                <c:pt idx="2519">
                  <c:v>1.2151E-2</c:v>
                </c:pt>
                <c:pt idx="2520">
                  <c:v>1.2194E-2</c:v>
                </c:pt>
                <c:pt idx="2521">
                  <c:v>1.3553000000000001E-2</c:v>
                </c:pt>
                <c:pt idx="2522">
                  <c:v>1.2617E-2</c:v>
                </c:pt>
                <c:pt idx="2523">
                  <c:v>1.3242E-2</c:v>
                </c:pt>
                <c:pt idx="2524">
                  <c:v>1.2031999999999999E-2</c:v>
                </c:pt>
                <c:pt idx="2525">
                  <c:v>1.2191E-2</c:v>
                </c:pt>
                <c:pt idx="2526">
                  <c:v>1.2145E-2</c:v>
                </c:pt>
                <c:pt idx="2527">
                  <c:v>1.2678E-2</c:v>
                </c:pt>
                <c:pt idx="2528">
                  <c:v>1.2416E-2</c:v>
                </c:pt>
                <c:pt idx="2529">
                  <c:v>1.2090999999999999E-2</c:v>
                </c:pt>
                <c:pt idx="2530">
                  <c:v>1.2461E-2</c:v>
                </c:pt>
                <c:pt idx="2531">
                  <c:v>1.2226000000000001E-2</c:v>
                </c:pt>
                <c:pt idx="2532">
                  <c:v>1.2075000000000001E-2</c:v>
                </c:pt>
                <c:pt idx="2533">
                  <c:v>1.2293E-2</c:v>
                </c:pt>
                <c:pt idx="2534">
                  <c:v>1.2253999999999999E-2</c:v>
                </c:pt>
                <c:pt idx="2535">
                  <c:v>1.2205000000000001E-2</c:v>
                </c:pt>
                <c:pt idx="2536">
                  <c:v>1.3892E-2</c:v>
                </c:pt>
                <c:pt idx="2537">
                  <c:v>1.1894999999999999E-2</c:v>
                </c:pt>
                <c:pt idx="2538">
                  <c:v>1.1998E-2</c:v>
                </c:pt>
                <c:pt idx="2539">
                  <c:v>1.2163999999999999E-2</c:v>
                </c:pt>
                <c:pt idx="2540">
                  <c:v>1.2349000000000001E-2</c:v>
                </c:pt>
                <c:pt idx="2541">
                  <c:v>1.2383E-2</c:v>
                </c:pt>
                <c:pt idx="2542">
                  <c:v>1.2272E-2</c:v>
                </c:pt>
                <c:pt idx="2543">
                  <c:v>1.2102999999999999E-2</c:v>
                </c:pt>
                <c:pt idx="2544">
                  <c:v>1.2267999999999999E-2</c:v>
                </c:pt>
                <c:pt idx="2545">
                  <c:v>1.2156E-2</c:v>
                </c:pt>
                <c:pt idx="2546">
                  <c:v>1.2259000000000001E-2</c:v>
                </c:pt>
                <c:pt idx="2547">
                  <c:v>1.2126E-2</c:v>
                </c:pt>
                <c:pt idx="2548">
                  <c:v>1.2356000000000001E-2</c:v>
                </c:pt>
                <c:pt idx="2549">
                  <c:v>1.2468999999999999E-2</c:v>
                </c:pt>
                <c:pt idx="2550">
                  <c:v>1.2312999999999999E-2</c:v>
                </c:pt>
                <c:pt idx="2551">
                  <c:v>1.2211E-2</c:v>
                </c:pt>
                <c:pt idx="2552">
                  <c:v>1.2494999999999999E-2</c:v>
                </c:pt>
                <c:pt idx="2553">
                  <c:v>1.2045E-2</c:v>
                </c:pt>
                <c:pt idx="2554">
                  <c:v>1.2123999999999999E-2</c:v>
                </c:pt>
                <c:pt idx="2555">
                  <c:v>1.2489E-2</c:v>
                </c:pt>
                <c:pt idx="2556">
                  <c:v>1.2172000000000001E-2</c:v>
                </c:pt>
                <c:pt idx="2557">
                  <c:v>1.2204E-2</c:v>
                </c:pt>
                <c:pt idx="2558">
                  <c:v>1.3671000000000001E-2</c:v>
                </c:pt>
                <c:pt idx="2559">
                  <c:v>1.2078E-2</c:v>
                </c:pt>
                <c:pt idx="2560">
                  <c:v>1.2434000000000001E-2</c:v>
                </c:pt>
                <c:pt idx="2561">
                  <c:v>1.2102E-2</c:v>
                </c:pt>
                <c:pt idx="2562">
                  <c:v>1.2519000000000001E-2</c:v>
                </c:pt>
                <c:pt idx="2563">
                  <c:v>0.22799</c:v>
                </c:pt>
                <c:pt idx="2564">
                  <c:v>1.2314E-2</c:v>
                </c:pt>
                <c:pt idx="2565">
                  <c:v>1.3239000000000001E-2</c:v>
                </c:pt>
                <c:pt idx="2566">
                  <c:v>1.2694E-2</c:v>
                </c:pt>
                <c:pt idx="2567">
                  <c:v>1.153E-2</c:v>
                </c:pt>
                <c:pt idx="2568">
                  <c:v>1.1826E-2</c:v>
                </c:pt>
                <c:pt idx="2569">
                  <c:v>1.2215E-2</c:v>
                </c:pt>
                <c:pt idx="2570">
                  <c:v>1.2626E-2</c:v>
                </c:pt>
                <c:pt idx="2571">
                  <c:v>1.2394000000000001E-2</c:v>
                </c:pt>
                <c:pt idx="2572">
                  <c:v>1.2415000000000001E-2</c:v>
                </c:pt>
                <c:pt idx="2573">
                  <c:v>1.2064E-2</c:v>
                </c:pt>
                <c:pt idx="2574">
                  <c:v>1.2375000000000001E-2</c:v>
                </c:pt>
                <c:pt idx="2575">
                  <c:v>1.2266000000000001E-2</c:v>
                </c:pt>
                <c:pt idx="2576">
                  <c:v>1.2141000000000001E-2</c:v>
                </c:pt>
                <c:pt idx="2577">
                  <c:v>1.2900999999999999E-2</c:v>
                </c:pt>
                <c:pt idx="2578">
                  <c:v>1.2324E-2</c:v>
                </c:pt>
                <c:pt idx="2579">
                  <c:v>1.2122000000000001E-2</c:v>
                </c:pt>
                <c:pt idx="2580">
                  <c:v>1.2475E-2</c:v>
                </c:pt>
                <c:pt idx="2581">
                  <c:v>1.2107E-2</c:v>
                </c:pt>
                <c:pt idx="2582">
                  <c:v>1.2878000000000001E-2</c:v>
                </c:pt>
                <c:pt idx="2583">
                  <c:v>1.2127000000000001E-2</c:v>
                </c:pt>
                <c:pt idx="2584">
                  <c:v>1.2054E-2</c:v>
                </c:pt>
                <c:pt idx="2585">
                  <c:v>1.2488000000000001E-2</c:v>
                </c:pt>
                <c:pt idx="2586">
                  <c:v>1.4174000000000001E-2</c:v>
                </c:pt>
                <c:pt idx="2587">
                  <c:v>1.2258E-2</c:v>
                </c:pt>
                <c:pt idx="2588">
                  <c:v>1.2175E-2</c:v>
                </c:pt>
                <c:pt idx="2589">
                  <c:v>1.248E-2</c:v>
                </c:pt>
                <c:pt idx="2590">
                  <c:v>1.3394E-2</c:v>
                </c:pt>
                <c:pt idx="2591">
                  <c:v>1.3454000000000001E-2</c:v>
                </c:pt>
                <c:pt idx="2592">
                  <c:v>1.2135999999999999E-2</c:v>
                </c:pt>
                <c:pt idx="2593">
                  <c:v>1.2375000000000001E-2</c:v>
                </c:pt>
                <c:pt idx="2594">
                  <c:v>1.2241E-2</c:v>
                </c:pt>
                <c:pt idx="2595">
                  <c:v>1.346E-2</c:v>
                </c:pt>
                <c:pt idx="2596">
                  <c:v>1.2668E-2</c:v>
                </c:pt>
                <c:pt idx="2597">
                  <c:v>1.2087000000000001E-2</c:v>
                </c:pt>
                <c:pt idx="2598">
                  <c:v>1.2912E-2</c:v>
                </c:pt>
                <c:pt idx="2599">
                  <c:v>1.3677999999999999E-2</c:v>
                </c:pt>
                <c:pt idx="2600">
                  <c:v>1.2049000000000001E-2</c:v>
                </c:pt>
                <c:pt idx="2601">
                  <c:v>1.2323000000000001E-2</c:v>
                </c:pt>
                <c:pt idx="2602">
                  <c:v>1.2158E-2</c:v>
                </c:pt>
                <c:pt idx="2603">
                  <c:v>5.0516999999999999E-2</c:v>
                </c:pt>
                <c:pt idx="2604">
                  <c:v>1.2192E-2</c:v>
                </c:pt>
                <c:pt idx="2605">
                  <c:v>1.2357999999999999E-2</c:v>
                </c:pt>
                <c:pt idx="2606">
                  <c:v>1.2952E-2</c:v>
                </c:pt>
                <c:pt idx="2607">
                  <c:v>1.176E-2</c:v>
                </c:pt>
                <c:pt idx="2608">
                  <c:v>1.2142E-2</c:v>
                </c:pt>
                <c:pt idx="2609">
                  <c:v>1.5316E-2</c:v>
                </c:pt>
                <c:pt idx="2610">
                  <c:v>1.2052E-2</c:v>
                </c:pt>
                <c:pt idx="2611">
                  <c:v>1.2541999999999999E-2</c:v>
                </c:pt>
                <c:pt idx="2612">
                  <c:v>1.3676000000000001E-2</c:v>
                </c:pt>
                <c:pt idx="2613">
                  <c:v>1.2218E-2</c:v>
                </c:pt>
                <c:pt idx="2614">
                  <c:v>1.1990000000000001E-2</c:v>
                </c:pt>
                <c:pt idx="2615">
                  <c:v>1.3695000000000001E-2</c:v>
                </c:pt>
                <c:pt idx="2616">
                  <c:v>1.2083999999999999E-2</c:v>
                </c:pt>
                <c:pt idx="2617">
                  <c:v>1.2318000000000001E-2</c:v>
                </c:pt>
                <c:pt idx="2618">
                  <c:v>1.2111E-2</c:v>
                </c:pt>
                <c:pt idx="2619">
                  <c:v>1.2737E-2</c:v>
                </c:pt>
                <c:pt idx="2620">
                  <c:v>1.4546999999999999E-2</c:v>
                </c:pt>
                <c:pt idx="2621">
                  <c:v>1.2255E-2</c:v>
                </c:pt>
                <c:pt idx="2622">
                  <c:v>1.2599000000000001E-2</c:v>
                </c:pt>
                <c:pt idx="2623">
                  <c:v>1.2078E-2</c:v>
                </c:pt>
                <c:pt idx="2624">
                  <c:v>0.17147000000000001</c:v>
                </c:pt>
                <c:pt idx="2625">
                  <c:v>1.2492E-2</c:v>
                </c:pt>
                <c:pt idx="2626">
                  <c:v>1.3558000000000001E-2</c:v>
                </c:pt>
                <c:pt idx="2627">
                  <c:v>1.2285000000000001E-2</c:v>
                </c:pt>
                <c:pt idx="2628">
                  <c:v>1.3719E-2</c:v>
                </c:pt>
                <c:pt idx="2629">
                  <c:v>1.3561999999999999E-2</c:v>
                </c:pt>
                <c:pt idx="2630">
                  <c:v>1.2845000000000001E-2</c:v>
                </c:pt>
                <c:pt idx="2631">
                  <c:v>1.3879000000000001E-2</c:v>
                </c:pt>
                <c:pt idx="2632">
                  <c:v>1.2142E-2</c:v>
                </c:pt>
                <c:pt idx="2633">
                  <c:v>1.2111E-2</c:v>
                </c:pt>
                <c:pt idx="2634">
                  <c:v>1.1509E-2</c:v>
                </c:pt>
                <c:pt idx="2635">
                  <c:v>1.304E-2</c:v>
                </c:pt>
                <c:pt idx="2636">
                  <c:v>1.3113E-2</c:v>
                </c:pt>
                <c:pt idx="2637">
                  <c:v>1.2434000000000001E-2</c:v>
                </c:pt>
                <c:pt idx="2638">
                  <c:v>1.2777999999999999E-2</c:v>
                </c:pt>
                <c:pt idx="2639">
                  <c:v>1.3795E-2</c:v>
                </c:pt>
                <c:pt idx="2640">
                  <c:v>1.2241E-2</c:v>
                </c:pt>
                <c:pt idx="2641">
                  <c:v>1.6320999999999999E-2</c:v>
                </c:pt>
                <c:pt idx="2642">
                  <c:v>1.2316000000000001E-2</c:v>
                </c:pt>
                <c:pt idx="2643">
                  <c:v>1.2330000000000001E-2</c:v>
                </c:pt>
                <c:pt idx="2644">
                  <c:v>1.2203E-2</c:v>
                </c:pt>
                <c:pt idx="2645">
                  <c:v>1.2106E-2</c:v>
                </c:pt>
                <c:pt idx="2646">
                  <c:v>1.2193000000000001E-2</c:v>
                </c:pt>
                <c:pt idx="2647">
                  <c:v>1.2159E-2</c:v>
                </c:pt>
                <c:pt idx="2648">
                  <c:v>1.2737E-2</c:v>
                </c:pt>
                <c:pt idx="2649">
                  <c:v>1.2256E-2</c:v>
                </c:pt>
                <c:pt idx="2650">
                  <c:v>1.2503999999999999E-2</c:v>
                </c:pt>
                <c:pt idx="2651">
                  <c:v>1.2817E-2</c:v>
                </c:pt>
                <c:pt idx="2652">
                  <c:v>1.2226000000000001E-2</c:v>
                </c:pt>
                <c:pt idx="2653">
                  <c:v>1.2435E-2</c:v>
                </c:pt>
                <c:pt idx="2654">
                  <c:v>1.2488000000000001E-2</c:v>
                </c:pt>
                <c:pt idx="2655">
                  <c:v>1.1708E-2</c:v>
                </c:pt>
                <c:pt idx="2656">
                  <c:v>1.2345E-2</c:v>
                </c:pt>
                <c:pt idx="2657">
                  <c:v>1.2395E-2</c:v>
                </c:pt>
                <c:pt idx="2658">
                  <c:v>1.2326999999999999E-2</c:v>
                </c:pt>
                <c:pt idx="2659">
                  <c:v>1.2392E-2</c:v>
                </c:pt>
                <c:pt idx="2660">
                  <c:v>1.3167999999999999E-2</c:v>
                </c:pt>
                <c:pt idx="2661">
                  <c:v>1.2217E-2</c:v>
                </c:pt>
                <c:pt idx="2662">
                  <c:v>1.2204E-2</c:v>
                </c:pt>
                <c:pt idx="2663">
                  <c:v>1.2174000000000001E-2</c:v>
                </c:pt>
                <c:pt idx="2664">
                  <c:v>1.1894999999999999E-2</c:v>
                </c:pt>
                <c:pt idx="2665">
                  <c:v>1.2146000000000001E-2</c:v>
                </c:pt>
                <c:pt idx="2666">
                  <c:v>1.3261999999999999E-2</c:v>
                </c:pt>
                <c:pt idx="2667">
                  <c:v>1.5814000000000002E-2</c:v>
                </c:pt>
                <c:pt idx="2668">
                  <c:v>1.2284E-2</c:v>
                </c:pt>
                <c:pt idx="2669">
                  <c:v>1.2506E-2</c:v>
                </c:pt>
                <c:pt idx="2670">
                  <c:v>1.2052E-2</c:v>
                </c:pt>
                <c:pt idx="2671">
                  <c:v>1.2192E-2</c:v>
                </c:pt>
                <c:pt idx="2672">
                  <c:v>1.2248E-2</c:v>
                </c:pt>
                <c:pt idx="2673">
                  <c:v>1.2215999999999999E-2</c:v>
                </c:pt>
                <c:pt idx="2674">
                  <c:v>1.2172000000000001E-2</c:v>
                </c:pt>
                <c:pt idx="2675">
                  <c:v>1.2402E-2</c:v>
                </c:pt>
                <c:pt idx="2676">
                  <c:v>1.205E-2</c:v>
                </c:pt>
                <c:pt idx="2677">
                  <c:v>1.2172000000000001E-2</c:v>
                </c:pt>
                <c:pt idx="2678">
                  <c:v>1.2102E-2</c:v>
                </c:pt>
                <c:pt idx="2679">
                  <c:v>1.214E-2</c:v>
                </c:pt>
                <c:pt idx="2680">
                  <c:v>1.2113000000000001E-2</c:v>
                </c:pt>
                <c:pt idx="2681">
                  <c:v>1.2227999999999999E-2</c:v>
                </c:pt>
                <c:pt idx="2682">
                  <c:v>1.226E-2</c:v>
                </c:pt>
                <c:pt idx="2683">
                  <c:v>1.2638E-2</c:v>
                </c:pt>
                <c:pt idx="2684">
                  <c:v>1.2331999999999999E-2</c:v>
                </c:pt>
                <c:pt idx="2685">
                  <c:v>1.2638999999999999E-2</c:v>
                </c:pt>
                <c:pt idx="2686">
                  <c:v>1.2794E-2</c:v>
                </c:pt>
                <c:pt idx="2687">
                  <c:v>1.2449999999999999E-2</c:v>
                </c:pt>
                <c:pt idx="2688">
                  <c:v>1.2163E-2</c:v>
                </c:pt>
                <c:pt idx="2689">
                  <c:v>1.1906999999999999E-2</c:v>
                </c:pt>
                <c:pt idx="2690">
                  <c:v>1.2203E-2</c:v>
                </c:pt>
                <c:pt idx="2691">
                  <c:v>1.2106E-2</c:v>
                </c:pt>
                <c:pt idx="2692">
                  <c:v>1.2305E-2</c:v>
                </c:pt>
                <c:pt idx="2693">
                  <c:v>1.1858E-2</c:v>
                </c:pt>
                <c:pt idx="2694">
                  <c:v>1.2326999999999999E-2</c:v>
                </c:pt>
                <c:pt idx="2695">
                  <c:v>1.2659999999999999E-2</c:v>
                </c:pt>
                <c:pt idx="2696">
                  <c:v>1.2168E-2</c:v>
                </c:pt>
                <c:pt idx="2697">
                  <c:v>1.2512000000000001E-2</c:v>
                </c:pt>
                <c:pt idx="2698">
                  <c:v>1.2149E-2</c:v>
                </c:pt>
                <c:pt idx="2699">
                  <c:v>1.2028E-2</c:v>
                </c:pt>
                <c:pt idx="2700">
                  <c:v>1.374E-2</c:v>
                </c:pt>
                <c:pt idx="2701">
                  <c:v>1.2709E-2</c:v>
                </c:pt>
                <c:pt idx="2702">
                  <c:v>1.2356000000000001E-2</c:v>
                </c:pt>
                <c:pt idx="2703">
                  <c:v>1.3110999999999999E-2</c:v>
                </c:pt>
                <c:pt idx="2704">
                  <c:v>1.2154E-2</c:v>
                </c:pt>
                <c:pt idx="2705">
                  <c:v>1.2416E-2</c:v>
                </c:pt>
                <c:pt idx="2706">
                  <c:v>1.1894E-2</c:v>
                </c:pt>
                <c:pt idx="2707">
                  <c:v>1.2196E-2</c:v>
                </c:pt>
                <c:pt idx="2708">
                  <c:v>1.29E-2</c:v>
                </c:pt>
                <c:pt idx="2709">
                  <c:v>1.2208999999999999E-2</c:v>
                </c:pt>
                <c:pt idx="2710">
                  <c:v>1.2071E-2</c:v>
                </c:pt>
                <c:pt idx="2711">
                  <c:v>1.2782E-2</c:v>
                </c:pt>
                <c:pt idx="2712">
                  <c:v>1.2456E-2</c:v>
                </c:pt>
                <c:pt idx="2713">
                  <c:v>1.2194E-2</c:v>
                </c:pt>
                <c:pt idx="2714">
                  <c:v>1.2237E-2</c:v>
                </c:pt>
                <c:pt idx="2715">
                  <c:v>1.1998999999999999E-2</c:v>
                </c:pt>
                <c:pt idx="2716">
                  <c:v>1.1927E-2</c:v>
                </c:pt>
                <c:pt idx="2717">
                  <c:v>1.2128999999999999E-2</c:v>
                </c:pt>
                <c:pt idx="2718">
                  <c:v>1.4422000000000001E-2</c:v>
                </c:pt>
                <c:pt idx="2719">
                  <c:v>1.3126000000000001E-2</c:v>
                </c:pt>
                <c:pt idx="2720">
                  <c:v>1.3128000000000001E-2</c:v>
                </c:pt>
                <c:pt idx="2721">
                  <c:v>1.2437999999999999E-2</c:v>
                </c:pt>
                <c:pt idx="2722">
                  <c:v>1.2217E-2</c:v>
                </c:pt>
                <c:pt idx="2723">
                  <c:v>1.2411999999999999E-2</c:v>
                </c:pt>
                <c:pt idx="2724">
                  <c:v>1.2102E-2</c:v>
                </c:pt>
                <c:pt idx="2725">
                  <c:v>1.2227999999999999E-2</c:v>
                </c:pt>
                <c:pt idx="2726">
                  <c:v>1.2373E-2</c:v>
                </c:pt>
                <c:pt idx="2727">
                  <c:v>1.2153000000000001E-2</c:v>
                </c:pt>
                <c:pt idx="2728">
                  <c:v>1.2104E-2</c:v>
                </c:pt>
                <c:pt idx="2729">
                  <c:v>1.2297000000000001E-2</c:v>
                </c:pt>
                <c:pt idx="2730">
                  <c:v>1.2444E-2</c:v>
                </c:pt>
                <c:pt idx="2731">
                  <c:v>1.261E-2</c:v>
                </c:pt>
                <c:pt idx="2732">
                  <c:v>1.2551E-2</c:v>
                </c:pt>
                <c:pt idx="2733">
                  <c:v>1.2082000000000001E-2</c:v>
                </c:pt>
                <c:pt idx="2734">
                  <c:v>1.2642E-2</c:v>
                </c:pt>
                <c:pt idx="2735">
                  <c:v>1.184E-2</c:v>
                </c:pt>
                <c:pt idx="2736">
                  <c:v>1.2126E-2</c:v>
                </c:pt>
                <c:pt idx="2737">
                  <c:v>1.2496E-2</c:v>
                </c:pt>
                <c:pt idx="2738">
                  <c:v>1.2161E-2</c:v>
                </c:pt>
                <c:pt idx="2739">
                  <c:v>1.3427E-2</c:v>
                </c:pt>
                <c:pt idx="2740">
                  <c:v>1.2746E-2</c:v>
                </c:pt>
                <c:pt idx="2741">
                  <c:v>1.29E-2</c:v>
                </c:pt>
                <c:pt idx="2742">
                  <c:v>1.2435E-2</c:v>
                </c:pt>
                <c:pt idx="2743">
                  <c:v>1.2548999999999999E-2</c:v>
                </c:pt>
                <c:pt idx="2744">
                  <c:v>1.2114E-2</c:v>
                </c:pt>
                <c:pt idx="2745">
                  <c:v>1.2460000000000001E-2</c:v>
                </c:pt>
                <c:pt idx="2746">
                  <c:v>1.2266000000000001E-2</c:v>
                </c:pt>
                <c:pt idx="2747">
                  <c:v>1.2478E-2</c:v>
                </c:pt>
                <c:pt idx="2748">
                  <c:v>1.273E-2</c:v>
                </c:pt>
                <c:pt idx="2749">
                  <c:v>1.2186000000000001E-2</c:v>
                </c:pt>
                <c:pt idx="2750">
                  <c:v>1.2574999999999999E-2</c:v>
                </c:pt>
                <c:pt idx="2751">
                  <c:v>1.2453000000000001E-2</c:v>
                </c:pt>
                <c:pt idx="2752">
                  <c:v>1.2866000000000001E-2</c:v>
                </c:pt>
                <c:pt idx="2753">
                  <c:v>1.2101000000000001E-2</c:v>
                </c:pt>
                <c:pt idx="2754">
                  <c:v>1.2678E-2</c:v>
                </c:pt>
                <c:pt idx="2755">
                  <c:v>1.2005E-2</c:v>
                </c:pt>
                <c:pt idx="2756">
                  <c:v>1.2437E-2</c:v>
                </c:pt>
                <c:pt idx="2757">
                  <c:v>1.2241E-2</c:v>
                </c:pt>
                <c:pt idx="2758">
                  <c:v>1.4683999999999999E-2</c:v>
                </c:pt>
                <c:pt idx="2759">
                  <c:v>1.2311000000000001E-2</c:v>
                </c:pt>
                <c:pt idx="2760">
                  <c:v>1.2767000000000001E-2</c:v>
                </c:pt>
                <c:pt idx="2761">
                  <c:v>1.223E-2</c:v>
                </c:pt>
                <c:pt idx="2762">
                  <c:v>1.2500000000000001E-2</c:v>
                </c:pt>
                <c:pt idx="2763">
                  <c:v>1.2657E-2</c:v>
                </c:pt>
                <c:pt idx="2764">
                  <c:v>1.2163E-2</c:v>
                </c:pt>
                <c:pt idx="2765">
                  <c:v>1.2139E-2</c:v>
                </c:pt>
                <c:pt idx="2766">
                  <c:v>1.1838E-2</c:v>
                </c:pt>
                <c:pt idx="2767">
                  <c:v>1.2126E-2</c:v>
                </c:pt>
                <c:pt idx="2768">
                  <c:v>1.2309E-2</c:v>
                </c:pt>
                <c:pt idx="2769">
                  <c:v>1.2684000000000001E-2</c:v>
                </c:pt>
                <c:pt idx="2770">
                  <c:v>1.2152E-2</c:v>
                </c:pt>
                <c:pt idx="2771">
                  <c:v>1.5169E-2</c:v>
                </c:pt>
                <c:pt idx="2772">
                  <c:v>1.2109E-2</c:v>
                </c:pt>
                <c:pt idx="2773">
                  <c:v>1.2978999999999999E-2</c:v>
                </c:pt>
                <c:pt idx="2774">
                  <c:v>1.2441000000000001E-2</c:v>
                </c:pt>
                <c:pt idx="2775">
                  <c:v>1.2658000000000001E-2</c:v>
                </c:pt>
                <c:pt idx="2776">
                  <c:v>1.2153000000000001E-2</c:v>
                </c:pt>
                <c:pt idx="2777">
                  <c:v>1.2081E-2</c:v>
                </c:pt>
                <c:pt idx="2778">
                  <c:v>1.4286E-2</c:v>
                </c:pt>
                <c:pt idx="2779">
                  <c:v>1.2185E-2</c:v>
                </c:pt>
                <c:pt idx="2780">
                  <c:v>1.2284E-2</c:v>
                </c:pt>
                <c:pt idx="2781">
                  <c:v>1.2416E-2</c:v>
                </c:pt>
                <c:pt idx="2782">
                  <c:v>1.1597E-2</c:v>
                </c:pt>
                <c:pt idx="2783">
                  <c:v>1.1998999999999999E-2</c:v>
                </c:pt>
                <c:pt idx="2784">
                  <c:v>1.2263E-2</c:v>
                </c:pt>
                <c:pt idx="2785">
                  <c:v>1.2604000000000001E-2</c:v>
                </c:pt>
                <c:pt idx="2786">
                  <c:v>1.1934999999999999E-2</c:v>
                </c:pt>
                <c:pt idx="2787">
                  <c:v>1.2984000000000001E-2</c:v>
                </c:pt>
                <c:pt idx="2788">
                  <c:v>1.2251E-2</c:v>
                </c:pt>
                <c:pt idx="2789">
                  <c:v>1.2534999999999999E-2</c:v>
                </c:pt>
                <c:pt idx="2790">
                  <c:v>1.2314E-2</c:v>
                </c:pt>
                <c:pt idx="2791">
                  <c:v>1.2102999999999999E-2</c:v>
                </c:pt>
                <c:pt idx="2792">
                  <c:v>1.2565E-2</c:v>
                </c:pt>
                <c:pt idx="2793">
                  <c:v>1.2416999999999999E-2</c:v>
                </c:pt>
                <c:pt idx="2794">
                  <c:v>1.2207000000000001E-2</c:v>
                </c:pt>
                <c:pt idx="2795">
                  <c:v>1.2409999999999999E-2</c:v>
                </c:pt>
                <c:pt idx="2796">
                  <c:v>1.2175999999999999E-2</c:v>
                </c:pt>
                <c:pt idx="2797">
                  <c:v>1.2423999999999999E-2</c:v>
                </c:pt>
                <c:pt idx="2798">
                  <c:v>1.2458E-2</c:v>
                </c:pt>
                <c:pt idx="2799">
                  <c:v>1.1864E-2</c:v>
                </c:pt>
                <c:pt idx="2800">
                  <c:v>1.2107E-2</c:v>
                </c:pt>
                <c:pt idx="2801">
                  <c:v>1.2222E-2</c:v>
                </c:pt>
                <c:pt idx="2802">
                  <c:v>1.3682E-2</c:v>
                </c:pt>
                <c:pt idx="2803">
                  <c:v>1.2668E-2</c:v>
                </c:pt>
                <c:pt idx="2804">
                  <c:v>1.2437E-2</c:v>
                </c:pt>
                <c:pt idx="2805">
                  <c:v>2.2459E-2</c:v>
                </c:pt>
                <c:pt idx="2806">
                  <c:v>1.2229E-2</c:v>
                </c:pt>
                <c:pt idx="2807">
                  <c:v>1.2322E-2</c:v>
                </c:pt>
                <c:pt idx="2808">
                  <c:v>1.277E-2</c:v>
                </c:pt>
                <c:pt idx="2809">
                  <c:v>1.2E-2</c:v>
                </c:pt>
                <c:pt idx="2810">
                  <c:v>1.2794E-2</c:v>
                </c:pt>
                <c:pt idx="2811">
                  <c:v>1.1958999999999999E-2</c:v>
                </c:pt>
                <c:pt idx="2812">
                  <c:v>1.2345E-2</c:v>
                </c:pt>
                <c:pt idx="2813">
                  <c:v>1.2154999999999999E-2</c:v>
                </c:pt>
                <c:pt idx="2814">
                  <c:v>1.2619999999999999E-2</c:v>
                </c:pt>
                <c:pt idx="2815">
                  <c:v>1.2333E-2</c:v>
                </c:pt>
                <c:pt idx="2816">
                  <c:v>1.2263E-2</c:v>
                </c:pt>
                <c:pt idx="2817">
                  <c:v>1.2544E-2</c:v>
                </c:pt>
                <c:pt idx="2818">
                  <c:v>1.2342000000000001E-2</c:v>
                </c:pt>
                <c:pt idx="2819">
                  <c:v>1.2037000000000001E-2</c:v>
                </c:pt>
                <c:pt idx="2820">
                  <c:v>1.2388E-2</c:v>
                </c:pt>
                <c:pt idx="2821">
                  <c:v>1.2158E-2</c:v>
                </c:pt>
                <c:pt idx="2822">
                  <c:v>1.2182999999999999E-2</c:v>
                </c:pt>
                <c:pt idx="2823">
                  <c:v>1.2581999999999999E-2</c:v>
                </c:pt>
                <c:pt idx="2824">
                  <c:v>1.2146000000000001E-2</c:v>
                </c:pt>
                <c:pt idx="2825">
                  <c:v>1.2118E-2</c:v>
                </c:pt>
                <c:pt idx="2826">
                  <c:v>1.37E-2</c:v>
                </c:pt>
                <c:pt idx="2827">
                  <c:v>1.2022E-2</c:v>
                </c:pt>
                <c:pt idx="2828">
                  <c:v>1.2125E-2</c:v>
                </c:pt>
                <c:pt idx="2829">
                  <c:v>1.2069E-2</c:v>
                </c:pt>
                <c:pt idx="2830">
                  <c:v>1.2206E-2</c:v>
                </c:pt>
                <c:pt idx="2831">
                  <c:v>1.2208E-2</c:v>
                </c:pt>
                <c:pt idx="2832">
                  <c:v>1.2101000000000001E-2</c:v>
                </c:pt>
                <c:pt idx="2833">
                  <c:v>1.2489E-2</c:v>
                </c:pt>
                <c:pt idx="2834">
                  <c:v>1.2208999999999999E-2</c:v>
                </c:pt>
                <c:pt idx="2835">
                  <c:v>1.3421000000000001E-2</c:v>
                </c:pt>
                <c:pt idx="2836">
                  <c:v>1.3354E-2</c:v>
                </c:pt>
                <c:pt idx="2837">
                  <c:v>1.2172000000000001E-2</c:v>
                </c:pt>
                <c:pt idx="2838">
                  <c:v>1.2278000000000001E-2</c:v>
                </c:pt>
                <c:pt idx="2839">
                  <c:v>1.5353E-2</c:v>
                </c:pt>
                <c:pt idx="2840">
                  <c:v>1.2588E-2</c:v>
                </c:pt>
                <c:pt idx="2841">
                  <c:v>1.2371999999999999E-2</c:v>
                </c:pt>
                <c:pt idx="2842">
                  <c:v>1.2555E-2</c:v>
                </c:pt>
                <c:pt idx="2843">
                  <c:v>1.2423E-2</c:v>
                </c:pt>
                <c:pt idx="2844">
                  <c:v>1.2547000000000001E-2</c:v>
                </c:pt>
                <c:pt idx="2845">
                  <c:v>1.2370000000000001E-2</c:v>
                </c:pt>
                <c:pt idx="2846">
                  <c:v>1.4164E-2</c:v>
                </c:pt>
                <c:pt idx="2847">
                  <c:v>1.2234E-2</c:v>
                </c:pt>
                <c:pt idx="2848">
                  <c:v>1.2104E-2</c:v>
                </c:pt>
                <c:pt idx="2849">
                  <c:v>1.2175999999999999E-2</c:v>
                </c:pt>
                <c:pt idx="2850">
                  <c:v>1.2335E-2</c:v>
                </c:pt>
                <c:pt idx="2851">
                  <c:v>1.2703000000000001E-2</c:v>
                </c:pt>
                <c:pt idx="2852">
                  <c:v>1.2137E-2</c:v>
                </c:pt>
                <c:pt idx="2853">
                  <c:v>1.2156999999999999E-2</c:v>
                </c:pt>
                <c:pt idx="2854">
                  <c:v>1.2099E-2</c:v>
                </c:pt>
                <c:pt idx="2855">
                  <c:v>1.2488000000000001E-2</c:v>
                </c:pt>
                <c:pt idx="2856">
                  <c:v>1.2324999999999999E-2</c:v>
                </c:pt>
                <c:pt idx="2857">
                  <c:v>1.2373E-2</c:v>
                </c:pt>
                <c:pt idx="2858">
                  <c:v>1.3079E-2</c:v>
                </c:pt>
                <c:pt idx="2859">
                  <c:v>1.2147E-2</c:v>
                </c:pt>
                <c:pt idx="2860">
                  <c:v>1.2215999999999999E-2</c:v>
                </c:pt>
                <c:pt idx="2861">
                  <c:v>1.2045999999999999E-2</c:v>
                </c:pt>
                <c:pt idx="2862">
                  <c:v>1.2211E-2</c:v>
                </c:pt>
                <c:pt idx="2863">
                  <c:v>1.2165E-2</c:v>
                </c:pt>
                <c:pt idx="2864">
                  <c:v>1.2234E-2</c:v>
                </c:pt>
                <c:pt idx="2865">
                  <c:v>1.2567E-2</c:v>
                </c:pt>
                <c:pt idx="2866">
                  <c:v>1.1941999999999999E-2</c:v>
                </c:pt>
                <c:pt idx="2867">
                  <c:v>1.2286999999999999E-2</c:v>
                </c:pt>
                <c:pt idx="2868">
                  <c:v>1.2267E-2</c:v>
                </c:pt>
                <c:pt idx="2869">
                  <c:v>1.1632E-2</c:v>
                </c:pt>
                <c:pt idx="2870">
                  <c:v>1.244E-2</c:v>
                </c:pt>
                <c:pt idx="2871">
                  <c:v>1.2508E-2</c:v>
                </c:pt>
                <c:pt idx="2872">
                  <c:v>1.1806000000000001E-2</c:v>
                </c:pt>
                <c:pt idx="2873">
                  <c:v>1.3665999999999999E-2</c:v>
                </c:pt>
                <c:pt idx="2874">
                  <c:v>1.2089000000000001E-2</c:v>
                </c:pt>
                <c:pt idx="2875">
                  <c:v>1.2128999999999999E-2</c:v>
                </c:pt>
                <c:pt idx="2876">
                  <c:v>1.2503E-2</c:v>
                </c:pt>
                <c:pt idx="2877">
                  <c:v>1.1691E-2</c:v>
                </c:pt>
                <c:pt idx="2878">
                  <c:v>1.1814E-2</c:v>
                </c:pt>
                <c:pt idx="2879">
                  <c:v>1.3143999999999999E-2</c:v>
                </c:pt>
                <c:pt idx="2880">
                  <c:v>1.2078999999999999E-2</c:v>
                </c:pt>
                <c:pt idx="2881">
                  <c:v>1.2290000000000001E-2</c:v>
                </c:pt>
                <c:pt idx="2882">
                  <c:v>1.2253999999999999E-2</c:v>
                </c:pt>
                <c:pt idx="2883">
                  <c:v>1.1650000000000001E-2</c:v>
                </c:pt>
                <c:pt idx="2884">
                  <c:v>7.6492000000000004E-2</c:v>
                </c:pt>
                <c:pt idx="2885">
                  <c:v>1.2197E-2</c:v>
                </c:pt>
                <c:pt idx="2886">
                  <c:v>1.2116999999999999E-2</c:v>
                </c:pt>
                <c:pt idx="2887">
                  <c:v>1.2860999999999999E-2</c:v>
                </c:pt>
                <c:pt idx="2888">
                  <c:v>1.2288E-2</c:v>
                </c:pt>
                <c:pt idx="2889">
                  <c:v>1.2498E-2</c:v>
                </c:pt>
                <c:pt idx="2890">
                  <c:v>1.256E-2</c:v>
                </c:pt>
                <c:pt idx="2891">
                  <c:v>1.1898000000000001E-2</c:v>
                </c:pt>
                <c:pt idx="2892">
                  <c:v>1.2034E-2</c:v>
                </c:pt>
                <c:pt idx="2893">
                  <c:v>1.2397999999999999E-2</c:v>
                </c:pt>
                <c:pt idx="2894">
                  <c:v>1.2617E-2</c:v>
                </c:pt>
                <c:pt idx="2895">
                  <c:v>1.2194E-2</c:v>
                </c:pt>
                <c:pt idx="2896">
                  <c:v>1.2199E-2</c:v>
                </c:pt>
                <c:pt idx="2897">
                  <c:v>1.2323000000000001E-2</c:v>
                </c:pt>
                <c:pt idx="2898">
                  <c:v>1.2093E-2</c:v>
                </c:pt>
                <c:pt idx="2899">
                  <c:v>1.2182999999999999E-2</c:v>
                </c:pt>
                <c:pt idx="2900">
                  <c:v>1.2426E-2</c:v>
                </c:pt>
                <c:pt idx="2901">
                  <c:v>1.1998999999999999E-2</c:v>
                </c:pt>
                <c:pt idx="2902">
                  <c:v>1.2663000000000001E-2</c:v>
                </c:pt>
                <c:pt idx="2903">
                  <c:v>1.3577000000000001E-2</c:v>
                </c:pt>
                <c:pt idx="2904">
                  <c:v>1.2307E-2</c:v>
                </c:pt>
                <c:pt idx="2905">
                  <c:v>1.5310000000000001E-2</c:v>
                </c:pt>
                <c:pt idx="2906">
                  <c:v>1.3115999999999999E-2</c:v>
                </c:pt>
                <c:pt idx="2907">
                  <c:v>1.3431E-2</c:v>
                </c:pt>
                <c:pt idx="2908">
                  <c:v>1.2167000000000001E-2</c:v>
                </c:pt>
                <c:pt idx="2909">
                  <c:v>1.2106E-2</c:v>
                </c:pt>
                <c:pt idx="2910">
                  <c:v>1.2414E-2</c:v>
                </c:pt>
                <c:pt idx="2911">
                  <c:v>1.2151E-2</c:v>
                </c:pt>
                <c:pt idx="2912">
                  <c:v>1.2278000000000001E-2</c:v>
                </c:pt>
                <c:pt idx="2913">
                  <c:v>1.2256E-2</c:v>
                </c:pt>
                <c:pt idx="2914">
                  <c:v>1.2265E-2</c:v>
                </c:pt>
                <c:pt idx="2915">
                  <c:v>1.2154E-2</c:v>
                </c:pt>
                <c:pt idx="2916">
                  <c:v>1.2341E-2</c:v>
                </c:pt>
                <c:pt idx="2917">
                  <c:v>1.2156E-2</c:v>
                </c:pt>
                <c:pt idx="2918">
                  <c:v>1.2514000000000001E-2</c:v>
                </c:pt>
                <c:pt idx="2919">
                  <c:v>1.2256E-2</c:v>
                </c:pt>
                <c:pt idx="2920">
                  <c:v>1.2499E-2</c:v>
                </c:pt>
                <c:pt idx="2921">
                  <c:v>1.2244E-2</c:v>
                </c:pt>
                <c:pt idx="2922">
                  <c:v>1.2285000000000001E-2</c:v>
                </c:pt>
                <c:pt idx="2923">
                  <c:v>1.2343E-2</c:v>
                </c:pt>
                <c:pt idx="2924">
                  <c:v>1.2255E-2</c:v>
                </c:pt>
                <c:pt idx="2925">
                  <c:v>1.226E-2</c:v>
                </c:pt>
                <c:pt idx="2926">
                  <c:v>1.2158E-2</c:v>
                </c:pt>
                <c:pt idx="2927">
                  <c:v>1.2147E-2</c:v>
                </c:pt>
                <c:pt idx="2928">
                  <c:v>1.2156999999999999E-2</c:v>
                </c:pt>
                <c:pt idx="2929">
                  <c:v>1.2579E-2</c:v>
                </c:pt>
                <c:pt idx="2930">
                  <c:v>1.2182E-2</c:v>
                </c:pt>
                <c:pt idx="2931">
                  <c:v>1.2217E-2</c:v>
                </c:pt>
                <c:pt idx="2932">
                  <c:v>1.2182E-2</c:v>
                </c:pt>
                <c:pt idx="2933">
                  <c:v>1.2218E-2</c:v>
                </c:pt>
                <c:pt idx="2934">
                  <c:v>1.2142999999999999E-2</c:v>
                </c:pt>
                <c:pt idx="2935">
                  <c:v>1.2338E-2</c:v>
                </c:pt>
                <c:pt idx="2936">
                  <c:v>1.3226999999999999E-2</c:v>
                </c:pt>
                <c:pt idx="2937">
                  <c:v>1.2272999999999999E-2</c:v>
                </c:pt>
                <c:pt idx="2938">
                  <c:v>1.2178E-2</c:v>
                </c:pt>
                <c:pt idx="2939">
                  <c:v>1.2801999999999999E-2</c:v>
                </c:pt>
                <c:pt idx="2940">
                  <c:v>1.2245000000000001E-2</c:v>
                </c:pt>
                <c:pt idx="2941">
                  <c:v>1.3187000000000001E-2</c:v>
                </c:pt>
                <c:pt idx="2942">
                  <c:v>1.2494999999999999E-2</c:v>
                </c:pt>
                <c:pt idx="2943">
                  <c:v>1.2165E-2</c:v>
                </c:pt>
                <c:pt idx="2944">
                  <c:v>1.2925000000000001E-2</c:v>
                </c:pt>
                <c:pt idx="2945">
                  <c:v>1.2043999999999999E-2</c:v>
                </c:pt>
                <c:pt idx="2946">
                  <c:v>1.2494E-2</c:v>
                </c:pt>
                <c:pt idx="2947">
                  <c:v>1.2985E-2</c:v>
                </c:pt>
                <c:pt idx="2948">
                  <c:v>1.2277E-2</c:v>
                </c:pt>
                <c:pt idx="2949">
                  <c:v>1.2258E-2</c:v>
                </c:pt>
                <c:pt idx="2950">
                  <c:v>1.2192E-2</c:v>
                </c:pt>
                <c:pt idx="2951">
                  <c:v>1.2690999999999999E-2</c:v>
                </c:pt>
                <c:pt idx="2952">
                  <c:v>1.8454000000000002E-2</c:v>
                </c:pt>
                <c:pt idx="2953">
                  <c:v>1.2470999999999999E-2</c:v>
                </c:pt>
                <c:pt idx="2954">
                  <c:v>1.2573000000000001E-2</c:v>
                </c:pt>
                <c:pt idx="2955">
                  <c:v>1.3523E-2</c:v>
                </c:pt>
                <c:pt idx="2956">
                  <c:v>1.2411999999999999E-2</c:v>
                </c:pt>
                <c:pt idx="2957">
                  <c:v>1.201E-2</c:v>
                </c:pt>
                <c:pt idx="2958">
                  <c:v>1.2141000000000001E-2</c:v>
                </c:pt>
                <c:pt idx="2959">
                  <c:v>1.3075E-2</c:v>
                </c:pt>
                <c:pt idx="2960">
                  <c:v>1.2588999999999999E-2</c:v>
                </c:pt>
                <c:pt idx="2961">
                  <c:v>1.2437999999999999E-2</c:v>
                </c:pt>
                <c:pt idx="2962">
                  <c:v>1.2305E-2</c:v>
                </c:pt>
                <c:pt idx="2963">
                  <c:v>1.2135E-2</c:v>
                </c:pt>
                <c:pt idx="2964">
                  <c:v>1.2297000000000001E-2</c:v>
                </c:pt>
                <c:pt idx="2965">
                  <c:v>1.2323000000000001E-2</c:v>
                </c:pt>
                <c:pt idx="2966">
                  <c:v>1.2104999999999999E-2</c:v>
                </c:pt>
                <c:pt idx="2967">
                  <c:v>1.2116999999999999E-2</c:v>
                </c:pt>
                <c:pt idx="2968">
                  <c:v>1.2522E-2</c:v>
                </c:pt>
                <c:pt idx="2969">
                  <c:v>1.2813E-2</c:v>
                </c:pt>
                <c:pt idx="2970">
                  <c:v>1.2233000000000001E-2</c:v>
                </c:pt>
                <c:pt idx="2971">
                  <c:v>1.2167000000000001E-2</c:v>
                </c:pt>
                <c:pt idx="2972">
                  <c:v>1.243E-2</c:v>
                </c:pt>
                <c:pt idx="2973">
                  <c:v>1.2427000000000001E-2</c:v>
                </c:pt>
                <c:pt idx="2974">
                  <c:v>1.2226000000000001E-2</c:v>
                </c:pt>
                <c:pt idx="2975">
                  <c:v>1.2775E-2</c:v>
                </c:pt>
                <c:pt idx="2976">
                  <c:v>1.2884E-2</c:v>
                </c:pt>
                <c:pt idx="2977">
                  <c:v>1.2064999999999999E-2</c:v>
                </c:pt>
                <c:pt idx="2978">
                  <c:v>1.2444999999999999E-2</c:v>
                </c:pt>
                <c:pt idx="2979">
                  <c:v>1.2096000000000001E-2</c:v>
                </c:pt>
                <c:pt idx="2980">
                  <c:v>1.2156999999999999E-2</c:v>
                </c:pt>
                <c:pt idx="2981">
                  <c:v>1.3509999999999999E-2</c:v>
                </c:pt>
                <c:pt idx="2982">
                  <c:v>1.197E-2</c:v>
                </c:pt>
                <c:pt idx="2983">
                  <c:v>1.2853E-2</c:v>
                </c:pt>
                <c:pt idx="2984">
                  <c:v>1.2064999999999999E-2</c:v>
                </c:pt>
                <c:pt idx="2985">
                  <c:v>1.2104E-2</c:v>
                </c:pt>
                <c:pt idx="2986">
                  <c:v>3.4680999999999997E-2</c:v>
                </c:pt>
                <c:pt idx="2987">
                  <c:v>0.12592999999999999</c:v>
                </c:pt>
                <c:pt idx="2988">
                  <c:v>1.2107E-2</c:v>
                </c:pt>
                <c:pt idx="2989">
                  <c:v>1.2336E-2</c:v>
                </c:pt>
                <c:pt idx="2990">
                  <c:v>1.1945000000000001E-2</c:v>
                </c:pt>
                <c:pt idx="2991">
                  <c:v>1.2389000000000001E-2</c:v>
                </c:pt>
                <c:pt idx="2992">
                  <c:v>1.205E-2</c:v>
                </c:pt>
                <c:pt idx="2993">
                  <c:v>1.2669E-2</c:v>
                </c:pt>
                <c:pt idx="2994">
                  <c:v>1.3382E-2</c:v>
                </c:pt>
                <c:pt idx="2995">
                  <c:v>1.2192E-2</c:v>
                </c:pt>
                <c:pt idx="2996">
                  <c:v>1.2189999999999999E-2</c:v>
                </c:pt>
                <c:pt idx="2997">
                  <c:v>1.2236E-2</c:v>
                </c:pt>
                <c:pt idx="2998">
                  <c:v>1.3957000000000001E-2</c:v>
                </c:pt>
                <c:pt idx="2999">
                  <c:v>1.2832E-2</c:v>
                </c:pt>
                <c:pt idx="3000">
                  <c:v>1.2211E-2</c:v>
                </c:pt>
                <c:pt idx="3001">
                  <c:v>1.2156999999999999E-2</c:v>
                </c:pt>
                <c:pt idx="3002">
                  <c:v>1.2633E-2</c:v>
                </c:pt>
                <c:pt idx="3003">
                  <c:v>1.2089000000000001E-2</c:v>
                </c:pt>
                <c:pt idx="3004">
                  <c:v>1.2213E-2</c:v>
                </c:pt>
                <c:pt idx="3005">
                  <c:v>2.6317E-2</c:v>
                </c:pt>
                <c:pt idx="3006">
                  <c:v>1.1998E-2</c:v>
                </c:pt>
                <c:pt idx="3007">
                  <c:v>1.3779E-2</c:v>
                </c:pt>
                <c:pt idx="3008">
                  <c:v>1.2009000000000001E-2</c:v>
                </c:pt>
                <c:pt idx="3009">
                  <c:v>1.2621E-2</c:v>
                </c:pt>
                <c:pt idx="3010">
                  <c:v>1.1880999999999999E-2</c:v>
                </c:pt>
                <c:pt idx="3011">
                  <c:v>1.2312999999999999E-2</c:v>
                </c:pt>
                <c:pt idx="3012">
                  <c:v>1.2181000000000001E-2</c:v>
                </c:pt>
                <c:pt idx="3013">
                  <c:v>1.1998999999999999E-2</c:v>
                </c:pt>
                <c:pt idx="3014">
                  <c:v>1.3368E-2</c:v>
                </c:pt>
                <c:pt idx="3015">
                  <c:v>1.2048E-2</c:v>
                </c:pt>
                <c:pt idx="3016">
                  <c:v>1.2158E-2</c:v>
                </c:pt>
                <c:pt idx="3017">
                  <c:v>1.2083E-2</c:v>
                </c:pt>
                <c:pt idx="3018">
                  <c:v>1.2604000000000001E-2</c:v>
                </c:pt>
                <c:pt idx="3019">
                  <c:v>1.244E-2</c:v>
                </c:pt>
                <c:pt idx="3020">
                  <c:v>1.1806000000000001E-2</c:v>
                </c:pt>
                <c:pt idx="3021">
                  <c:v>1.2144E-2</c:v>
                </c:pt>
                <c:pt idx="3022">
                  <c:v>1.2517E-2</c:v>
                </c:pt>
                <c:pt idx="3023">
                  <c:v>1.2019999999999999E-2</c:v>
                </c:pt>
                <c:pt idx="3024">
                  <c:v>1.3644999999999999E-2</c:v>
                </c:pt>
                <c:pt idx="3025">
                  <c:v>1.2158E-2</c:v>
                </c:pt>
                <c:pt idx="3026">
                  <c:v>1.2828000000000001E-2</c:v>
                </c:pt>
                <c:pt idx="3027">
                  <c:v>1.2658000000000001E-2</c:v>
                </c:pt>
                <c:pt idx="3028">
                  <c:v>1.2056000000000001E-2</c:v>
                </c:pt>
                <c:pt idx="3029">
                  <c:v>1.2551E-2</c:v>
                </c:pt>
                <c:pt idx="3030">
                  <c:v>1.2311000000000001E-2</c:v>
                </c:pt>
                <c:pt idx="3031">
                  <c:v>1.231E-2</c:v>
                </c:pt>
                <c:pt idx="3032">
                  <c:v>1.2345999999999999E-2</c:v>
                </c:pt>
                <c:pt idx="3033">
                  <c:v>1.2644000000000001E-2</c:v>
                </c:pt>
                <c:pt idx="3034">
                  <c:v>1.2123999999999999E-2</c:v>
                </c:pt>
                <c:pt idx="3035">
                  <c:v>1.6216000000000001E-2</c:v>
                </c:pt>
                <c:pt idx="3036">
                  <c:v>1.272E-2</c:v>
                </c:pt>
                <c:pt idx="3037">
                  <c:v>1.2425E-2</c:v>
                </c:pt>
                <c:pt idx="3038">
                  <c:v>1.2116999999999999E-2</c:v>
                </c:pt>
                <c:pt idx="3039">
                  <c:v>1.2496E-2</c:v>
                </c:pt>
                <c:pt idx="3040">
                  <c:v>1.2696000000000001E-2</c:v>
                </c:pt>
                <c:pt idx="3041">
                  <c:v>1.2267E-2</c:v>
                </c:pt>
                <c:pt idx="3042">
                  <c:v>1.2272999999999999E-2</c:v>
                </c:pt>
                <c:pt idx="3043">
                  <c:v>1.2101000000000001E-2</c:v>
                </c:pt>
                <c:pt idx="3044">
                  <c:v>1.2142E-2</c:v>
                </c:pt>
                <c:pt idx="3045">
                  <c:v>1.2087000000000001E-2</c:v>
                </c:pt>
                <c:pt idx="3046">
                  <c:v>1.1653E-2</c:v>
                </c:pt>
                <c:pt idx="3047">
                  <c:v>1.2161E-2</c:v>
                </c:pt>
                <c:pt idx="3048">
                  <c:v>1.2253E-2</c:v>
                </c:pt>
                <c:pt idx="3049">
                  <c:v>1.2725999999999999E-2</c:v>
                </c:pt>
                <c:pt idx="3050">
                  <c:v>1.2286999999999999E-2</c:v>
                </c:pt>
                <c:pt idx="3051">
                  <c:v>1.3658999999999999E-2</c:v>
                </c:pt>
                <c:pt idx="3052">
                  <c:v>1.2869999999999999E-2</c:v>
                </c:pt>
                <c:pt idx="3053">
                  <c:v>1.18E-2</c:v>
                </c:pt>
                <c:pt idx="3054">
                  <c:v>1.2043E-2</c:v>
                </c:pt>
                <c:pt idx="3055">
                  <c:v>1.1927999999999999E-2</c:v>
                </c:pt>
                <c:pt idx="3056">
                  <c:v>1.2118E-2</c:v>
                </c:pt>
                <c:pt idx="3057">
                  <c:v>1.1887999999999999E-2</c:v>
                </c:pt>
                <c:pt idx="3058">
                  <c:v>1.1943E-2</c:v>
                </c:pt>
                <c:pt idx="3059">
                  <c:v>1.2134000000000001E-2</c:v>
                </c:pt>
                <c:pt idx="3060">
                  <c:v>1.2208E-2</c:v>
                </c:pt>
                <c:pt idx="3061">
                  <c:v>1.1847999999999999E-2</c:v>
                </c:pt>
                <c:pt idx="3062">
                  <c:v>1.2625000000000001E-2</c:v>
                </c:pt>
                <c:pt idx="3063">
                  <c:v>1.2463999999999999E-2</c:v>
                </c:pt>
                <c:pt idx="3064">
                  <c:v>0.15597</c:v>
                </c:pt>
                <c:pt idx="3065">
                  <c:v>1.2264000000000001E-2</c:v>
                </c:pt>
                <c:pt idx="3066">
                  <c:v>1.227E-2</c:v>
                </c:pt>
                <c:pt idx="3067">
                  <c:v>1.2552000000000001E-2</c:v>
                </c:pt>
                <c:pt idx="3068">
                  <c:v>1.2395E-2</c:v>
                </c:pt>
                <c:pt idx="3069">
                  <c:v>1.383E-2</c:v>
                </c:pt>
                <c:pt idx="3070">
                  <c:v>1.2149999999999999E-2</c:v>
                </c:pt>
                <c:pt idx="3071">
                  <c:v>1.2255E-2</c:v>
                </c:pt>
                <c:pt idx="3072">
                  <c:v>1.2184E-2</c:v>
                </c:pt>
                <c:pt idx="3073">
                  <c:v>1.218E-2</c:v>
                </c:pt>
                <c:pt idx="3074">
                  <c:v>1.2813E-2</c:v>
                </c:pt>
                <c:pt idx="3075">
                  <c:v>1.1934999999999999E-2</c:v>
                </c:pt>
                <c:pt idx="3076">
                  <c:v>1.2356000000000001E-2</c:v>
                </c:pt>
                <c:pt idx="3077">
                  <c:v>1.2069E-2</c:v>
                </c:pt>
                <c:pt idx="3078">
                  <c:v>1.2069E-2</c:v>
                </c:pt>
                <c:pt idx="3079">
                  <c:v>1.2318000000000001E-2</c:v>
                </c:pt>
                <c:pt idx="3080">
                  <c:v>1.2659999999999999E-2</c:v>
                </c:pt>
                <c:pt idx="3081">
                  <c:v>1.2656000000000001E-2</c:v>
                </c:pt>
                <c:pt idx="3082">
                  <c:v>1.3924000000000001E-2</c:v>
                </c:pt>
                <c:pt idx="3083">
                  <c:v>1.2389000000000001E-2</c:v>
                </c:pt>
                <c:pt idx="3084">
                  <c:v>1.1927E-2</c:v>
                </c:pt>
                <c:pt idx="3085">
                  <c:v>1.2231000000000001E-2</c:v>
                </c:pt>
                <c:pt idx="3086">
                  <c:v>1.2220999999999999E-2</c:v>
                </c:pt>
                <c:pt idx="3087">
                  <c:v>1.2232E-2</c:v>
                </c:pt>
                <c:pt idx="3088">
                  <c:v>1.367E-2</c:v>
                </c:pt>
                <c:pt idx="3089">
                  <c:v>1.2038E-2</c:v>
                </c:pt>
                <c:pt idx="3090">
                  <c:v>1.2777999999999999E-2</c:v>
                </c:pt>
                <c:pt idx="3091">
                  <c:v>1.2035000000000001E-2</c:v>
                </c:pt>
                <c:pt idx="3092">
                  <c:v>1.2116E-2</c:v>
                </c:pt>
                <c:pt idx="3093">
                  <c:v>1.2187E-2</c:v>
                </c:pt>
                <c:pt idx="3094">
                  <c:v>1.2572E-2</c:v>
                </c:pt>
                <c:pt idx="3095">
                  <c:v>1.2408000000000001E-2</c:v>
                </c:pt>
                <c:pt idx="3096">
                  <c:v>1.2248E-2</c:v>
                </c:pt>
                <c:pt idx="3097">
                  <c:v>1.2255E-2</c:v>
                </c:pt>
                <c:pt idx="3098">
                  <c:v>1.2274999999999999E-2</c:v>
                </c:pt>
                <c:pt idx="3099">
                  <c:v>1.2238000000000001E-2</c:v>
                </c:pt>
                <c:pt idx="3100">
                  <c:v>1.3486E-2</c:v>
                </c:pt>
                <c:pt idx="3101">
                  <c:v>1.2158E-2</c:v>
                </c:pt>
                <c:pt idx="3102">
                  <c:v>2.3899E-2</c:v>
                </c:pt>
                <c:pt idx="3103">
                  <c:v>1.2102999999999999E-2</c:v>
                </c:pt>
                <c:pt idx="3104">
                  <c:v>1.2518E-2</c:v>
                </c:pt>
                <c:pt idx="3105">
                  <c:v>1.2893999999999999E-2</c:v>
                </c:pt>
                <c:pt idx="3106">
                  <c:v>1.2721E-2</c:v>
                </c:pt>
                <c:pt idx="3107">
                  <c:v>1.2517E-2</c:v>
                </c:pt>
                <c:pt idx="3108">
                  <c:v>1.2486000000000001E-2</c:v>
                </c:pt>
                <c:pt idx="3109">
                  <c:v>1.274E-2</c:v>
                </c:pt>
                <c:pt idx="3110">
                  <c:v>1.2446E-2</c:v>
                </c:pt>
                <c:pt idx="3111">
                  <c:v>1.3096E-2</c:v>
                </c:pt>
                <c:pt idx="3112">
                  <c:v>1.2153000000000001E-2</c:v>
                </c:pt>
                <c:pt idx="3113">
                  <c:v>1.225E-2</c:v>
                </c:pt>
                <c:pt idx="3114">
                  <c:v>1.2239E-2</c:v>
                </c:pt>
                <c:pt idx="3115">
                  <c:v>1.2307E-2</c:v>
                </c:pt>
                <c:pt idx="3116">
                  <c:v>1.2322E-2</c:v>
                </c:pt>
                <c:pt idx="3117">
                  <c:v>1.3866E-2</c:v>
                </c:pt>
                <c:pt idx="3118">
                  <c:v>1.2936E-2</c:v>
                </c:pt>
                <c:pt idx="3119">
                  <c:v>1.2128E-2</c:v>
                </c:pt>
                <c:pt idx="3120">
                  <c:v>1.2682000000000001E-2</c:v>
                </c:pt>
                <c:pt idx="3121">
                  <c:v>1.222E-2</c:v>
                </c:pt>
                <c:pt idx="3122">
                  <c:v>1.2137999999999999E-2</c:v>
                </c:pt>
                <c:pt idx="3123">
                  <c:v>1.2156999999999999E-2</c:v>
                </c:pt>
                <c:pt idx="3124">
                  <c:v>1.1988E-2</c:v>
                </c:pt>
                <c:pt idx="3125">
                  <c:v>1.2005999999999999E-2</c:v>
                </c:pt>
                <c:pt idx="3126">
                  <c:v>1.2139E-2</c:v>
                </c:pt>
                <c:pt idx="3127">
                  <c:v>1.2173E-2</c:v>
                </c:pt>
                <c:pt idx="3128">
                  <c:v>1.1863E-2</c:v>
                </c:pt>
                <c:pt idx="3129">
                  <c:v>1.4012999999999999E-2</c:v>
                </c:pt>
                <c:pt idx="3130">
                  <c:v>1.2134000000000001E-2</c:v>
                </c:pt>
                <c:pt idx="3131">
                  <c:v>1.2284E-2</c:v>
                </c:pt>
                <c:pt idx="3132">
                  <c:v>1.2319999999999999E-2</c:v>
                </c:pt>
                <c:pt idx="3133">
                  <c:v>1.2335E-2</c:v>
                </c:pt>
                <c:pt idx="3134">
                  <c:v>1.1971000000000001E-2</c:v>
                </c:pt>
                <c:pt idx="3135">
                  <c:v>1.2219000000000001E-2</c:v>
                </c:pt>
                <c:pt idx="3136">
                  <c:v>1.2071999999999999E-2</c:v>
                </c:pt>
                <c:pt idx="3137">
                  <c:v>1.2252000000000001E-2</c:v>
                </c:pt>
                <c:pt idx="3138">
                  <c:v>1.2161999999999999E-2</c:v>
                </c:pt>
                <c:pt idx="3139">
                  <c:v>1.2063000000000001E-2</c:v>
                </c:pt>
                <c:pt idx="3140">
                  <c:v>1.2446E-2</c:v>
                </c:pt>
                <c:pt idx="3141">
                  <c:v>1.4137E-2</c:v>
                </c:pt>
                <c:pt idx="3142">
                  <c:v>1.308E-2</c:v>
                </c:pt>
                <c:pt idx="3143">
                  <c:v>1.2259000000000001E-2</c:v>
                </c:pt>
                <c:pt idx="3144">
                  <c:v>1.1793E-2</c:v>
                </c:pt>
                <c:pt idx="3145">
                  <c:v>1.2088E-2</c:v>
                </c:pt>
                <c:pt idx="3146">
                  <c:v>1.2219000000000001E-2</c:v>
                </c:pt>
                <c:pt idx="3147">
                  <c:v>1.294E-2</c:v>
                </c:pt>
                <c:pt idx="3148">
                  <c:v>1.2158E-2</c:v>
                </c:pt>
                <c:pt idx="3149">
                  <c:v>1.2430999999999999E-2</c:v>
                </c:pt>
                <c:pt idx="3150">
                  <c:v>1.2293E-2</c:v>
                </c:pt>
                <c:pt idx="3151">
                  <c:v>1.2517E-2</c:v>
                </c:pt>
                <c:pt idx="3152">
                  <c:v>1.3032E-2</c:v>
                </c:pt>
                <c:pt idx="3153">
                  <c:v>1.2283000000000001E-2</c:v>
                </c:pt>
                <c:pt idx="3154">
                  <c:v>1.4232E-2</c:v>
                </c:pt>
                <c:pt idx="3155">
                  <c:v>1.2297000000000001E-2</c:v>
                </c:pt>
                <c:pt idx="3156">
                  <c:v>1.2208E-2</c:v>
                </c:pt>
                <c:pt idx="3157">
                  <c:v>1.2116999999999999E-2</c:v>
                </c:pt>
                <c:pt idx="3158">
                  <c:v>1.3313999999999999E-2</c:v>
                </c:pt>
                <c:pt idx="3159">
                  <c:v>1.3153E-2</c:v>
                </c:pt>
                <c:pt idx="3160">
                  <c:v>1.2662E-2</c:v>
                </c:pt>
                <c:pt idx="3161">
                  <c:v>1.2130999999999999E-2</c:v>
                </c:pt>
                <c:pt idx="3162">
                  <c:v>1.2543E-2</c:v>
                </c:pt>
                <c:pt idx="3163">
                  <c:v>1.2262E-2</c:v>
                </c:pt>
                <c:pt idx="3164">
                  <c:v>1.2553E-2</c:v>
                </c:pt>
                <c:pt idx="3165">
                  <c:v>1.255E-2</c:v>
                </c:pt>
                <c:pt idx="3166">
                  <c:v>1.231E-2</c:v>
                </c:pt>
                <c:pt idx="3167">
                  <c:v>1.3587E-2</c:v>
                </c:pt>
                <c:pt idx="3168">
                  <c:v>1.1799E-2</c:v>
                </c:pt>
                <c:pt idx="3169">
                  <c:v>1.2505E-2</c:v>
                </c:pt>
                <c:pt idx="3170">
                  <c:v>1.1742000000000001E-2</c:v>
                </c:pt>
                <c:pt idx="3171">
                  <c:v>1.2534E-2</c:v>
                </c:pt>
                <c:pt idx="3172">
                  <c:v>1.3102000000000001E-2</c:v>
                </c:pt>
                <c:pt idx="3173">
                  <c:v>1.2322E-2</c:v>
                </c:pt>
                <c:pt idx="3174">
                  <c:v>1.208E-2</c:v>
                </c:pt>
                <c:pt idx="3175">
                  <c:v>1.2113000000000001E-2</c:v>
                </c:pt>
                <c:pt idx="3176">
                  <c:v>1.226E-2</c:v>
                </c:pt>
                <c:pt idx="3177">
                  <c:v>1.2222E-2</c:v>
                </c:pt>
                <c:pt idx="3178">
                  <c:v>1.2083999999999999E-2</c:v>
                </c:pt>
                <c:pt idx="3179">
                  <c:v>1.2073E-2</c:v>
                </c:pt>
                <c:pt idx="3180">
                  <c:v>1.2381E-2</c:v>
                </c:pt>
                <c:pt idx="3181">
                  <c:v>1.2097E-2</c:v>
                </c:pt>
                <c:pt idx="3182">
                  <c:v>1.2050999999999999E-2</c:v>
                </c:pt>
                <c:pt idx="3183">
                  <c:v>1.2267999999999999E-2</c:v>
                </c:pt>
                <c:pt idx="3184">
                  <c:v>1.2182E-2</c:v>
                </c:pt>
                <c:pt idx="3185">
                  <c:v>1.2465E-2</c:v>
                </c:pt>
                <c:pt idx="3186">
                  <c:v>1.2118E-2</c:v>
                </c:pt>
                <c:pt idx="3187">
                  <c:v>1.2319999999999999E-2</c:v>
                </c:pt>
                <c:pt idx="3188">
                  <c:v>1.2272E-2</c:v>
                </c:pt>
                <c:pt idx="3189">
                  <c:v>1.2137999999999999E-2</c:v>
                </c:pt>
                <c:pt idx="3190">
                  <c:v>1.2423E-2</c:v>
                </c:pt>
                <c:pt idx="3191">
                  <c:v>1.3624000000000001E-2</c:v>
                </c:pt>
                <c:pt idx="3192">
                  <c:v>1.2253E-2</c:v>
                </c:pt>
                <c:pt idx="3193">
                  <c:v>1.2345999999999999E-2</c:v>
                </c:pt>
                <c:pt idx="3194">
                  <c:v>1.2177E-2</c:v>
                </c:pt>
                <c:pt idx="3195">
                  <c:v>1.3372E-2</c:v>
                </c:pt>
                <c:pt idx="3196">
                  <c:v>1.2631E-2</c:v>
                </c:pt>
                <c:pt idx="3197">
                  <c:v>1.3100000000000001E-2</c:v>
                </c:pt>
                <c:pt idx="3198">
                  <c:v>1.2264000000000001E-2</c:v>
                </c:pt>
                <c:pt idx="3199">
                  <c:v>1.2253999999999999E-2</c:v>
                </c:pt>
                <c:pt idx="3200">
                  <c:v>1.7623E-2</c:v>
                </c:pt>
                <c:pt idx="3201">
                  <c:v>1.2104999999999999E-2</c:v>
                </c:pt>
                <c:pt idx="3202">
                  <c:v>1.2701E-2</c:v>
                </c:pt>
                <c:pt idx="3203">
                  <c:v>1.2283000000000001E-2</c:v>
                </c:pt>
                <c:pt idx="3204">
                  <c:v>1.2186000000000001E-2</c:v>
                </c:pt>
                <c:pt idx="3205">
                  <c:v>1.3174E-2</c:v>
                </c:pt>
                <c:pt idx="3206">
                  <c:v>1.2434000000000001E-2</c:v>
                </c:pt>
                <c:pt idx="3207">
                  <c:v>1.2165E-2</c:v>
                </c:pt>
                <c:pt idx="3208">
                  <c:v>1.2303E-2</c:v>
                </c:pt>
                <c:pt idx="3209">
                  <c:v>2.317E-2</c:v>
                </c:pt>
                <c:pt idx="3210">
                  <c:v>1.2133E-2</c:v>
                </c:pt>
                <c:pt idx="3211">
                  <c:v>1.2227999999999999E-2</c:v>
                </c:pt>
                <c:pt idx="3212">
                  <c:v>1.2524E-2</c:v>
                </c:pt>
                <c:pt idx="3213">
                  <c:v>1.2965000000000001E-2</c:v>
                </c:pt>
                <c:pt idx="3214">
                  <c:v>1.2263E-2</c:v>
                </c:pt>
                <c:pt idx="3215">
                  <c:v>1.2130999999999999E-2</c:v>
                </c:pt>
                <c:pt idx="3216">
                  <c:v>1.2302E-2</c:v>
                </c:pt>
                <c:pt idx="3217">
                  <c:v>1.2422000000000001E-2</c:v>
                </c:pt>
                <c:pt idx="3218">
                  <c:v>1.2003E-2</c:v>
                </c:pt>
                <c:pt idx="3219">
                  <c:v>1.2694E-2</c:v>
                </c:pt>
                <c:pt idx="3220">
                  <c:v>1.2111E-2</c:v>
                </c:pt>
                <c:pt idx="3221">
                  <c:v>1.2317E-2</c:v>
                </c:pt>
                <c:pt idx="3222">
                  <c:v>1.2187999999999999E-2</c:v>
                </c:pt>
                <c:pt idx="3223">
                  <c:v>1.3625999999999999E-2</c:v>
                </c:pt>
                <c:pt idx="3224">
                  <c:v>1.4716999999999999E-2</c:v>
                </c:pt>
                <c:pt idx="3225">
                  <c:v>1.2886999999999999E-2</c:v>
                </c:pt>
                <c:pt idx="3226">
                  <c:v>1.2354E-2</c:v>
                </c:pt>
                <c:pt idx="3227">
                  <c:v>1.2123999999999999E-2</c:v>
                </c:pt>
                <c:pt idx="3228">
                  <c:v>1.3733E-2</c:v>
                </c:pt>
                <c:pt idx="3229">
                  <c:v>1.2161E-2</c:v>
                </c:pt>
                <c:pt idx="3230">
                  <c:v>1.2147E-2</c:v>
                </c:pt>
                <c:pt idx="3231">
                  <c:v>1.2456E-2</c:v>
                </c:pt>
                <c:pt idx="3232">
                  <c:v>1.1716000000000001E-2</c:v>
                </c:pt>
                <c:pt idx="3233">
                  <c:v>1.234E-2</c:v>
                </c:pt>
                <c:pt idx="3234">
                  <c:v>1.2175999999999999E-2</c:v>
                </c:pt>
                <c:pt idx="3235">
                  <c:v>1.8197999999999999E-2</c:v>
                </c:pt>
                <c:pt idx="3236">
                  <c:v>1.2321E-2</c:v>
                </c:pt>
                <c:pt idx="3237">
                  <c:v>1.2146000000000001E-2</c:v>
                </c:pt>
                <c:pt idx="3238">
                  <c:v>1.3002E-2</c:v>
                </c:pt>
                <c:pt idx="3239">
                  <c:v>1.2701E-2</c:v>
                </c:pt>
                <c:pt idx="3240">
                  <c:v>1.2364999999999999E-2</c:v>
                </c:pt>
                <c:pt idx="3241">
                  <c:v>1.3013E-2</c:v>
                </c:pt>
                <c:pt idx="3242">
                  <c:v>1.6572E-2</c:v>
                </c:pt>
                <c:pt idx="3243">
                  <c:v>1.2256E-2</c:v>
                </c:pt>
                <c:pt idx="3244">
                  <c:v>1.1827000000000001E-2</c:v>
                </c:pt>
                <c:pt idx="3245">
                  <c:v>1.2073E-2</c:v>
                </c:pt>
                <c:pt idx="3246">
                  <c:v>1.2371E-2</c:v>
                </c:pt>
                <c:pt idx="3247">
                  <c:v>1.3261999999999999E-2</c:v>
                </c:pt>
                <c:pt idx="3248">
                  <c:v>1.2238000000000001E-2</c:v>
                </c:pt>
                <c:pt idx="3249">
                  <c:v>1.2688E-2</c:v>
                </c:pt>
                <c:pt idx="3250">
                  <c:v>1.2142999999999999E-2</c:v>
                </c:pt>
                <c:pt idx="3251">
                  <c:v>1.2172000000000001E-2</c:v>
                </c:pt>
                <c:pt idx="3252">
                  <c:v>1.2204E-2</c:v>
                </c:pt>
                <c:pt idx="3253">
                  <c:v>1.2279999999999999E-2</c:v>
                </c:pt>
                <c:pt idx="3254">
                  <c:v>1.2657E-2</c:v>
                </c:pt>
                <c:pt idx="3255">
                  <c:v>1.4612999999999999E-2</c:v>
                </c:pt>
                <c:pt idx="3256">
                  <c:v>1.2704999999999999E-2</c:v>
                </c:pt>
                <c:pt idx="3257">
                  <c:v>1.3596E-2</c:v>
                </c:pt>
                <c:pt idx="3258">
                  <c:v>1.7666000000000001E-2</c:v>
                </c:pt>
                <c:pt idx="3259">
                  <c:v>1.2498E-2</c:v>
                </c:pt>
                <c:pt idx="3260">
                  <c:v>1.2415000000000001E-2</c:v>
                </c:pt>
                <c:pt idx="3261">
                  <c:v>1.1852E-2</c:v>
                </c:pt>
                <c:pt idx="3262">
                  <c:v>1.2486000000000001E-2</c:v>
                </c:pt>
                <c:pt idx="3263">
                  <c:v>1.2069E-2</c:v>
                </c:pt>
                <c:pt idx="3264">
                  <c:v>1.2173E-2</c:v>
                </c:pt>
                <c:pt idx="3265">
                  <c:v>1.2049000000000001E-2</c:v>
                </c:pt>
                <c:pt idx="3266">
                  <c:v>1.2342000000000001E-2</c:v>
                </c:pt>
                <c:pt idx="3267">
                  <c:v>1.3864E-2</c:v>
                </c:pt>
                <c:pt idx="3268">
                  <c:v>1.2399E-2</c:v>
                </c:pt>
                <c:pt idx="3269">
                  <c:v>1.2485E-2</c:v>
                </c:pt>
                <c:pt idx="3270">
                  <c:v>1.2213999999999999E-2</c:v>
                </c:pt>
                <c:pt idx="3271">
                  <c:v>1.2168999999999999E-2</c:v>
                </c:pt>
                <c:pt idx="3272">
                  <c:v>1.3047E-2</c:v>
                </c:pt>
                <c:pt idx="3273">
                  <c:v>1.1893000000000001E-2</c:v>
                </c:pt>
                <c:pt idx="3274">
                  <c:v>1.3897E-2</c:v>
                </c:pt>
                <c:pt idx="3275">
                  <c:v>1.2265E-2</c:v>
                </c:pt>
                <c:pt idx="3276">
                  <c:v>1.3112E-2</c:v>
                </c:pt>
                <c:pt idx="3277">
                  <c:v>1.2132E-2</c:v>
                </c:pt>
                <c:pt idx="3278">
                  <c:v>1.2179000000000001E-2</c:v>
                </c:pt>
                <c:pt idx="3279">
                  <c:v>1.2291E-2</c:v>
                </c:pt>
                <c:pt idx="3280">
                  <c:v>1.2311000000000001E-2</c:v>
                </c:pt>
                <c:pt idx="3281">
                  <c:v>1.2566000000000001E-2</c:v>
                </c:pt>
                <c:pt idx="3282">
                  <c:v>1.2043999999999999E-2</c:v>
                </c:pt>
                <c:pt idx="3283">
                  <c:v>1.2658000000000001E-2</c:v>
                </c:pt>
                <c:pt idx="3284">
                  <c:v>1.3733E-2</c:v>
                </c:pt>
                <c:pt idx="3285">
                  <c:v>1.2278000000000001E-2</c:v>
                </c:pt>
                <c:pt idx="3286">
                  <c:v>1.231E-2</c:v>
                </c:pt>
                <c:pt idx="3287">
                  <c:v>1.2130999999999999E-2</c:v>
                </c:pt>
                <c:pt idx="3288">
                  <c:v>1.2083E-2</c:v>
                </c:pt>
                <c:pt idx="3289">
                  <c:v>1.2253E-2</c:v>
                </c:pt>
                <c:pt idx="3290">
                  <c:v>1.2456E-2</c:v>
                </c:pt>
                <c:pt idx="3291">
                  <c:v>1.2355E-2</c:v>
                </c:pt>
                <c:pt idx="3292">
                  <c:v>1.2116E-2</c:v>
                </c:pt>
                <c:pt idx="3293">
                  <c:v>1.274E-2</c:v>
                </c:pt>
                <c:pt idx="3294">
                  <c:v>1.2056000000000001E-2</c:v>
                </c:pt>
                <c:pt idx="3295">
                  <c:v>1.2137999999999999E-2</c:v>
                </c:pt>
                <c:pt idx="3296">
                  <c:v>1.2237E-2</c:v>
                </c:pt>
                <c:pt idx="3297">
                  <c:v>1.2621E-2</c:v>
                </c:pt>
                <c:pt idx="3298">
                  <c:v>1.2278000000000001E-2</c:v>
                </c:pt>
                <c:pt idx="3299">
                  <c:v>1.2181000000000001E-2</c:v>
                </c:pt>
                <c:pt idx="3300">
                  <c:v>1.2453000000000001E-2</c:v>
                </c:pt>
                <c:pt idx="3301">
                  <c:v>1.2661E-2</c:v>
                </c:pt>
                <c:pt idx="3302">
                  <c:v>1.4762000000000001E-2</c:v>
                </c:pt>
                <c:pt idx="3303">
                  <c:v>1.294E-2</c:v>
                </c:pt>
                <c:pt idx="3304">
                  <c:v>1.2624E-2</c:v>
                </c:pt>
                <c:pt idx="3305">
                  <c:v>1.2434000000000001E-2</c:v>
                </c:pt>
                <c:pt idx="3306">
                  <c:v>1.2343E-2</c:v>
                </c:pt>
                <c:pt idx="3307">
                  <c:v>1.2351000000000001E-2</c:v>
                </c:pt>
                <c:pt idx="3308">
                  <c:v>1.2017999999999999E-2</c:v>
                </c:pt>
                <c:pt idx="3309">
                  <c:v>1.2404E-2</c:v>
                </c:pt>
                <c:pt idx="3310">
                  <c:v>1.2367E-2</c:v>
                </c:pt>
                <c:pt idx="3311">
                  <c:v>1.2564000000000001E-2</c:v>
                </c:pt>
                <c:pt idx="3312">
                  <c:v>1.2293E-2</c:v>
                </c:pt>
                <c:pt idx="3313">
                  <c:v>1.1847E-2</c:v>
                </c:pt>
                <c:pt idx="3314">
                  <c:v>1.2676E-2</c:v>
                </c:pt>
                <c:pt idx="3315">
                  <c:v>1.2108000000000001E-2</c:v>
                </c:pt>
                <c:pt idx="3316">
                  <c:v>1.2262E-2</c:v>
                </c:pt>
                <c:pt idx="3317">
                  <c:v>1.2484E-2</c:v>
                </c:pt>
                <c:pt idx="3318">
                  <c:v>1.2548999999999999E-2</c:v>
                </c:pt>
                <c:pt idx="3319">
                  <c:v>1.2758E-2</c:v>
                </c:pt>
                <c:pt idx="3320">
                  <c:v>1.2721E-2</c:v>
                </c:pt>
                <c:pt idx="3321">
                  <c:v>1.2448000000000001E-2</c:v>
                </c:pt>
                <c:pt idx="3322">
                  <c:v>1.2168E-2</c:v>
                </c:pt>
                <c:pt idx="3323">
                  <c:v>1.2217E-2</c:v>
                </c:pt>
                <c:pt idx="3324">
                  <c:v>1.2329E-2</c:v>
                </c:pt>
                <c:pt idx="3325">
                  <c:v>1.1780000000000001E-2</c:v>
                </c:pt>
                <c:pt idx="3326">
                  <c:v>1.2017999999999999E-2</c:v>
                </c:pt>
                <c:pt idx="3327">
                  <c:v>1.2546E-2</c:v>
                </c:pt>
                <c:pt idx="3328">
                  <c:v>1.2624E-2</c:v>
                </c:pt>
                <c:pt idx="3329">
                  <c:v>1.3724999999999999E-2</c:v>
                </c:pt>
                <c:pt idx="3330">
                  <c:v>1.2612E-2</c:v>
                </c:pt>
                <c:pt idx="3331">
                  <c:v>1.2303E-2</c:v>
                </c:pt>
                <c:pt idx="3332">
                  <c:v>1.2399E-2</c:v>
                </c:pt>
                <c:pt idx="3333">
                  <c:v>1.2090999999999999E-2</c:v>
                </c:pt>
                <c:pt idx="3334">
                  <c:v>1.2226000000000001E-2</c:v>
                </c:pt>
                <c:pt idx="3335">
                  <c:v>1.2178E-2</c:v>
                </c:pt>
                <c:pt idx="3336">
                  <c:v>1.2352999999999999E-2</c:v>
                </c:pt>
                <c:pt idx="3337">
                  <c:v>1.3128000000000001E-2</c:v>
                </c:pt>
                <c:pt idx="3338">
                  <c:v>1.2374E-2</c:v>
                </c:pt>
                <c:pt idx="3339">
                  <c:v>1.2385E-2</c:v>
                </c:pt>
                <c:pt idx="3340">
                  <c:v>1.2017999999999999E-2</c:v>
                </c:pt>
                <c:pt idx="3341">
                  <c:v>1.2071E-2</c:v>
                </c:pt>
                <c:pt idx="3342">
                  <c:v>1.2378E-2</c:v>
                </c:pt>
                <c:pt idx="3343">
                  <c:v>1.2069E-2</c:v>
                </c:pt>
                <c:pt idx="3344">
                  <c:v>1.2219000000000001E-2</c:v>
                </c:pt>
                <c:pt idx="3345">
                  <c:v>1.2427000000000001E-2</c:v>
                </c:pt>
                <c:pt idx="3346">
                  <c:v>1.2243E-2</c:v>
                </c:pt>
                <c:pt idx="3347">
                  <c:v>1.239E-2</c:v>
                </c:pt>
                <c:pt idx="3348">
                  <c:v>1.2699999999999999E-2</c:v>
                </c:pt>
                <c:pt idx="3349">
                  <c:v>1.2182E-2</c:v>
                </c:pt>
                <c:pt idx="3350">
                  <c:v>1.2293E-2</c:v>
                </c:pt>
                <c:pt idx="3351">
                  <c:v>1.3405E-2</c:v>
                </c:pt>
                <c:pt idx="3352">
                  <c:v>1.2609E-2</c:v>
                </c:pt>
                <c:pt idx="3353">
                  <c:v>1.3087E-2</c:v>
                </c:pt>
                <c:pt idx="3354">
                  <c:v>1.2485E-2</c:v>
                </c:pt>
                <c:pt idx="3355">
                  <c:v>1.2456999999999999E-2</c:v>
                </c:pt>
                <c:pt idx="3356">
                  <c:v>1.2030000000000001E-2</c:v>
                </c:pt>
                <c:pt idx="3357">
                  <c:v>1.1927999999999999E-2</c:v>
                </c:pt>
                <c:pt idx="3358">
                  <c:v>1.2074E-2</c:v>
                </c:pt>
                <c:pt idx="3359">
                  <c:v>1.2553999999999999E-2</c:v>
                </c:pt>
                <c:pt idx="3360">
                  <c:v>1.3202999999999999E-2</c:v>
                </c:pt>
                <c:pt idx="3361">
                  <c:v>1.2248E-2</c:v>
                </c:pt>
                <c:pt idx="3362">
                  <c:v>1.5602E-2</c:v>
                </c:pt>
                <c:pt idx="3363">
                  <c:v>1.2186000000000001E-2</c:v>
                </c:pt>
                <c:pt idx="3364">
                  <c:v>1.2658000000000001E-2</c:v>
                </c:pt>
                <c:pt idx="3365">
                  <c:v>1.2234999999999999E-2</c:v>
                </c:pt>
                <c:pt idx="3366">
                  <c:v>1.2692E-2</c:v>
                </c:pt>
                <c:pt idx="3367">
                  <c:v>1.2215E-2</c:v>
                </c:pt>
                <c:pt idx="3368">
                  <c:v>1.2179000000000001E-2</c:v>
                </c:pt>
                <c:pt idx="3369">
                  <c:v>1.6278000000000001E-2</c:v>
                </c:pt>
                <c:pt idx="3370">
                  <c:v>1.2177E-2</c:v>
                </c:pt>
                <c:pt idx="3371">
                  <c:v>1.2160000000000001E-2</c:v>
                </c:pt>
                <c:pt idx="3372">
                  <c:v>1.2494E-2</c:v>
                </c:pt>
                <c:pt idx="3373">
                  <c:v>9.8374000000000003E-2</c:v>
                </c:pt>
                <c:pt idx="3374">
                  <c:v>1.2328E-2</c:v>
                </c:pt>
                <c:pt idx="3375">
                  <c:v>1.2128E-2</c:v>
                </c:pt>
                <c:pt idx="3376">
                  <c:v>1.2763999999999999E-2</c:v>
                </c:pt>
                <c:pt idx="3377">
                  <c:v>1.2233000000000001E-2</c:v>
                </c:pt>
                <c:pt idx="3378">
                  <c:v>1.3504E-2</c:v>
                </c:pt>
                <c:pt idx="3379">
                  <c:v>1.2137999999999999E-2</c:v>
                </c:pt>
                <c:pt idx="3380">
                  <c:v>1.2324999999999999E-2</c:v>
                </c:pt>
                <c:pt idx="3381">
                  <c:v>1.2142E-2</c:v>
                </c:pt>
                <c:pt idx="3382">
                  <c:v>1.2213999999999999E-2</c:v>
                </c:pt>
                <c:pt idx="3383">
                  <c:v>1.3495999999999999E-2</c:v>
                </c:pt>
                <c:pt idx="3384">
                  <c:v>1.3627E-2</c:v>
                </c:pt>
                <c:pt idx="3385">
                  <c:v>1.2272E-2</c:v>
                </c:pt>
                <c:pt idx="3386">
                  <c:v>1.2206E-2</c:v>
                </c:pt>
                <c:pt idx="3387">
                  <c:v>1.2175E-2</c:v>
                </c:pt>
                <c:pt idx="3388">
                  <c:v>1.2345E-2</c:v>
                </c:pt>
                <c:pt idx="3389">
                  <c:v>1.1801000000000001E-2</c:v>
                </c:pt>
                <c:pt idx="3390">
                  <c:v>1.2074E-2</c:v>
                </c:pt>
                <c:pt idx="3391">
                  <c:v>1.2069E-2</c:v>
                </c:pt>
                <c:pt idx="3392">
                  <c:v>1.2145E-2</c:v>
                </c:pt>
                <c:pt idx="3393">
                  <c:v>1.3486E-2</c:v>
                </c:pt>
                <c:pt idx="3394">
                  <c:v>1.2348E-2</c:v>
                </c:pt>
                <c:pt idx="3395">
                  <c:v>1.2869E-2</c:v>
                </c:pt>
                <c:pt idx="3396">
                  <c:v>1.2008E-2</c:v>
                </c:pt>
                <c:pt idx="3397">
                  <c:v>1.2579999999999999E-2</c:v>
                </c:pt>
                <c:pt idx="3398">
                  <c:v>1.1431E-2</c:v>
                </c:pt>
                <c:pt idx="3399">
                  <c:v>1.2348E-2</c:v>
                </c:pt>
                <c:pt idx="3400">
                  <c:v>1.2204E-2</c:v>
                </c:pt>
                <c:pt idx="3401">
                  <c:v>1.2135999999999999E-2</c:v>
                </c:pt>
                <c:pt idx="3402">
                  <c:v>1.2309E-2</c:v>
                </c:pt>
                <c:pt idx="3403">
                  <c:v>1.2194999999999999E-2</c:v>
                </c:pt>
                <c:pt idx="3404">
                  <c:v>1.2248E-2</c:v>
                </c:pt>
                <c:pt idx="3405">
                  <c:v>1.1892E-2</c:v>
                </c:pt>
                <c:pt idx="3406">
                  <c:v>1.2193000000000001E-2</c:v>
                </c:pt>
                <c:pt idx="3407">
                  <c:v>1.2343E-2</c:v>
                </c:pt>
                <c:pt idx="3408">
                  <c:v>1.2460000000000001E-2</c:v>
                </c:pt>
                <c:pt idx="3409">
                  <c:v>1.6256E-2</c:v>
                </c:pt>
                <c:pt idx="3410">
                  <c:v>1.2312999999999999E-2</c:v>
                </c:pt>
                <c:pt idx="3411">
                  <c:v>1.2122000000000001E-2</c:v>
                </c:pt>
                <c:pt idx="3412">
                  <c:v>1.2076E-2</c:v>
                </c:pt>
                <c:pt idx="3413">
                  <c:v>1.2191E-2</c:v>
                </c:pt>
                <c:pt idx="3414">
                  <c:v>1.2144E-2</c:v>
                </c:pt>
                <c:pt idx="3415">
                  <c:v>1.2736000000000001E-2</c:v>
                </c:pt>
                <c:pt idx="3416">
                  <c:v>1.2196E-2</c:v>
                </c:pt>
                <c:pt idx="3417">
                  <c:v>1.3433E-2</c:v>
                </c:pt>
                <c:pt idx="3418">
                  <c:v>1.2579E-2</c:v>
                </c:pt>
                <c:pt idx="3419">
                  <c:v>1.2239999999999999E-2</c:v>
                </c:pt>
                <c:pt idx="3420">
                  <c:v>1.2191E-2</c:v>
                </c:pt>
                <c:pt idx="3421">
                  <c:v>1.2163E-2</c:v>
                </c:pt>
                <c:pt idx="3422">
                  <c:v>1.2638E-2</c:v>
                </c:pt>
                <c:pt idx="3423">
                  <c:v>1.2975E-2</c:v>
                </c:pt>
                <c:pt idx="3424">
                  <c:v>1.2222999999999999E-2</c:v>
                </c:pt>
                <c:pt idx="3425">
                  <c:v>1.1867000000000001E-2</c:v>
                </c:pt>
                <c:pt idx="3426">
                  <c:v>1.2194999999999999E-2</c:v>
                </c:pt>
                <c:pt idx="3427">
                  <c:v>1.2629E-2</c:v>
                </c:pt>
                <c:pt idx="3428">
                  <c:v>1.2415000000000001E-2</c:v>
                </c:pt>
                <c:pt idx="3429">
                  <c:v>1.2305E-2</c:v>
                </c:pt>
                <c:pt idx="3430">
                  <c:v>1.2975E-2</c:v>
                </c:pt>
                <c:pt idx="3431">
                  <c:v>1.2276E-2</c:v>
                </c:pt>
                <c:pt idx="3432">
                  <c:v>1.2248999999999999E-2</c:v>
                </c:pt>
                <c:pt idx="3433">
                  <c:v>1.2969E-2</c:v>
                </c:pt>
                <c:pt idx="3434">
                  <c:v>1.2283000000000001E-2</c:v>
                </c:pt>
                <c:pt idx="3435">
                  <c:v>1.2234E-2</c:v>
                </c:pt>
                <c:pt idx="3436">
                  <c:v>1.2321E-2</c:v>
                </c:pt>
                <c:pt idx="3437">
                  <c:v>1.2473E-2</c:v>
                </c:pt>
                <c:pt idx="3438">
                  <c:v>1.217E-2</c:v>
                </c:pt>
                <c:pt idx="3439">
                  <c:v>1.247E-2</c:v>
                </c:pt>
                <c:pt idx="3440">
                  <c:v>1.3592999999999999E-2</c:v>
                </c:pt>
                <c:pt idx="3441">
                  <c:v>1.252E-2</c:v>
                </c:pt>
                <c:pt idx="3442">
                  <c:v>1.2213999999999999E-2</c:v>
                </c:pt>
                <c:pt idx="3443">
                  <c:v>1.2369E-2</c:v>
                </c:pt>
                <c:pt idx="3444">
                  <c:v>1.2924E-2</c:v>
                </c:pt>
                <c:pt idx="3445">
                  <c:v>1.235E-2</c:v>
                </c:pt>
                <c:pt idx="3446">
                  <c:v>1.1990000000000001E-2</c:v>
                </c:pt>
                <c:pt idx="3447">
                  <c:v>1.2052999999999999E-2</c:v>
                </c:pt>
                <c:pt idx="3448">
                  <c:v>1.2257000000000001E-2</c:v>
                </c:pt>
                <c:pt idx="3449">
                  <c:v>1.2278000000000001E-2</c:v>
                </c:pt>
                <c:pt idx="3450">
                  <c:v>1.2453000000000001E-2</c:v>
                </c:pt>
                <c:pt idx="3451">
                  <c:v>1.1825E-2</c:v>
                </c:pt>
                <c:pt idx="3452">
                  <c:v>1.2012999999999999E-2</c:v>
                </c:pt>
                <c:pt idx="3453">
                  <c:v>1.3129999999999999E-2</c:v>
                </c:pt>
                <c:pt idx="3454">
                  <c:v>1.2604000000000001E-2</c:v>
                </c:pt>
                <c:pt idx="3455">
                  <c:v>1.2090999999999999E-2</c:v>
                </c:pt>
                <c:pt idx="3456">
                  <c:v>1.2656000000000001E-2</c:v>
                </c:pt>
                <c:pt idx="3457">
                  <c:v>1.2492E-2</c:v>
                </c:pt>
                <c:pt idx="3458">
                  <c:v>1.2215999999999999E-2</c:v>
                </c:pt>
                <c:pt idx="3459">
                  <c:v>1.1950000000000001E-2</c:v>
                </c:pt>
                <c:pt idx="3460">
                  <c:v>1.2359E-2</c:v>
                </c:pt>
                <c:pt idx="3461">
                  <c:v>1.2251E-2</c:v>
                </c:pt>
                <c:pt idx="3462">
                  <c:v>1.359E-2</c:v>
                </c:pt>
                <c:pt idx="3463">
                  <c:v>1.2186000000000001E-2</c:v>
                </c:pt>
                <c:pt idx="3464">
                  <c:v>1.2217E-2</c:v>
                </c:pt>
                <c:pt idx="3465">
                  <c:v>1.2026999999999999E-2</c:v>
                </c:pt>
                <c:pt idx="3466">
                  <c:v>1.2762000000000001E-2</c:v>
                </c:pt>
                <c:pt idx="3467">
                  <c:v>1.2218E-2</c:v>
                </c:pt>
                <c:pt idx="3468">
                  <c:v>1.2125E-2</c:v>
                </c:pt>
                <c:pt idx="3469">
                  <c:v>1.2237E-2</c:v>
                </c:pt>
                <c:pt idx="3470">
                  <c:v>1.2086E-2</c:v>
                </c:pt>
                <c:pt idx="3471">
                  <c:v>1.2187999999999999E-2</c:v>
                </c:pt>
                <c:pt idx="3472">
                  <c:v>1.2017E-2</c:v>
                </c:pt>
                <c:pt idx="3473">
                  <c:v>1.2112E-2</c:v>
                </c:pt>
                <c:pt idx="3474">
                  <c:v>1.2241E-2</c:v>
                </c:pt>
                <c:pt idx="3475">
                  <c:v>1.2307E-2</c:v>
                </c:pt>
                <c:pt idx="3476">
                  <c:v>1.4279999999999999E-2</c:v>
                </c:pt>
                <c:pt idx="3477">
                  <c:v>1.247E-2</c:v>
                </c:pt>
                <c:pt idx="3478">
                  <c:v>1.1964000000000001E-2</c:v>
                </c:pt>
                <c:pt idx="3479">
                  <c:v>1.2491E-2</c:v>
                </c:pt>
                <c:pt idx="3480">
                  <c:v>1.2095E-2</c:v>
                </c:pt>
                <c:pt idx="3481">
                  <c:v>1.2192E-2</c:v>
                </c:pt>
                <c:pt idx="3482">
                  <c:v>1.2201999999999999E-2</c:v>
                </c:pt>
                <c:pt idx="3483">
                  <c:v>1.2755000000000001E-2</c:v>
                </c:pt>
                <c:pt idx="3484">
                  <c:v>1.2017999999999999E-2</c:v>
                </c:pt>
                <c:pt idx="3485">
                  <c:v>1.2226000000000001E-2</c:v>
                </c:pt>
                <c:pt idx="3486">
                  <c:v>1.2043999999999999E-2</c:v>
                </c:pt>
                <c:pt idx="3487">
                  <c:v>1.2068000000000001E-2</c:v>
                </c:pt>
                <c:pt idx="3488">
                  <c:v>1.2279E-2</c:v>
                </c:pt>
                <c:pt idx="3489">
                  <c:v>1.2314E-2</c:v>
                </c:pt>
                <c:pt idx="3490">
                  <c:v>1.2343E-2</c:v>
                </c:pt>
                <c:pt idx="3491">
                  <c:v>1.2197E-2</c:v>
                </c:pt>
                <c:pt idx="3492">
                  <c:v>1.2160000000000001E-2</c:v>
                </c:pt>
                <c:pt idx="3493">
                  <c:v>1.4086E-2</c:v>
                </c:pt>
                <c:pt idx="3494">
                  <c:v>1.2052999999999999E-2</c:v>
                </c:pt>
                <c:pt idx="3495">
                  <c:v>1.2607999999999999E-2</c:v>
                </c:pt>
                <c:pt idx="3496">
                  <c:v>1.2437E-2</c:v>
                </c:pt>
                <c:pt idx="3497">
                  <c:v>1.2125E-2</c:v>
                </c:pt>
                <c:pt idx="3498">
                  <c:v>1.2126E-2</c:v>
                </c:pt>
                <c:pt idx="3499">
                  <c:v>1.2128E-2</c:v>
                </c:pt>
                <c:pt idx="3500">
                  <c:v>1.2219000000000001E-2</c:v>
                </c:pt>
                <c:pt idx="3501">
                  <c:v>1.2017999999999999E-2</c:v>
                </c:pt>
                <c:pt idx="3502">
                  <c:v>1.2619999999999999E-2</c:v>
                </c:pt>
                <c:pt idx="3503">
                  <c:v>1.2101000000000001E-2</c:v>
                </c:pt>
                <c:pt idx="3504">
                  <c:v>1.201E-2</c:v>
                </c:pt>
                <c:pt idx="3505">
                  <c:v>1.2787E-2</c:v>
                </c:pt>
                <c:pt idx="3506">
                  <c:v>1.2184E-2</c:v>
                </c:pt>
                <c:pt idx="3507">
                  <c:v>1.1991E-2</c:v>
                </c:pt>
                <c:pt idx="3508">
                  <c:v>1.2172000000000001E-2</c:v>
                </c:pt>
                <c:pt idx="3509">
                  <c:v>0.15867000000000001</c:v>
                </c:pt>
                <c:pt idx="3510">
                  <c:v>1.221E-2</c:v>
                </c:pt>
                <c:pt idx="3511">
                  <c:v>1.2803999999999999E-2</c:v>
                </c:pt>
                <c:pt idx="3512">
                  <c:v>1.2298E-2</c:v>
                </c:pt>
                <c:pt idx="3513">
                  <c:v>1.2215999999999999E-2</c:v>
                </c:pt>
                <c:pt idx="3514">
                  <c:v>1.2867E-2</c:v>
                </c:pt>
                <c:pt idx="3515">
                  <c:v>1.2184E-2</c:v>
                </c:pt>
                <c:pt idx="3516">
                  <c:v>1.2288E-2</c:v>
                </c:pt>
                <c:pt idx="3517">
                  <c:v>1.1915E-2</c:v>
                </c:pt>
                <c:pt idx="3518">
                  <c:v>1.4692E-2</c:v>
                </c:pt>
                <c:pt idx="3519">
                  <c:v>1.2547000000000001E-2</c:v>
                </c:pt>
                <c:pt idx="3520">
                  <c:v>1.2307E-2</c:v>
                </c:pt>
                <c:pt idx="3521">
                  <c:v>1.291E-2</c:v>
                </c:pt>
                <c:pt idx="3522">
                  <c:v>1.2876E-2</c:v>
                </c:pt>
                <c:pt idx="3523">
                  <c:v>3.2987000000000002E-2</c:v>
                </c:pt>
                <c:pt idx="3524">
                  <c:v>1.2187999999999999E-2</c:v>
                </c:pt>
                <c:pt idx="3525">
                  <c:v>1.2133E-2</c:v>
                </c:pt>
                <c:pt idx="3526">
                  <c:v>1.2309E-2</c:v>
                </c:pt>
                <c:pt idx="3527">
                  <c:v>1.4067E-2</c:v>
                </c:pt>
                <c:pt idx="3528">
                  <c:v>1.3462E-2</c:v>
                </c:pt>
                <c:pt idx="3529">
                  <c:v>1.2045E-2</c:v>
                </c:pt>
                <c:pt idx="3530">
                  <c:v>1.214E-2</c:v>
                </c:pt>
                <c:pt idx="3531">
                  <c:v>4.3345000000000002E-2</c:v>
                </c:pt>
                <c:pt idx="3532">
                  <c:v>1.3096999999999999E-2</c:v>
                </c:pt>
                <c:pt idx="3533">
                  <c:v>1.9973000000000001E-2</c:v>
                </c:pt>
                <c:pt idx="3534">
                  <c:v>1.2030000000000001E-2</c:v>
                </c:pt>
                <c:pt idx="3535">
                  <c:v>1.2156999999999999E-2</c:v>
                </c:pt>
                <c:pt idx="3536">
                  <c:v>1.2199E-2</c:v>
                </c:pt>
                <c:pt idx="3537">
                  <c:v>1.2267999999999999E-2</c:v>
                </c:pt>
                <c:pt idx="3538">
                  <c:v>1.3136999999999999E-2</c:v>
                </c:pt>
                <c:pt idx="3539">
                  <c:v>1.2501999999999999E-2</c:v>
                </c:pt>
                <c:pt idx="3540">
                  <c:v>1.2256E-2</c:v>
                </c:pt>
                <c:pt idx="3541">
                  <c:v>1.2241E-2</c:v>
                </c:pt>
                <c:pt idx="3542">
                  <c:v>1.2219000000000001E-2</c:v>
                </c:pt>
                <c:pt idx="3543">
                  <c:v>1.2363000000000001E-2</c:v>
                </c:pt>
                <c:pt idx="3544">
                  <c:v>1.2184E-2</c:v>
                </c:pt>
                <c:pt idx="3545">
                  <c:v>1.2345999999999999E-2</c:v>
                </c:pt>
                <c:pt idx="3546">
                  <c:v>1.2199E-2</c:v>
                </c:pt>
                <c:pt idx="3547">
                  <c:v>1.209E-2</c:v>
                </c:pt>
                <c:pt idx="3548">
                  <c:v>1.2213E-2</c:v>
                </c:pt>
                <c:pt idx="3549">
                  <c:v>0.03</c:v>
                </c:pt>
                <c:pt idx="3550">
                  <c:v>1.2721E-2</c:v>
                </c:pt>
                <c:pt idx="3551">
                  <c:v>1.2227999999999999E-2</c:v>
                </c:pt>
                <c:pt idx="3552">
                  <c:v>1.2066E-2</c:v>
                </c:pt>
                <c:pt idx="3553">
                  <c:v>1.2337000000000001E-2</c:v>
                </c:pt>
                <c:pt idx="3554">
                  <c:v>1.2033E-2</c:v>
                </c:pt>
                <c:pt idx="3555">
                  <c:v>1.2156999999999999E-2</c:v>
                </c:pt>
                <c:pt idx="3556">
                  <c:v>1.2204E-2</c:v>
                </c:pt>
                <c:pt idx="3557">
                  <c:v>1.2156999999999999E-2</c:v>
                </c:pt>
                <c:pt idx="3558">
                  <c:v>1.197E-2</c:v>
                </c:pt>
                <c:pt idx="3559">
                  <c:v>1.2808999999999999E-2</c:v>
                </c:pt>
                <c:pt idx="3560">
                  <c:v>1.2324999999999999E-2</c:v>
                </c:pt>
                <c:pt idx="3561">
                  <c:v>1.2212000000000001E-2</c:v>
                </c:pt>
                <c:pt idx="3562">
                  <c:v>1.2146000000000001E-2</c:v>
                </c:pt>
                <c:pt idx="3563">
                  <c:v>1.2333999999999999E-2</c:v>
                </c:pt>
                <c:pt idx="3564">
                  <c:v>1.2256E-2</c:v>
                </c:pt>
                <c:pt idx="3565">
                  <c:v>1.2501999999999999E-2</c:v>
                </c:pt>
                <c:pt idx="3566">
                  <c:v>1.3731E-2</c:v>
                </c:pt>
                <c:pt idx="3567">
                  <c:v>1.2045999999999999E-2</c:v>
                </c:pt>
                <c:pt idx="3568">
                  <c:v>1.2050999999999999E-2</c:v>
                </c:pt>
                <c:pt idx="3569">
                  <c:v>1.2485E-2</c:v>
                </c:pt>
                <c:pt idx="3570">
                  <c:v>1.3370999999999999E-2</c:v>
                </c:pt>
                <c:pt idx="3571">
                  <c:v>1.4397E-2</c:v>
                </c:pt>
                <c:pt idx="3572">
                  <c:v>1.2292000000000001E-2</c:v>
                </c:pt>
                <c:pt idx="3573">
                  <c:v>1.2066E-2</c:v>
                </c:pt>
                <c:pt idx="3574">
                  <c:v>1.2423999999999999E-2</c:v>
                </c:pt>
                <c:pt idx="3575">
                  <c:v>1.3743E-2</c:v>
                </c:pt>
                <c:pt idx="3576">
                  <c:v>1.2052999999999999E-2</c:v>
                </c:pt>
                <c:pt idx="3577">
                  <c:v>1.2096000000000001E-2</c:v>
                </c:pt>
                <c:pt idx="3578">
                  <c:v>1.2194999999999999E-2</c:v>
                </c:pt>
                <c:pt idx="3579">
                  <c:v>1.2128999999999999E-2</c:v>
                </c:pt>
                <c:pt idx="3580">
                  <c:v>1.2454E-2</c:v>
                </c:pt>
                <c:pt idx="3581">
                  <c:v>1.2904000000000001E-2</c:v>
                </c:pt>
                <c:pt idx="3582">
                  <c:v>1.2363000000000001E-2</c:v>
                </c:pt>
                <c:pt idx="3583">
                  <c:v>1.193E-2</c:v>
                </c:pt>
                <c:pt idx="3584">
                  <c:v>1.2139E-2</c:v>
                </c:pt>
                <c:pt idx="3585">
                  <c:v>1.2540000000000001E-2</c:v>
                </c:pt>
                <c:pt idx="3586">
                  <c:v>1.256E-2</c:v>
                </c:pt>
                <c:pt idx="3587">
                  <c:v>1.2347E-2</c:v>
                </c:pt>
                <c:pt idx="3588">
                  <c:v>1.2388E-2</c:v>
                </c:pt>
                <c:pt idx="3589">
                  <c:v>1.2082000000000001E-2</c:v>
                </c:pt>
                <c:pt idx="3590">
                  <c:v>1.223E-2</c:v>
                </c:pt>
                <c:pt idx="3591">
                  <c:v>1.2373E-2</c:v>
                </c:pt>
                <c:pt idx="3592">
                  <c:v>1.3698E-2</c:v>
                </c:pt>
                <c:pt idx="3593">
                  <c:v>1.2135E-2</c:v>
                </c:pt>
                <c:pt idx="3594">
                  <c:v>1.2593999999999999E-2</c:v>
                </c:pt>
                <c:pt idx="3595">
                  <c:v>1.2096000000000001E-2</c:v>
                </c:pt>
                <c:pt idx="3596">
                  <c:v>1.1960999999999999E-2</c:v>
                </c:pt>
                <c:pt idx="3597">
                  <c:v>1.2189E-2</c:v>
                </c:pt>
                <c:pt idx="3598">
                  <c:v>1.2265E-2</c:v>
                </c:pt>
                <c:pt idx="3599">
                  <c:v>1.3979E-2</c:v>
                </c:pt>
                <c:pt idx="3600">
                  <c:v>1.3908999999999999E-2</c:v>
                </c:pt>
                <c:pt idx="3601">
                  <c:v>1.2459E-2</c:v>
                </c:pt>
                <c:pt idx="3602">
                  <c:v>1.2751999999999999E-2</c:v>
                </c:pt>
                <c:pt idx="3603">
                  <c:v>1.2681E-2</c:v>
                </c:pt>
                <c:pt idx="3604">
                  <c:v>1.2671999999999999E-2</c:v>
                </c:pt>
                <c:pt idx="3605">
                  <c:v>1.2435999999999999E-2</c:v>
                </c:pt>
                <c:pt idx="3606">
                  <c:v>1.4123E-2</c:v>
                </c:pt>
                <c:pt idx="3607">
                  <c:v>1.2028E-2</c:v>
                </c:pt>
                <c:pt idx="3608">
                  <c:v>1.2355E-2</c:v>
                </c:pt>
                <c:pt idx="3609">
                  <c:v>1.2423E-2</c:v>
                </c:pt>
                <c:pt idx="3610">
                  <c:v>1.2031E-2</c:v>
                </c:pt>
                <c:pt idx="3611">
                  <c:v>1.2215E-2</c:v>
                </c:pt>
                <c:pt idx="3612">
                  <c:v>1.3743E-2</c:v>
                </c:pt>
                <c:pt idx="3613">
                  <c:v>1.2085E-2</c:v>
                </c:pt>
                <c:pt idx="3614">
                  <c:v>1.2697E-2</c:v>
                </c:pt>
                <c:pt idx="3615">
                  <c:v>1.2333999999999999E-2</c:v>
                </c:pt>
                <c:pt idx="3616">
                  <c:v>1.1887999999999999E-2</c:v>
                </c:pt>
                <c:pt idx="3617">
                  <c:v>1.2211E-2</c:v>
                </c:pt>
                <c:pt idx="3618">
                  <c:v>1.3465E-2</c:v>
                </c:pt>
                <c:pt idx="3619">
                  <c:v>1.2997E-2</c:v>
                </c:pt>
                <c:pt idx="3620">
                  <c:v>1.2097999999999999E-2</c:v>
                </c:pt>
                <c:pt idx="3621">
                  <c:v>1.2338E-2</c:v>
                </c:pt>
                <c:pt idx="3622">
                  <c:v>1.2285000000000001E-2</c:v>
                </c:pt>
                <c:pt idx="3623">
                  <c:v>1.2574E-2</c:v>
                </c:pt>
                <c:pt idx="3624">
                  <c:v>1.1816999999999999E-2</c:v>
                </c:pt>
                <c:pt idx="3625">
                  <c:v>1.2172000000000001E-2</c:v>
                </c:pt>
                <c:pt idx="3626">
                  <c:v>1.2191E-2</c:v>
                </c:pt>
                <c:pt idx="3627">
                  <c:v>1.2387E-2</c:v>
                </c:pt>
                <c:pt idx="3628">
                  <c:v>1.2579999999999999E-2</c:v>
                </c:pt>
                <c:pt idx="3629">
                  <c:v>1.3527000000000001E-2</c:v>
                </c:pt>
                <c:pt idx="3630">
                  <c:v>1.2050999999999999E-2</c:v>
                </c:pt>
                <c:pt idx="3631">
                  <c:v>1.2196E-2</c:v>
                </c:pt>
                <c:pt idx="3632">
                  <c:v>1.189E-2</c:v>
                </c:pt>
                <c:pt idx="3633">
                  <c:v>1.2818E-2</c:v>
                </c:pt>
                <c:pt idx="3634">
                  <c:v>1.2324E-2</c:v>
                </c:pt>
                <c:pt idx="3635">
                  <c:v>1.1676000000000001E-2</c:v>
                </c:pt>
                <c:pt idx="3636">
                  <c:v>1.2099E-2</c:v>
                </c:pt>
                <c:pt idx="3637">
                  <c:v>1.2376E-2</c:v>
                </c:pt>
                <c:pt idx="3638">
                  <c:v>1.2159E-2</c:v>
                </c:pt>
                <c:pt idx="3639">
                  <c:v>1.2708000000000001E-2</c:v>
                </c:pt>
                <c:pt idx="3640">
                  <c:v>1.2302E-2</c:v>
                </c:pt>
                <c:pt idx="3641">
                  <c:v>1.2108000000000001E-2</c:v>
                </c:pt>
                <c:pt idx="3642">
                  <c:v>1.208E-2</c:v>
                </c:pt>
                <c:pt idx="3643">
                  <c:v>1.2415000000000001E-2</c:v>
                </c:pt>
                <c:pt idx="3644">
                  <c:v>1.2062E-2</c:v>
                </c:pt>
                <c:pt idx="3645">
                  <c:v>1.2284E-2</c:v>
                </c:pt>
                <c:pt idx="3646">
                  <c:v>1.2546E-2</c:v>
                </c:pt>
                <c:pt idx="3647">
                  <c:v>1.3561999999999999E-2</c:v>
                </c:pt>
                <c:pt idx="3648">
                  <c:v>1.2508E-2</c:v>
                </c:pt>
                <c:pt idx="3649">
                  <c:v>1.2096000000000001E-2</c:v>
                </c:pt>
                <c:pt idx="3650">
                  <c:v>1.2503999999999999E-2</c:v>
                </c:pt>
                <c:pt idx="3651">
                  <c:v>1.1969E-2</c:v>
                </c:pt>
                <c:pt idx="3652">
                  <c:v>1.2064E-2</c:v>
                </c:pt>
                <c:pt idx="3653">
                  <c:v>1.2317E-2</c:v>
                </c:pt>
                <c:pt idx="3654">
                  <c:v>1.2168E-2</c:v>
                </c:pt>
                <c:pt idx="3655">
                  <c:v>1.4984000000000001E-2</c:v>
                </c:pt>
                <c:pt idx="3656">
                  <c:v>1.2670000000000001E-2</c:v>
                </c:pt>
                <c:pt idx="3657">
                  <c:v>1.2054E-2</c:v>
                </c:pt>
                <c:pt idx="3658">
                  <c:v>1.2142E-2</c:v>
                </c:pt>
                <c:pt idx="3659">
                  <c:v>1.2263E-2</c:v>
                </c:pt>
                <c:pt idx="3660">
                  <c:v>1.2916E-2</c:v>
                </c:pt>
                <c:pt idx="3661">
                  <c:v>1.2383E-2</c:v>
                </c:pt>
                <c:pt idx="3662">
                  <c:v>1.2222E-2</c:v>
                </c:pt>
                <c:pt idx="3663">
                  <c:v>1.1788E-2</c:v>
                </c:pt>
                <c:pt idx="3664">
                  <c:v>1.3376000000000001E-2</c:v>
                </c:pt>
                <c:pt idx="3665">
                  <c:v>1.2305E-2</c:v>
                </c:pt>
                <c:pt idx="3666">
                  <c:v>1.218E-2</c:v>
                </c:pt>
                <c:pt idx="3667">
                  <c:v>1.2102999999999999E-2</c:v>
                </c:pt>
                <c:pt idx="3668">
                  <c:v>1.2467000000000001E-2</c:v>
                </c:pt>
                <c:pt idx="3669">
                  <c:v>1.3047E-2</c:v>
                </c:pt>
                <c:pt idx="3670">
                  <c:v>1.2093E-2</c:v>
                </c:pt>
                <c:pt idx="3671">
                  <c:v>1.2045E-2</c:v>
                </c:pt>
                <c:pt idx="3672">
                  <c:v>1.1601999999999999E-2</c:v>
                </c:pt>
                <c:pt idx="3673">
                  <c:v>1.2222E-2</c:v>
                </c:pt>
                <c:pt idx="3674">
                  <c:v>1.29E-2</c:v>
                </c:pt>
                <c:pt idx="3675">
                  <c:v>1.1995E-2</c:v>
                </c:pt>
                <c:pt idx="3676">
                  <c:v>1.2781000000000001E-2</c:v>
                </c:pt>
                <c:pt idx="3677">
                  <c:v>1.2274E-2</c:v>
                </c:pt>
                <c:pt idx="3678">
                  <c:v>1.2061000000000001E-2</c:v>
                </c:pt>
                <c:pt idx="3679">
                  <c:v>1.221E-2</c:v>
                </c:pt>
                <c:pt idx="3680">
                  <c:v>1.2791E-2</c:v>
                </c:pt>
                <c:pt idx="3681">
                  <c:v>1.2251E-2</c:v>
                </c:pt>
                <c:pt idx="3682">
                  <c:v>1.234E-2</c:v>
                </c:pt>
                <c:pt idx="3683">
                  <c:v>1.2973E-2</c:v>
                </c:pt>
                <c:pt idx="3684">
                  <c:v>1.2043999999999999E-2</c:v>
                </c:pt>
                <c:pt idx="3685">
                  <c:v>1.2432E-2</c:v>
                </c:pt>
                <c:pt idx="3686">
                  <c:v>1.2366E-2</c:v>
                </c:pt>
                <c:pt idx="3687">
                  <c:v>1.2371E-2</c:v>
                </c:pt>
                <c:pt idx="3688">
                  <c:v>1.2342000000000001E-2</c:v>
                </c:pt>
                <c:pt idx="3689">
                  <c:v>1.2181000000000001E-2</c:v>
                </c:pt>
                <c:pt idx="3690">
                  <c:v>1.3124E-2</c:v>
                </c:pt>
                <c:pt idx="3691">
                  <c:v>1.2265E-2</c:v>
                </c:pt>
                <c:pt idx="3692">
                  <c:v>1.1828999999999999E-2</c:v>
                </c:pt>
                <c:pt idx="3693">
                  <c:v>1.3221999999999999E-2</c:v>
                </c:pt>
                <c:pt idx="3694">
                  <c:v>1.2298999999999999E-2</c:v>
                </c:pt>
                <c:pt idx="3695">
                  <c:v>1.2173E-2</c:v>
                </c:pt>
                <c:pt idx="3696">
                  <c:v>1.2555999999999999E-2</c:v>
                </c:pt>
                <c:pt idx="3697">
                  <c:v>1.2252000000000001E-2</c:v>
                </c:pt>
                <c:pt idx="3698">
                  <c:v>1.1969E-2</c:v>
                </c:pt>
                <c:pt idx="3699">
                  <c:v>1.2163E-2</c:v>
                </c:pt>
                <c:pt idx="3700">
                  <c:v>1.2239E-2</c:v>
                </c:pt>
                <c:pt idx="3701">
                  <c:v>1.2732E-2</c:v>
                </c:pt>
                <c:pt idx="3702">
                  <c:v>1.2244E-2</c:v>
                </c:pt>
                <c:pt idx="3703">
                  <c:v>1.24E-2</c:v>
                </c:pt>
                <c:pt idx="3704">
                  <c:v>1.2439E-2</c:v>
                </c:pt>
                <c:pt idx="3705">
                  <c:v>1.2141000000000001E-2</c:v>
                </c:pt>
                <c:pt idx="3706">
                  <c:v>1.2019E-2</c:v>
                </c:pt>
                <c:pt idx="3707">
                  <c:v>1.2799E-2</c:v>
                </c:pt>
                <c:pt idx="3708">
                  <c:v>1.2031999999999999E-2</c:v>
                </c:pt>
                <c:pt idx="3709">
                  <c:v>1.2130999999999999E-2</c:v>
                </c:pt>
                <c:pt idx="3710">
                  <c:v>1.2120000000000001E-2</c:v>
                </c:pt>
                <c:pt idx="3711">
                  <c:v>1.2161E-2</c:v>
                </c:pt>
                <c:pt idx="3712">
                  <c:v>1.2153000000000001E-2</c:v>
                </c:pt>
                <c:pt idx="3713">
                  <c:v>1.2281E-2</c:v>
                </c:pt>
                <c:pt idx="3714">
                  <c:v>1.2498E-2</c:v>
                </c:pt>
                <c:pt idx="3715">
                  <c:v>1.1906999999999999E-2</c:v>
                </c:pt>
                <c:pt idx="3716">
                  <c:v>1.2146000000000001E-2</c:v>
                </c:pt>
                <c:pt idx="3717">
                  <c:v>1.1885E-2</c:v>
                </c:pt>
                <c:pt idx="3718">
                  <c:v>1.2421E-2</c:v>
                </c:pt>
                <c:pt idx="3719">
                  <c:v>1.4626999999999999E-2</c:v>
                </c:pt>
                <c:pt idx="3720">
                  <c:v>1.2355E-2</c:v>
                </c:pt>
                <c:pt idx="3721">
                  <c:v>1.3068E-2</c:v>
                </c:pt>
                <c:pt idx="3722">
                  <c:v>1.2057999999999999E-2</c:v>
                </c:pt>
                <c:pt idx="3723">
                  <c:v>1.2102E-2</c:v>
                </c:pt>
                <c:pt idx="3724">
                  <c:v>1.2307999999999999E-2</c:v>
                </c:pt>
                <c:pt idx="3725">
                  <c:v>1.2218E-2</c:v>
                </c:pt>
                <c:pt idx="3726">
                  <c:v>1.2239E-2</c:v>
                </c:pt>
                <c:pt idx="3727">
                  <c:v>1.2126E-2</c:v>
                </c:pt>
                <c:pt idx="3728">
                  <c:v>1.2264000000000001E-2</c:v>
                </c:pt>
                <c:pt idx="3729">
                  <c:v>1.2555999999999999E-2</c:v>
                </c:pt>
                <c:pt idx="3730">
                  <c:v>1.2574E-2</c:v>
                </c:pt>
                <c:pt idx="3731">
                  <c:v>1.2375000000000001E-2</c:v>
                </c:pt>
                <c:pt idx="3732">
                  <c:v>1.2295E-2</c:v>
                </c:pt>
                <c:pt idx="3733">
                  <c:v>1.2479000000000001E-2</c:v>
                </c:pt>
                <c:pt idx="3734">
                  <c:v>1.2108000000000001E-2</c:v>
                </c:pt>
                <c:pt idx="3735">
                  <c:v>1.2312999999999999E-2</c:v>
                </c:pt>
                <c:pt idx="3736">
                  <c:v>2.2696000000000001E-2</c:v>
                </c:pt>
                <c:pt idx="3737">
                  <c:v>1.2194E-2</c:v>
                </c:pt>
                <c:pt idx="3738">
                  <c:v>1.2284E-2</c:v>
                </c:pt>
                <c:pt idx="3739">
                  <c:v>1.4187999999999999E-2</c:v>
                </c:pt>
                <c:pt idx="3740">
                  <c:v>1.2005999999999999E-2</c:v>
                </c:pt>
                <c:pt idx="3741">
                  <c:v>1.3074000000000001E-2</c:v>
                </c:pt>
                <c:pt idx="3742">
                  <c:v>1.7422E-2</c:v>
                </c:pt>
                <c:pt idx="3743">
                  <c:v>1.1667E-2</c:v>
                </c:pt>
                <c:pt idx="3744">
                  <c:v>1.2573000000000001E-2</c:v>
                </c:pt>
                <c:pt idx="3745">
                  <c:v>1.1709000000000001E-2</c:v>
                </c:pt>
                <c:pt idx="3746">
                  <c:v>1.4134000000000001E-2</c:v>
                </c:pt>
                <c:pt idx="3747">
                  <c:v>1.2154E-2</c:v>
                </c:pt>
                <c:pt idx="3748">
                  <c:v>1.2233000000000001E-2</c:v>
                </c:pt>
                <c:pt idx="3749">
                  <c:v>1.2156999999999999E-2</c:v>
                </c:pt>
                <c:pt idx="3750">
                  <c:v>1.2352E-2</c:v>
                </c:pt>
                <c:pt idx="3751">
                  <c:v>1.2383E-2</c:v>
                </c:pt>
                <c:pt idx="3752">
                  <c:v>1.1990000000000001E-2</c:v>
                </c:pt>
                <c:pt idx="3753">
                  <c:v>1.1849E-2</c:v>
                </c:pt>
                <c:pt idx="3754">
                  <c:v>1.2067E-2</c:v>
                </c:pt>
                <c:pt idx="3755">
                  <c:v>1.1944E-2</c:v>
                </c:pt>
                <c:pt idx="3756">
                  <c:v>1.2246E-2</c:v>
                </c:pt>
                <c:pt idx="3757">
                  <c:v>1.2134000000000001E-2</c:v>
                </c:pt>
                <c:pt idx="3758">
                  <c:v>1.2122000000000001E-2</c:v>
                </c:pt>
                <c:pt idx="3759">
                  <c:v>2.3730000000000001E-2</c:v>
                </c:pt>
                <c:pt idx="3760">
                  <c:v>1.306E-2</c:v>
                </c:pt>
                <c:pt idx="3761">
                  <c:v>1.2416E-2</c:v>
                </c:pt>
                <c:pt idx="3762">
                  <c:v>1.2168999999999999E-2</c:v>
                </c:pt>
                <c:pt idx="3763">
                  <c:v>1.2596E-2</c:v>
                </c:pt>
                <c:pt idx="3764">
                  <c:v>1.2171E-2</c:v>
                </c:pt>
                <c:pt idx="3765">
                  <c:v>1.2439E-2</c:v>
                </c:pt>
                <c:pt idx="3766">
                  <c:v>1.2345999999999999E-2</c:v>
                </c:pt>
                <c:pt idx="3767">
                  <c:v>1.2217E-2</c:v>
                </c:pt>
                <c:pt idx="3768">
                  <c:v>1.2520999999999999E-2</c:v>
                </c:pt>
                <c:pt idx="3769">
                  <c:v>1.2289E-2</c:v>
                </c:pt>
                <c:pt idx="3770">
                  <c:v>1.2145E-2</c:v>
                </c:pt>
                <c:pt idx="3771">
                  <c:v>1.2197E-2</c:v>
                </c:pt>
                <c:pt idx="3772">
                  <c:v>1.2361E-2</c:v>
                </c:pt>
                <c:pt idx="3773">
                  <c:v>1.2529E-2</c:v>
                </c:pt>
                <c:pt idx="3774">
                  <c:v>1.2857E-2</c:v>
                </c:pt>
                <c:pt idx="3775">
                  <c:v>1.2274999999999999E-2</c:v>
                </c:pt>
                <c:pt idx="3776">
                  <c:v>1.2168999999999999E-2</c:v>
                </c:pt>
                <c:pt idx="3777">
                  <c:v>1.2146000000000001E-2</c:v>
                </c:pt>
                <c:pt idx="3778">
                  <c:v>1.4059E-2</c:v>
                </c:pt>
                <c:pt idx="3779">
                  <c:v>1.3232000000000001E-2</c:v>
                </c:pt>
                <c:pt idx="3780">
                  <c:v>1.4625000000000001E-2</c:v>
                </c:pt>
                <c:pt idx="3781">
                  <c:v>1.2721E-2</c:v>
                </c:pt>
                <c:pt idx="3782">
                  <c:v>1.2276E-2</c:v>
                </c:pt>
                <c:pt idx="3783">
                  <c:v>1.2096000000000001E-2</c:v>
                </c:pt>
                <c:pt idx="3784">
                  <c:v>1.2867999999999999E-2</c:v>
                </c:pt>
                <c:pt idx="3785">
                  <c:v>1.342E-2</c:v>
                </c:pt>
                <c:pt idx="3786">
                  <c:v>1.2296E-2</c:v>
                </c:pt>
                <c:pt idx="3787">
                  <c:v>1.2093E-2</c:v>
                </c:pt>
                <c:pt idx="3788">
                  <c:v>1.2137999999999999E-2</c:v>
                </c:pt>
                <c:pt idx="3789">
                  <c:v>1.2152E-2</c:v>
                </c:pt>
                <c:pt idx="3790">
                  <c:v>1.2543E-2</c:v>
                </c:pt>
                <c:pt idx="3791">
                  <c:v>1.2293E-2</c:v>
                </c:pt>
                <c:pt idx="3792">
                  <c:v>1.2174000000000001E-2</c:v>
                </c:pt>
                <c:pt idx="3793">
                  <c:v>1.2031E-2</c:v>
                </c:pt>
                <c:pt idx="3794">
                  <c:v>1.2120000000000001E-2</c:v>
                </c:pt>
                <c:pt idx="3795">
                  <c:v>1.2316000000000001E-2</c:v>
                </c:pt>
                <c:pt idx="3796">
                  <c:v>1.2451E-2</c:v>
                </c:pt>
                <c:pt idx="3797">
                  <c:v>1.1908E-2</c:v>
                </c:pt>
                <c:pt idx="3798">
                  <c:v>1.2736000000000001E-2</c:v>
                </c:pt>
                <c:pt idx="3799">
                  <c:v>1.2834999999999999E-2</c:v>
                </c:pt>
                <c:pt idx="3800">
                  <c:v>1.2638999999999999E-2</c:v>
                </c:pt>
                <c:pt idx="3801">
                  <c:v>1.2328E-2</c:v>
                </c:pt>
                <c:pt idx="3802">
                  <c:v>1.2205000000000001E-2</c:v>
                </c:pt>
                <c:pt idx="3803">
                  <c:v>1.2987E-2</c:v>
                </c:pt>
                <c:pt idx="3804">
                  <c:v>1.2226000000000001E-2</c:v>
                </c:pt>
                <c:pt idx="3805">
                  <c:v>1.2256E-2</c:v>
                </c:pt>
                <c:pt idx="3806">
                  <c:v>1.2319999999999999E-2</c:v>
                </c:pt>
                <c:pt idx="3807">
                  <c:v>1.1937E-2</c:v>
                </c:pt>
                <c:pt idx="3808">
                  <c:v>1.2684000000000001E-2</c:v>
                </c:pt>
                <c:pt idx="3809">
                  <c:v>1.2154E-2</c:v>
                </c:pt>
                <c:pt idx="3810">
                  <c:v>1.2838E-2</c:v>
                </c:pt>
                <c:pt idx="3811">
                  <c:v>1.3030999999999999E-2</c:v>
                </c:pt>
                <c:pt idx="3812">
                  <c:v>1.2108000000000001E-2</c:v>
                </c:pt>
                <c:pt idx="3813">
                  <c:v>1.2199E-2</c:v>
                </c:pt>
                <c:pt idx="3814">
                  <c:v>1.2104E-2</c:v>
                </c:pt>
                <c:pt idx="3815">
                  <c:v>1.2081E-2</c:v>
                </c:pt>
                <c:pt idx="3816">
                  <c:v>1.2814000000000001E-2</c:v>
                </c:pt>
                <c:pt idx="3817">
                  <c:v>1.2919999999999999E-2</c:v>
                </c:pt>
                <c:pt idx="3818">
                  <c:v>1.2074E-2</c:v>
                </c:pt>
                <c:pt idx="3819">
                  <c:v>1.2197E-2</c:v>
                </c:pt>
                <c:pt idx="3820">
                  <c:v>1.2189E-2</c:v>
                </c:pt>
                <c:pt idx="3821">
                  <c:v>1.2141000000000001E-2</c:v>
                </c:pt>
                <c:pt idx="3822">
                  <c:v>1.2168999999999999E-2</c:v>
                </c:pt>
                <c:pt idx="3823">
                  <c:v>1.2017999999999999E-2</c:v>
                </c:pt>
                <c:pt idx="3824">
                  <c:v>1.2989000000000001E-2</c:v>
                </c:pt>
                <c:pt idx="3825">
                  <c:v>1.3172E-2</c:v>
                </c:pt>
                <c:pt idx="3826">
                  <c:v>1.2052E-2</c:v>
                </c:pt>
                <c:pt idx="3827">
                  <c:v>1.2118E-2</c:v>
                </c:pt>
                <c:pt idx="3828">
                  <c:v>1.2173E-2</c:v>
                </c:pt>
                <c:pt idx="3829">
                  <c:v>1.2347E-2</c:v>
                </c:pt>
                <c:pt idx="3830">
                  <c:v>1.2182999999999999E-2</c:v>
                </c:pt>
                <c:pt idx="3831">
                  <c:v>1.3285999999999999E-2</c:v>
                </c:pt>
                <c:pt idx="3832">
                  <c:v>1.1844E-2</c:v>
                </c:pt>
                <c:pt idx="3833">
                  <c:v>1.2178E-2</c:v>
                </c:pt>
                <c:pt idx="3834">
                  <c:v>1.2137E-2</c:v>
                </c:pt>
                <c:pt idx="3835">
                  <c:v>1.2171E-2</c:v>
                </c:pt>
                <c:pt idx="3836">
                  <c:v>1.2092E-2</c:v>
                </c:pt>
                <c:pt idx="3837">
                  <c:v>1.2005999999999999E-2</c:v>
                </c:pt>
                <c:pt idx="3838">
                  <c:v>1.2341E-2</c:v>
                </c:pt>
                <c:pt idx="3839">
                  <c:v>1.2364999999999999E-2</c:v>
                </c:pt>
                <c:pt idx="3840">
                  <c:v>1.2177E-2</c:v>
                </c:pt>
                <c:pt idx="3841">
                  <c:v>1.2488000000000001E-2</c:v>
                </c:pt>
                <c:pt idx="3842">
                  <c:v>1.2418999999999999E-2</c:v>
                </c:pt>
                <c:pt idx="3843">
                  <c:v>1.3703E-2</c:v>
                </c:pt>
                <c:pt idx="3844">
                  <c:v>1.1974E-2</c:v>
                </c:pt>
                <c:pt idx="3845">
                  <c:v>1.2455000000000001E-2</c:v>
                </c:pt>
                <c:pt idx="3846">
                  <c:v>1.2359E-2</c:v>
                </c:pt>
                <c:pt idx="3847">
                  <c:v>1.2487E-2</c:v>
                </c:pt>
                <c:pt idx="3848">
                  <c:v>1.2171E-2</c:v>
                </c:pt>
                <c:pt idx="3849">
                  <c:v>1.2258E-2</c:v>
                </c:pt>
                <c:pt idx="3850">
                  <c:v>1.2213999999999999E-2</c:v>
                </c:pt>
                <c:pt idx="3851">
                  <c:v>1.2322E-2</c:v>
                </c:pt>
                <c:pt idx="3852">
                  <c:v>1.2694E-2</c:v>
                </c:pt>
                <c:pt idx="3853">
                  <c:v>1.2333999999999999E-2</c:v>
                </c:pt>
                <c:pt idx="3854">
                  <c:v>1.1949E-2</c:v>
                </c:pt>
                <c:pt idx="3855">
                  <c:v>1.1926000000000001E-2</c:v>
                </c:pt>
                <c:pt idx="3856">
                  <c:v>1.2505E-2</c:v>
                </c:pt>
                <c:pt idx="3857">
                  <c:v>1.2282E-2</c:v>
                </c:pt>
                <c:pt idx="3858">
                  <c:v>1.2122000000000001E-2</c:v>
                </c:pt>
                <c:pt idx="3859">
                  <c:v>1.2295E-2</c:v>
                </c:pt>
                <c:pt idx="3860">
                  <c:v>1.2017999999999999E-2</c:v>
                </c:pt>
                <c:pt idx="3861">
                  <c:v>1.2009000000000001E-2</c:v>
                </c:pt>
                <c:pt idx="3862">
                  <c:v>1.5446E-2</c:v>
                </c:pt>
                <c:pt idx="3863">
                  <c:v>1.2123E-2</c:v>
                </c:pt>
                <c:pt idx="3864">
                  <c:v>1.3193E-2</c:v>
                </c:pt>
                <c:pt idx="3865">
                  <c:v>1.2321E-2</c:v>
                </c:pt>
                <c:pt idx="3866">
                  <c:v>1.2939000000000001E-2</c:v>
                </c:pt>
                <c:pt idx="3867">
                  <c:v>1.2208E-2</c:v>
                </c:pt>
                <c:pt idx="3868">
                  <c:v>1.2430999999999999E-2</c:v>
                </c:pt>
                <c:pt idx="3869">
                  <c:v>1.2088E-2</c:v>
                </c:pt>
                <c:pt idx="3870">
                  <c:v>1.2189999999999999E-2</c:v>
                </c:pt>
                <c:pt idx="3871">
                  <c:v>1.2158E-2</c:v>
                </c:pt>
                <c:pt idx="3872">
                  <c:v>1.2435999999999999E-2</c:v>
                </c:pt>
                <c:pt idx="3873">
                  <c:v>2.2953000000000001E-2</c:v>
                </c:pt>
                <c:pt idx="3874">
                  <c:v>1.294E-2</c:v>
                </c:pt>
                <c:pt idx="3875">
                  <c:v>1.2322E-2</c:v>
                </c:pt>
                <c:pt idx="3876">
                  <c:v>1.2385999999999999E-2</c:v>
                </c:pt>
                <c:pt idx="3877">
                  <c:v>1.2363000000000001E-2</c:v>
                </c:pt>
                <c:pt idx="3878">
                  <c:v>1.2178E-2</c:v>
                </c:pt>
                <c:pt idx="3879">
                  <c:v>1.2082000000000001E-2</c:v>
                </c:pt>
                <c:pt idx="3880">
                  <c:v>1.2316000000000001E-2</c:v>
                </c:pt>
                <c:pt idx="3881">
                  <c:v>1.3246000000000001E-2</c:v>
                </c:pt>
                <c:pt idx="3882">
                  <c:v>1.2293999999999999E-2</c:v>
                </c:pt>
                <c:pt idx="3883">
                  <c:v>1.197E-2</c:v>
                </c:pt>
                <c:pt idx="3884">
                  <c:v>1.3953999999999999E-2</c:v>
                </c:pt>
                <c:pt idx="3885">
                  <c:v>1.2083E-2</c:v>
                </c:pt>
                <c:pt idx="3886">
                  <c:v>1.2617E-2</c:v>
                </c:pt>
                <c:pt idx="3887">
                  <c:v>1.2425E-2</c:v>
                </c:pt>
                <c:pt idx="3888">
                  <c:v>1.2473E-2</c:v>
                </c:pt>
                <c:pt idx="3889">
                  <c:v>1.2351000000000001E-2</c:v>
                </c:pt>
                <c:pt idx="3890">
                  <c:v>1.3717E-2</c:v>
                </c:pt>
                <c:pt idx="3891">
                  <c:v>1.2120000000000001E-2</c:v>
                </c:pt>
                <c:pt idx="3892">
                  <c:v>1.2082000000000001E-2</c:v>
                </c:pt>
                <c:pt idx="3893">
                  <c:v>1.2043E-2</c:v>
                </c:pt>
                <c:pt idx="3894">
                  <c:v>1.2633E-2</c:v>
                </c:pt>
                <c:pt idx="3895">
                  <c:v>1.2106E-2</c:v>
                </c:pt>
                <c:pt idx="3896">
                  <c:v>1.2482999999999999E-2</c:v>
                </c:pt>
                <c:pt idx="3897">
                  <c:v>1.3053E-2</c:v>
                </c:pt>
                <c:pt idx="3898">
                  <c:v>1.2115000000000001E-2</c:v>
                </c:pt>
                <c:pt idx="3899">
                  <c:v>1.2241999999999999E-2</c:v>
                </c:pt>
                <c:pt idx="3900">
                  <c:v>1.2855999999999999E-2</c:v>
                </c:pt>
                <c:pt idx="3901">
                  <c:v>1.2114E-2</c:v>
                </c:pt>
                <c:pt idx="3902">
                  <c:v>1.4259000000000001E-2</c:v>
                </c:pt>
                <c:pt idx="3903">
                  <c:v>1.2158E-2</c:v>
                </c:pt>
                <c:pt idx="3904">
                  <c:v>1.2333999999999999E-2</c:v>
                </c:pt>
                <c:pt idx="3905">
                  <c:v>1.3363E-2</c:v>
                </c:pt>
                <c:pt idx="3906">
                  <c:v>1.2448000000000001E-2</c:v>
                </c:pt>
                <c:pt idx="3907">
                  <c:v>1.2364E-2</c:v>
                </c:pt>
                <c:pt idx="3908">
                  <c:v>1.2059E-2</c:v>
                </c:pt>
                <c:pt idx="3909">
                  <c:v>1.1957000000000001E-2</c:v>
                </c:pt>
                <c:pt idx="3910">
                  <c:v>1.2281E-2</c:v>
                </c:pt>
                <c:pt idx="3911">
                  <c:v>1.2112E-2</c:v>
                </c:pt>
                <c:pt idx="3912">
                  <c:v>1.2041E-2</c:v>
                </c:pt>
                <c:pt idx="3913">
                  <c:v>1.2529E-2</c:v>
                </c:pt>
                <c:pt idx="3914">
                  <c:v>1.2139E-2</c:v>
                </c:pt>
                <c:pt idx="3915">
                  <c:v>1.2034E-2</c:v>
                </c:pt>
                <c:pt idx="3916">
                  <c:v>1.2234E-2</c:v>
                </c:pt>
                <c:pt idx="3917">
                  <c:v>1.2331E-2</c:v>
                </c:pt>
                <c:pt idx="3918">
                  <c:v>1.5159000000000001E-2</c:v>
                </c:pt>
                <c:pt idx="3919">
                  <c:v>1.2260999999999999E-2</c:v>
                </c:pt>
                <c:pt idx="3920">
                  <c:v>1.2208E-2</c:v>
                </c:pt>
                <c:pt idx="3921">
                  <c:v>1.2416E-2</c:v>
                </c:pt>
                <c:pt idx="3922">
                  <c:v>1.2251E-2</c:v>
                </c:pt>
                <c:pt idx="3923">
                  <c:v>1.2292000000000001E-2</c:v>
                </c:pt>
                <c:pt idx="3924">
                  <c:v>1.2367E-2</c:v>
                </c:pt>
                <c:pt idx="3925">
                  <c:v>1.4368000000000001E-2</c:v>
                </c:pt>
                <c:pt idx="3926">
                  <c:v>1.2078999999999999E-2</c:v>
                </c:pt>
                <c:pt idx="3927">
                  <c:v>1.1916E-2</c:v>
                </c:pt>
                <c:pt idx="3928">
                  <c:v>1.2605999999999999E-2</c:v>
                </c:pt>
                <c:pt idx="3929">
                  <c:v>1.2122000000000001E-2</c:v>
                </c:pt>
                <c:pt idx="3930">
                  <c:v>1.2296E-2</c:v>
                </c:pt>
                <c:pt idx="3931">
                  <c:v>1.2331999999999999E-2</c:v>
                </c:pt>
                <c:pt idx="3932">
                  <c:v>1.2408000000000001E-2</c:v>
                </c:pt>
                <c:pt idx="3933">
                  <c:v>1.2133E-2</c:v>
                </c:pt>
                <c:pt idx="3934">
                  <c:v>1.2252000000000001E-2</c:v>
                </c:pt>
                <c:pt idx="3935">
                  <c:v>1.3867000000000001E-2</c:v>
                </c:pt>
                <c:pt idx="3936">
                  <c:v>1.2194E-2</c:v>
                </c:pt>
                <c:pt idx="3937">
                  <c:v>1.278E-2</c:v>
                </c:pt>
                <c:pt idx="3938">
                  <c:v>1.2949E-2</c:v>
                </c:pt>
                <c:pt idx="3939">
                  <c:v>1.2099E-2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82-2A45-987E-152B096ED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929360"/>
        <c:axId val="1582931136"/>
      </c:scatterChart>
      <c:valAx>
        <c:axId val="1582929360"/>
        <c:scaling>
          <c:orientation val="minMax"/>
          <c:max val="4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25400">
            <a:solidFill>
              <a:schemeClr val="bg1"/>
            </a:solidFill>
          </a:ln>
        </c:spPr>
        <c:crossAx val="1582931136"/>
        <c:crosses val="autoZero"/>
        <c:crossBetween val="midCat"/>
      </c:valAx>
      <c:valAx>
        <c:axId val="15829311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i="1" dirty="0"/>
                  <a:t>F</a:t>
                </a:r>
                <a:r>
                  <a:rPr lang="en-US" i="1" baseline="-25000" dirty="0"/>
                  <a:t>ST</a:t>
                </a:r>
                <a:r>
                  <a:rPr lang="en-US" i="1" dirty="0"/>
                  <a:t> 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25400">
            <a:solidFill>
              <a:schemeClr val="bg1"/>
            </a:solidFill>
          </a:ln>
        </c:spPr>
        <c:crossAx val="15829293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0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AK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accent6">
                  <a:alpha val="90000"/>
                </a:schemeClr>
              </a:solidFill>
              <a:ln w="12700">
                <a:solidFill>
                  <a:sysClr val="window" lastClr="FFFFFF"/>
                </a:solidFill>
              </a:ln>
            </c:spPr>
          </c:marker>
          <c:xVal>
            <c:numRef>
              <c:f>'Neutral DAPC'!$B$3:$B$33</c:f>
              <c:numCache>
                <c:formatCode>General</c:formatCode>
                <c:ptCount val="31"/>
                <c:pt idx="0">
                  <c:v>-4.1923941999999936</c:v>
                </c:pt>
                <c:pt idx="1">
                  <c:v>-4.9165000000000001</c:v>
                </c:pt>
                <c:pt idx="2">
                  <c:v>-2.3849771999999998</c:v>
                </c:pt>
                <c:pt idx="3">
                  <c:v>-2.7072462000000002</c:v>
                </c:pt>
                <c:pt idx="4">
                  <c:v>-2.4112920999999981</c:v>
                </c:pt>
                <c:pt idx="5">
                  <c:v>-2.8107850000000001</c:v>
                </c:pt>
                <c:pt idx="6">
                  <c:v>-1.7503386999999999</c:v>
                </c:pt>
                <c:pt idx="7">
                  <c:v>-2.1128708</c:v>
                </c:pt>
                <c:pt idx="8">
                  <c:v>-2.9617629999999999</c:v>
                </c:pt>
                <c:pt idx="9">
                  <c:v>-2.9729318999999998</c:v>
                </c:pt>
                <c:pt idx="10">
                  <c:v>-3.3816027000000002</c:v>
                </c:pt>
                <c:pt idx="11">
                  <c:v>-3.6202961</c:v>
                </c:pt>
                <c:pt idx="12">
                  <c:v>-2.2743022000000002</c:v>
                </c:pt>
                <c:pt idx="13">
                  <c:v>-2.4204919999999999</c:v>
                </c:pt>
                <c:pt idx="14">
                  <c:v>-2.1766309000000001</c:v>
                </c:pt>
                <c:pt idx="15">
                  <c:v>-4.772367</c:v>
                </c:pt>
                <c:pt idx="16">
                  <c:v>-3.7335264000000001</c:v>
                </c:pt>
                <c:pt idx="17">
                  <c:v>-4.7933167999999986</c:v>
                </c:pt>
                <c:pt idx="18">
                  <c:v>-3.627564</c:v>
                </c:pt>
                <c:pt idx="19">
                  <c:v>-1.9967379999999999</c:v>
                </c:pt>
                <c:pt idx="20">
                  <c:v>-2.3085524999999998</c:v>
                </c:pt>
                <c:pt idx="21">
                  <c:v>-4.9293149999999999</c:v>
                </c:pt>
                <c:pt idx="22">
                  <c:v>-4.5967292999999998</c:v>
                </c:pt>
                <c:pt idx="23">
                  <c:v>-2.7412321999999998</c:v>
                </c:pt>
                <c:pt idx="24">
                  <c:v>-2.7992556999999998</c:v>
                </c:pt>
                <c:pt idx="25">
                  <c:v>-3.9265112000000002</c:v>
                </c:pt>
                <c:pt idx="26">
                  <c:v>-3.759309</c:v>
                </c:pt>
                <c:pt idx="27">
                  <c:v>-4.3933124000000001</c:v>
                </c:pt>
                <c:pt idx="28">
                  <c:v>-4.2287727999999998</c:v>
                </c:pt>
                <c:pt idx="29">
                  <c:v>-2.6918636999999999</c:v>
                </c:pt>
                <c:pt idx="30">
                  <c:v>-1.2294061000000001</c:v>
                </c:pt>
              </c:numCache>
            </c:numRef>
          </c:xVal>
          <c:yVal>
            <c:numRef>
              <c:f>'Neutral DAPC'!$C$3:$C$33</c:f>
              <c:numCache>
                <c:formatCode>General</c:formatCode>
                <c:ptCount val="31"/>
                <c:pt idx="0">
                  <c:v>2.2504700400000002</c:v>
                </c:pt>
                <c:pt idx="1">
                  <c:v>-0.67354404999999995</c:v>
                </c:pt>
                <c:pt idx="2">
                  <c:v>0.14697958999999999</c:v>
                </c:pt>
                <c:pt idx="3">
                  <c:v>1.8831125099999999</c:v>
                </c:pt>
                <c:pt idx="4">
                  <c:v>-0.64159144999999995</c:v>
                </c:pt>
                <c:pt idx="5">
                  <c:v>-0.95596727000000004</c:v>
                </c:pt>
                <c:pt idx="6">
                  <c:v>-0.80617455999999998</c:v>
                </c:pt>
                <c:pt idx="7">
                  <c:v>-2.2065903800000002</c:v>
                </c:pt>
                <c:pt idx="8">
                  <c:v>0.67521253999999997</c:v>
                </c:pt>
                <c:pt idx="9">
                  <c:v>-7.4291789999999996E-2</c:v>
                </c:pt>
                <c:pt idx="10">
                  <c:v>-0.20921977</c:v>
                </c:pt>
                <c:pt idx="11">
                  <c:v>1.0980455899999999</c:v>
                </c:pt>
                <c:pt idx="12">
                  <c:v>1.0065061799999999</c:v>
                </c:pt>
                <c:pt idx="13">
                  <c:v>2.1774399299999998</c:v>
                </c:pt>
                <c:pt idx="14">
                  <c:v>1.38088265</c:v>
                </c:pt>
                <c:pt idx="15">
                  <c:v>-0.37896563999999999</c:v>
                </c:pt>
                <c:pt idx="16">
                  <c:v>1.9455583599999999</c:v>
                </c:pt>
                <c:pt idx="17">
                  <c:v>-0.53012046999999995</c:v>
                </c:pt>
                <c:pt idx="18">
                  <c:v>0.80319927999999996</c:v>
                </c:pt>
                <c:pt idx="19">
                  <c:v>-0.48168770999999999</c:v>
                </c:pt>
                <c:pt idx="20">
                  <c:v>0.71428912</c:v>
                </c:pt>
                <c:pt idx="21">
                  <c:v>0.35118418000000001</c:v>
                </c:pt>
                <c:pt idx="22">
                  <c:v>-0.34387707000000001</c:v>
                </c:pt>
                <c:pt idx="23">
                  <c:v>-1.48689859</c:v>
                </c:pt>
                <c:pt idx="24">
                  <c:v>-0.52679195000000001</c:v>
                </c:pt>
                <c:pt idx="25">
                  <c:v>1.5197739400000001</c:v>
                </c:pt>
                <c:pt idx="26">
                  <c:v>-0.34847129999999998</c:v>
                </c:pt>
                <c:pt idx="27">
                  <c:v>2.1077761800000001</c:v>
                </c:pt>
                <c:pt idx="28">
                  <c:v>0.37048793000000002</c:v>
                </c:pt>
                <c:pt idx="29">
                  <c:v>-0.13660438</c:v>
                </c:pt>
                <c:pt idx="30">
                  <c:v>1.3364102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48-C64A-B6F3-BA0B7FD5CE95}"/>
            </c:ext>
          </c:extLst>
        </c:ser>
        <c:ser>
          <c:idx val="1"/>
          <c:order val="1"/>
          <c:tx>
            <c:v>LK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accent2">
                  <a:alpha val="90000"/>
                </a:schemeClr>
              </a:solidFill>
              <a:ln w="12700" cmpd="sng">
                <a:solidFill>
                  <a:sysClr val="window" lastClr="FFFFFF"/>
                </a:solidFill>
              </a:ln>
            </c:spPr>
          </c:marker>
          <c:xVal>
            <c:numRef>
              <c:f>'Neutral DAPC'!$B$34:$B$64</c:f>
              <c:numCache>
                <c:formatCode>General</c:formatCode>
                <c:ptCount val="31"/>
                <c:pt idx="0">
                  <c:v>-0.87884370000000001</c:v>
                </c:pt>
                <c:pt idx="1">
                  <c:v>-1.9808025</c:v>
                </c:pt>
                <c:pt idx="2">
                  <c:v>-3.3207233</c:v>
                </c:pt>
                <c:pt idx="3">
                  <c:v>-1.0597903</c:v>
                </c:pt>
                <c:pt idx="4">
                  <c:v>-2.3221718</c:v>
                </c:pt>
                <c:pt idx="5">
                  <c:v>-2.0945504000000001</c:v>
                </c:pt>
                <c:pt idx="6">
                  <c:v>-2.1766282000000001</c:v>
                </c:pt>
                <c:pt idx="7">
                  <c:v>-2.8133623000000001</c:v>
                </c:pt>
                <c:pt idx="8">
                  <c:v>-1.9959065</c:v>
                </c:pt>
                <c:pt idx="9">
                  <c:v>-1.4379971</c:v>
                </c:pt>
                <c:pt idx="10">
                  <c:v>-3.0285093999999999</c:v>
                </c:pt>
                <c:pt idx="11">
                  <c:v>0.24033189999999999</c:v>
                </c:pt>
                <c:pt idx="12">
                  <c:v>-3.9021409999999999</c:v>
                </c:pt>
                <c:pt idx="13">
                  <c:v>-3.7026370000000002</c:v>
                </c:pt>
                <c:pt idx="14">
                  <c:v>-1.5554934</c:v>
                </c:pt>
                <c:pt idx="15">
                  <c:v>-2.5630430999999998</c:v>
                </c:pt>
                <c:pt idx="16">
                  <c:v>-2.5451898000000002</c:v>
                </c:pt>
                <c:pt idx="17">
                  <c:v>-1.3546498</c:v>
                </c:pt>
                <c:pt idx="18">
                  <c:v>-2.9413789000000001</c:v>
                </c:pt>
                <c:pt idx="19">
                  <c:v>-3.9605983</c:v>
                </c:pt>
                <c:pt idx="20">
                  <c:v>-2.8165412000000001</c:v>
                </c:pt>
                <c:pt idx="21">
                  <c:v>-3.4922113000000001</c:v>
                </c:pt>
                <c:pt idx="22">
                  <c:v>-2.5518136999999999</c:v>
                </c:pt>
                <c:pt idx="23">
                  <c:v>-3.4838342999999998</c:v>
                </c:pt>
                <c:pt idx="24">
                  <c:v>-2.0362479999999961</c:v>
                </c:pt>
                <c:pt idx="25">
                  <c:v>-1.9250815999999999</c:v>
                </c:pt>
                <c:pt idx="26">
                  <c:v>-3.2065131999999998</c:v>
                </c:pt>
                <c:pt idx="27">
                  <c:v>-1.7785029000000001</c:v>
                </c:pt>
                <c:pt idx="28">
                  <c:v>-2.2583579999999999</c:v>
                </c:pt>
                <c:pt idx="29">
                  <c:v>-2.1273442</c:v>
                </c:pt>
                <c:pt idx="30">
                  <c:v>-3.1251107999999999</c:v>
                </c:pt>
              </c:numCache>
            </c:numRef>
          </c:xVal>
          <c:yVal>
            <c:numRef>
              <c:f>'Neutral DAPC'!$C$34:$C$64</c:f>
              <c:numCache>
                <c:formatCode>General</c:formatCode>
                <c:ptCount val="31"/>
                <c:pt idx="0">
                  <c:v>0.77076257999999997</c:v>
                </c:pt>
                <c:pt idx="1">
                  <c:v>3.22665881</c:v>
                </c:pt>
                <c:pt idx="2">
                  <c:v>1.10198212</c:v>
                </c:pt>
                <c:pt idx="3">
                  <c:v>0.30487567999999998</c:v>
                </c:pt>
                <c:pt idx="4">
                  <c:v>1.1737137499999999</c:v>
                </c:pt>
                <c:pt idx="5">
                  <c:v>1.40081568</c:v>
                </c:pt>
                <c:pt idx="6">
                  <c:v>1.2143779699999999</c:v>
                </c:pt>
                <c:pt idx="7">
                  <c:v>2.7010509599999999</c:v>
                </c:pt>
                <c:pt idx="8">
                  <c:v>3.4536535100000001</c:v>
                </c:pt>
                <c:pt idx="9">
                  <c:v>1.8672831599999999</c:v>
                </c:pt>
                <c:pt idx="10">
                  <c:v>-3.1183760000000001E-2</c:v>
                </c:pt>
                <c:pt idx="11">
                  <c:v>0.60793503999999998</c:v>
                </c:pt>
                <c:pt idx="12">
                  <c:v>0.61888160999999997</c:v>
                </c:pt>
                <c:pt idx="13">
                  <c:v>-0.93033328999999998</c:v>
                </c:pt>
                <c:pt idx="14">
                  <c:v>0.59460681000000004</c:v>
                </c:pt>
                <c:pt idx="15">
                  <c:v>0.69146655000000001</c:v>
                </c:pt>
                <c:pt idx="16">
                  <c:v>1.03009511</c:v>
                </c:pt>
                <c:pt idx="17">
                  <c:v>1.48201918</c:v>
                </c:pt>
                <c:pt idx="18">
                  <c:v>-0.67741045</c:v>
                </c:pt>
                <c:pt idx="19">
                  <c:v>1.7829799200000001</c:v>
                </c:pt>
                <c:pt idx="20">
                  <c:v>0.42242527000000002</c:v>
                </c:pt>
                <c:pt idx="21">
                  <c:v>0.64327400000000001</c:v>
                </c:pt>
                <c:pt idx="22">
                  <c:v>0.89743885000000001</c:v>
                </c:pt>
                <c:pt idx="23">
                  <c:v>0.95840135000000004</c:v>
                </c:pt>
                <c:pt idx="24">
                  <c:v>1.4513178</c:v>
                </c:pt>
                <c:pt idx="25">
                  <c:v>-0.73780327999999995</c:v>
                </c:pt>
                <c:pt idx="26">
                  <c:v>3.0336262299999999</c:v>
                </c:pt>
                <c:pt idx="27">
                  <c:v>-0.74204329999999996</c:v>
                </c:pt>
                <c:pt idx="28">
                  <c:v>0.10923856999999999</c:v>
                </c:pt>
                <c:pt idx="29">
                  <c:v>1.9702348599999999</c:v>
                </c:pt>
                <c:pt idx="30">
                  <c:v>-0.43564438999999999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48-C64A-B6F3-BA0B7FD5CE95}"/>
            </c:ext>
          </c:extLst>
        </c:ser>
        <c:ser>
          <c:idx val="2"/>
          <c:order val="2"/>
          <c:tx>
            <c:v>NC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>
                  <a:alpha val="90000"/>
                </a:schemeClr>
              </a:solidFill>
              <a:ln w="12700">
                <a:solidFill>
                  <a:sysClr val="window" lastClr="FFFFFF"/>
                </a:solidFill>
              </a:ln>
            </c:spPr>
          </c:marker>
          <c:xVal>
            <c:numRef>
              <c:f>'Neutral DAPC'!$B$65:$B$86</c:f>
              <c:numCache>
                <c:formatCode>General</c:formatCode>
                <c:ptCount val="22"/>
                <c:pt idx="0">
                  <c:v>13.638091299999999</c:v>
                </c:pt>
                <c:pt idx="1">
                  <c:v>12.1138037</c:v>
                </c:pt>
                <c:pt idx="2">
                  <c:v>12.814916500000001</c:v>
                </c:pt>
                <c:pt idx="3">
                  <c:v>12.546866</c:v>
                </c:pt>
                <c:pt idx="4">
                  <c:v>13.7085445</c:v>
                </c:pt>
                <c:pt idx="5">
                  <c:v>12.501193199999999</c:v>
                </c:pt>
                <c:pt idx="6">
                  <c:v>11.997109999999999</c:v>
                </c:pt>
                <c:pt idx="7">
                  <c:v>14.380234700000001</c:v>
                </c:pt>
                <c:pt idx="8">
                  <c:v>12.888631500000001</c:v>
                </c:pt>
                <c:pt idx="9">
                  <c:v>10.8371178</c:v>
                </c:pt>
                <c:pt idx="10">
                  <c:v>12.0481371</c:v>
                </c:pt>
                <c:pt idx="11">
                  <c:v>12.5632857</c:v>
                </c:pt>
                <c:pt idx="12">
                  <c:v>13.226879200000001</c:v>
                </c:pt>
                <c:pt idx="13">
                  <c:v>11.8769495</c:v>
                </c:pt>
                <c:pt idx="14">
                  <c:v>12.3336861</c:v>
                </c:pt>
                <c:pt idx="15">
                  <c:v>13.945463500000001</c:v>
                </c:pt>
                <c:pt idx="16">
                  <c:v>10.9110437</c:v>
                </c:pt>
                <c:pt idx="17">
                  <c:v>14.1452358</c:v>
                </c:pt>
                <c:pt idx="18">
                  <c:v>13.370150000000001</c:v>
                </c:pt>
                <c:pt idx="19">
                  <c:v>13.242960800000001</c:v>
                </c:pt>
                <c:pt idx="20">
                  <c:v>13.778229400000001</c:v>
                </c:pt>
                <c:pt idx="21">
                  <c:v>13.336229599999999</c:v>
                </c:pt>
              </c:numCache>
            </c:numRef>
          </c:xVal>
          <c:yVal>
            <c:numRef>
              <c:f>'Neutral DAPC'!$C$65:$C$86</c:f>
              <c:numCache>
                <c:formatCode>General</c:formatCode>
                <c:ptCount val="22"/>
                <c:pt idx="0">
                  <c:v>0.32658257000000002</c:v>
                </c:pt>
                <c:pt idx="1">
                  <c:v>0.75475367999999998</c:v>
                </c:pt>
                <c:pt idx="2">
                  <c:v>-0.23280930999999999</c:v>
                </c:pt>
                <c:pt idx="3">
                  <c:v>1.72632053</c:v>
                </c:pt>
                <c:pt idx="4">
                  <c:v>0.38968437</c:v>
                </c:pt>
                <c:pt idx="5">
                  <c:v>-0.37651134000000003</c:v>
                </c:pt>
                <c:pt idx="6">
                  <c:v>-0.55209732</c:v>
                </c:pt>
                <c:pt idx="7">
                  <c:v>0.40999511</c:v>
                </c:pt>
                <c:pt idx="8">
                  <c:v>0.17311303</c:v>
                </c:pt>
                <c:pt idx="9">
                  <c:v>0.82894162999999998</c:v>
                </c:pt>
                <c:pt idx="10">
                  <c:v>-1.9585686899999999</c:v>
                </c:pt>
                <c:pt idx="11">
                  <c:v>-0.59233340000000001</c:v>
                </c:pt>
                <c:pt idx="12">
                  <c:v>0.16753530999999999</c:v>
                </c:pt>
                <c:pt idx="13">
                  <c:v>-0.88939922000000005</c:v>
                </c:pt>
                <c:pt idx="14">
                  <c:v>-1.73702968</c:v>
                </c:pt>
                <c:pt idx="15">
                  <c:v>-0.85634325</c:v>
                </c:pt>
                <c:pt idx="16">
                  <c:v>0.15137898</c:v>
                </c:pt>
                <c:pt idx="17">
                  <c:v>0.28531714000000002</c:v>
                </c:pt>
                <c:pt idx="18">
                  <c:v>-0.6176914</c:v>
                </c:pt>
                <c:pt idx="19">
                  <c:v>-0.18278119000000001</c:v>
                </c:pt>
                <c:pt idx="20">
                  <c:v>0.60941577000000002</c:v>
                </c:pt>
                <c:pt idx="21">
                  <c:v>1.13261894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48-C64A-B6F3-BA0B7FD5CE95}"/>
            </c:ext>
          </c:extLst>
        </c:ser>
        <c:ser>
          <c:idx val="3"/>
          <c:order val="3"/>
          <c:tx>
            <c:v>PC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FBDF0C">
                  <a:alpha val="90000"/>
                </a:srgbClr>
              </a:solidFill>
              <a:ln w="12700">
                <a:solidFill>
                  <a:sysClr val="window" lastClr="FFFFFF"/>
                </a:solidFill>
              </a:ln>
            </c:spPr>
          </c:marker>
          <c:xVal>
            <c:numRef>
              <c:f>'Neutral DAPC'!$B$87:$B$122</c:f>
              <c:numCache>
                <c:formatCode>General</c:formatCode>
                <c:ptCount val="36"/>
                <c:pt idx="0">
                  <c:v>-4.3492715000000004</c:v>
                </c:pt>
                <c:pt idx="1">
                  <c:v>-2.5445674999999999</c:v>
                </c:pt>
                <c:pt idx="2">
                  <c:v>-3.4537013999999999</c:v>
                </c:pt>
                <c:pt idx="3">
                  <c:v>-3.3687710000000002</c:v>
                </c:pt>
                <c:pt idx="4">
                  <c:v>-3.3341848999999999</c:v>
                </c:pt>
                <c:pt idx="5">
                  <c:v>-4.2791218000000004</c:v>
                </c:pt>
                <c:pt idx="6">
                  <c:v>-2.6792829999999999</c:v>
                </c:pt>
                <c:pt idx="7">
                  <c:v>-3.1100441999999999</c:v>
                </c:pt>
                <c:pt idx="8">
                  <c:v>-1.4814721</c:v>
                </c:pt>
                <c:pt idx="9">
                  <c:v>-2.4933013000000002</c:v>
                </c:pt>
                <c:pt idx="10">
                  <c:v>-2.2796962000000001</c:v>
                </c:pt>
                <c:pt idx="11">
                  <c:v>-2.7068116</c:v>
                </c:pt>
                <c:pt idx="12">
                  <c:v>-4.2426111000000004</c:v>
                </c:pt>
                <c:pt idx="13">
                  <c:v>-3.4676277</c:v>
                </c:pt>
                <c:pt idx="14">
                  <c:v>-2.3874377999999998</c:v>
                </c:pt>
                <c:pt idx="15">
                  <c:v>-3.2019663</c:v>
                </c:pt>
                <c:pt idx="16">
                  <c:v>-3.5188297999999998</c:v>
                </c:pt>
                <c:pt idx="17">
                  <c:v>-1.8985852999999999</c:v>
                </c:pt>
                <c:pt idx="18">
                  <c:v>-4.2170075999999996</c:v>
                </c:pt>
                <c:pt idx="19">
                  <c:v>-2.2075889000000002</c:v>
                </c:pt>
                <c:pt idx="20">
                  <c:v>-3.1880696999999998</c:v>
                </c:pt>
                <c:pt idx="21">
                  <c:v>-2.9385059999999998</c:v>
                </c:pt>
                <c:pt idx="22">
                  <c:v>-3.6257728</c:v>
                </c:pt>
                <c:pt idx="23">
                  <c:v>-2.9495930000000001</c:v>
                </c:pt>
                <c:pt idx="24">
                  <c:v>-1.4782588999999999</c:v>
                </c:pt>
                <c:pt idx="25">
                  <c:v>-2.9679269000000001</c:v>
                </c:pt>
                <c:pt idx="26">
                  <c:v>-0.1153986</c:v>
                </c:pt>
                <c:pt idx="27">
                  <c:v>-2.5890846000000001</c:v>
                </c:pt>
                <c:pt idx="28">
                  <c:v>-2.0353165</c:v>
                </c:pt>
                <c:pt idx="29">
                  <c:v>-4.7113534000000001</c:v>
                </c:pt>
                <c:pt idx="30">
                  <c:v>-5.6579092999999716</c:v>
                </c:pt>
                <c:pt idx="31">
                  <c:v>-2.6575597000000002</c:v>
                </c:pt>
                <c:pt idx="32">
                  <c:v>-2.2059085999999999</c:v>
                </c:pt>
                <c:pt idx="33">
                  <c:v>-3.0386888000000001</c:v>
                </c:pt>
                <c:pt idx="34">
                  <c:v>-2.9072448999999998</c:v>
                </c:pt>
                <c:pt idx="35">
                  <c:v>-4.0984477000000004</c:v>
                </c:pt>
              </c:numCache>
            </c:numRef>
          </c:xVal>
          <c:yVal>
            <c:numRef>
              <c:f>'Neutral DAPC'!$C$87:$C$122</c:f>
              <c:numCache>
                <c:formatCode>General</c:formatCode>
                <c:ptCount val="36"/>
                <c:pt idx="0">
                  <c:v>-3.3288860000000003E-2</c:v>
                </c:pt>
                <c:pt idx="1">
                  <c:v>0.27944511999999999</c:v>
                </c:pt>
                <c:pt idx="2">
                  <c:v>-2.1185694900000001</c:v>
                </c:pt>
                <c:pt idx="3">
                  <c:v>-3.755671E-2</c:v>
                </c:pt>
                <c:pt idx="4">
                  <c:v>-1.36496171</c:v>
                </c:pt>
                <c:pt idx="5">
                  <c:v>-1.8341550799999999</c:v>
                </c:pt>
                <c:pt idx="6">
                  <c:v>-0.63286931000000002</c:v>
                </c:pt>
                <c:pt idx="7">
                  <c:v>-1.3868671299999999</c:v>
                </c:pt>
                <c:pt idx="8">
                  <c:v>-1.96153892</c:v>
                </c:pt>
                <c:pt idx="9">
                  <c:v>5.0142449999999998E-2</c:v>
                </c:pt>
                <c:pt idx="10">
                  <c:v>-1.5789293200000001</c:v>
                </c:pt>
                <c:pt idx="11">
                  <c:v>-2.0735596599999999</c:v>
                </c:pt>
                <c:pt idx="12">
                  <c:v>-1.20406631</c:v>
                </c:pt>
                <c:pt idx="13">
                  <c:v>-1.6453541700000001</c:v>
                </c:pt>
                <c:pt idx="14">
                  <c:v>-0.5438132</c:v>
                </c:pt>
                <c:pt idx="15">
                  <c:v>6.9651359999999995E-2</c:v>
                </c:pt>
                <c:pt idx="16">
                  <c:v>-0.97040441</c:v>
                </c:pt>
                <c:pt idx="17">
                  <c:v>0.41150272999999998</c:v>
                </c:pt>
                <c:pt idx="18">
                  <c:v>-1.0999941600000001</c:v>
                </c:pt>
                <c:pt idx="19">
                  <c:v>-2.1821084599999998</c:v>
                </c:pt>
                <c:pt idx="20">
                  <c:v>-1.3588731199999999</c:v>
                </c:pt>
                <c:pt idx="21">
                  <c:v>0.14210671999999999</c:v>
                </c:pt>
                <c:pt idx="22">
                  <c:v>-0.53466309999999995</c:v>
                </c:pt>
                <c:pt idx="23">
                  <c:v>-1.08110974</c:v>
                </c:pt>
                <c:pt idx="24">
                  <c:v>-1.26851175</c:v>
                </c:pt>
                <c:pt idx="25">
                  <c:v>-2.1267489999999998</c:v>
                </c:pt>
                <c:pt idx="26">
                  <c:v>-1.3236977999999999</c:v>
                </c:pt>
                <c:pt idx="27">
                  <c:v>-1.3859058500000001</c:v>
                </c:pt>
                <c:pt idx="28">
                  <c:v>-1.52163403</c:v>
                </c:pt>
                <c:pt idx="29">
                  <c:v>-0.54789491000000001</c:v>
                </c:pt>
                <c:pt idx="30">
                  <c:v>-1.61041817</c:v>
                </c:pt>
                <c:pt idx="31">
                  <c:v>-0.90318049</c:v>
                </c:pt>
                <c:pt idx="32">
                  <c:v>-1.16031347</c:v>
                </c:pt>
                <c:pt idx="33">
                  <c:v>-2.5877303399999998</c:v>
                </c:pt>
                <c:pt idx="34">
                  <c:v>-1.42369732</c:v>
                </c:pt>
                <c:pt idx="35">
                  <c:v>-0.33175337999999999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48-C64A-B6F3-BA0B7FD5C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468160"/>
        <c:axId val="1582464560"/>
      </c:scatterChart>
      <c:valAx>
        <c:axId val="1582468160"/>
        <c:scaling>
          <c:orientation val="minMax"/>
          <c:max val="16"/>
          <c:min val="-16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crossAx val="1582464560"/>
        <c:crosses val="autoZero"/>
        <c:crossBetween val="midCat"/>
      </c:valAx>
      <c:valAx>
        <c:axId val="1582464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crossAx val="15824681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AK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accent6">
                  <a:alpha val="90000"/>
                </a:schemeClr>
              </a:solidFill>
              <a:ln w="12700">
                <a:solidFill>
                  <a:sysClr val="window" lastClr="FFFFFF"/>
                </a:solidFill>
              </a:ln>
            </c:spPr>
          </c:marker>
          <c:xVal>
            <c:numRef>
              <c:f>'Outlier DAPC'!$L$3:$L$33</c:f>
              <c:numCache>
                <c:formatCode>General</c:formatCode>
                <c:ptCount val="31"/>
                <c:pt idx="0">
                  <c:v>-1.9497689030000001</c:v>
                </c:pt>
                <c:pt idx="1">
                  <c:v>-1.659389263</c:v>
                </c:pt>
                <c:pt idx="2">
                  <c:v>-3.1958701220000001</c:v>
                </c:pt>
                <c:pt idx="3">
                  <c:v>-2.4967256159999991</c:v>
                </c:pt>
                <c:pt idx="4">
                  <c:v>-1.8595309529999999</c:v>
                </c:pt>
                <c:pt idx="5">
                  <c:v>-1.8417110320000001</c:v>
                </c:pt>
                <c:pt idx="6">
                  <c:v>0.50727910600000004</c:v>
                </c:pt>
                <c:pt idx="7">
                  <c:v>-0.95338782300000002</c:v>
                </c:pt>
                <c:pt idx="8">
                  <c:v>-0.62486293999999998</c:v>
                </c:pt>
                <c:pt idx="9">
                  <c:v>-0.36669222899999998</c:v>
                </c:pt>
                <c:pt idx="10">
                  <c:v>-2.592056752</c:v>
                </c:pt>
                <c:pt idx="11">
                  <c:v>-2.1694497319999999</c:v>
                </c:pt>
                <c:pt idx="12">
                  <c:v>-0.60535549700000002</c:v>
                </c:pt>
                <c:pt idx="13">
                  <c:v>-0.95912615999999995</c:v>
                </c:pt>
                <c:pt idx="14">
                  <c:v>1.4506921230000001</c:v>
                </c:pt>
                <c:pt idx="15">
                  <c:v>0.34238461199999998</c:v>
                </c:pt>
                <c:pt idx="16">
                  <c:v>-2.5571752440000002</c:v>
                </c:pt>
                <c:pt idx="17">
                  <c:v>0.39795324799999998</c:v>
                </c:pt>
                <c:pt idx="18">
                  <c:v>-1.7896816680000001</c:v>
                </c:pt>
                <c:pt idx="19">
                  <c:v>-2.3675160759999998</c:v>
                </c:pt>
                <c:pt idx="20">
                  <c:v>0.71980137399999999</c:v>
                </c:pt>
                <c:pt idx="21">
                  <c:v>-2.5115257359999998</c:v>
                </c:pt>
                <c:pt idx="22">
                  <c:v>3.5619034000000001E-2</c:v>
                </c:pt>
                <c:pt idx="23">
                  <c:v>-0.46194444800000001</c:v>
                </c:pt>
                <c:pt idx="24">
                  <c:v>-2.012378003999999</c:v>
                </c:pt>
                <c:pt idx="25">
                  <c:v>-0.93755391700000001</c:v>
                </c:pt>
                <c:pt idx="26">
                  <c:v>-2.343065358</c:v>
                </c:pt>
                <c:pt idx="27">
                  <c:v>-1.279199449</c:v>
                </c:pt>
                <c:pt idx="28">
                  <c:v>-2.0415081380000002</c:v>
                </c:pt>
                <c:pt idx="29">
                  <c:v>-2.0768198959999991</c:v>
                </c:pt>
                <c:pt idx="30">
                  <c:v>-2.2534688919999999</c:v>
                </c:pt>
              </c:numCache>
            </c:numRef>
          </c:xVal>
          <c:yVal>
            <c:numRef>
              <c:f>'Outlier DAPC'!$M$3:$M$33</c:f>
              <c:numCache>
                <c:formatCode>General</c:formatCode>
                <c:ptCount val="31"/>
                <c:pt idx="0">
                  <c:v>-0.97291567000000001</c:v>
                </c:pt>
                <c:pt idx="1">
                  <c:v>1.02287152</c:v>
                </c:pt>
                <c:pt idx="2">
                  <c:v>1.69047222</c:v>
                </c:pt>
                <c:pt idx="3">
                  <c:v>-1.1487832200000001</c:v>
                </c:pt>
                <c:pt idx="4">
                  <c:v>-0.10063237999999999</c:v>
                </c:pt>
                <c:pt idx="5">
                  <c:v>0.44971360999999999</c:v>
                </c:pt>
                <c:pt idx="6">
                  <c:v>0.60079618999999995</c:v>
                </c:pt>
                <c:pt idx="7">
                  <c:v>0.24523930999999999</c:v>
                </c:pt>
                <c:pt idx="8">
                  <c:v>-0.45888066</c:v>
                </c:pt>
                <c:pt idx="9">
                  <c:v>-1.0416258700000001</c:v>
                </c:pt>
                <c:pt idx="10">
                  <c:v>2.73452575</c:v>
                </c:pt>
                <c:pt idx="11">
                  <c:v>1.3173532800000001</c:v>
                </c:pt>
                <c:pt idx="12">
                  <c:v>0.58243131000000004</c:v>
                </c:pt>
                <c:pt idx="13">
                  <c:v>2.4947369699999999</c:v>
                </c:pt>
                <c:pt idx="14">
                  <c:v>0.15104722000000001</c:v>
                </c:pt>
                <c:pt idx="15">
                  <c:v>-0.36393787999999999</c:v>
                </c:pt>
                <c:pt idx="16">
                  <c:v>0.88120458999999995</c:v>
                </c:pt>
                <c:pt idx="17">
                  <c:v>1.5522165999999999</c:v>
                </c:pt>
                <c:pt idx="18">
                  <c:v>-0.39337047000000003</c:v>
                </c:pt>
                <c:pt idx="19">
                  <c:v>-0.60570082999999997</c:v>
                </c:pt>
                <c:pt idx="20">
                  <c:v>0.77039544000000004</c:v>
                </c:pt>
                <c:pt idx="21">
                  <c:v>0.45186397</c:v>
                </c:pt>
                <c:pt idx="22">
                  <c:v>-0.64093263</c:v>
                </c:pt>
                <c:pt idx="23">
                  <c:v>-6.3353610000000005E-2</c:v>
                </c:pt>
                <c:pt idx="24">
                  <c:v>0.94269185</c:v>
                </c:pt>
                <c:pt idx="25">
                  <c:v>-0.60900812999999998</c:v>
                </c:pt>
                <c:pt idx="26">
                  <c:v>1.01848893</c:v>
                </c:pt>
                <c:pt idx="27">
                  <c:v>-0.20575868999999999</c:v>
                </c:pt>
                <c:pt idx="28">
                  <c:v>-0.48860937999999998</c:v>
                </c:pt>
                <c:pt idx="29">
                  <c:v>-0.24071066999999999</c:v>
                </c:pt>
                <c:pt idx="30">
                  <c:v>3.29815792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B3-2446-AF5C-DDD0C784BB65}"/>
            </c:ext>
          </c:extLst>
        </c:ser>
        <c:ser>
          <c:idx val="1"/>
          <c:order val="1"/>
          <c:tx>
            <c:v>LK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C0504D">
                  <a:alpha val="90000"/>
                </a:srgbClr>
              </a:solidFill>
              <a:ln w="12700" cmpd="sng">
                <a:solidFill>
                  <a:sysClr val="window" lastClr="FFFFFF"/>
                </a:solidFill>
              </a:ln>
            </c:spPr>
          </c:marker>
          <c:xVal>
            <c:numRef>
              <c:f>'Outlier DAPC'!$L$34:$L$64</c:f>
              <c:numCache>
                <c:formatCode>General</c:formatCode>
                <c:ptCount val="31"/>
                <c:pt idx="0">
                  <c:v>-2.0863429710000001</c:v>
                </c:pt>
                <c:pt idx="1">
                  <c:v>-1.613642196</c:v>
                </c:pt>
                <c:pt idx="2">
                  <c:v>-2.0998244150000001</c:v>
                </c:pt>
                <c:pt idx="3">
                  <c:v>-2.3463059989999988</c:v>
                </c:pt>
                <c:pt idx="4">
                  <c:v>-1.272404555</c:v>
                </c:pt>
                <c:pt idx="5">
                  <c:v>4.2278181999999997E-2</c:v>
                </c:pt>
                <c:pt idx="6">
                  <c:v>-2.313255295999999</c:v>
                </c:pt>
                <c:pt idx="7">
                  <c:v>-2.6372810379999998</c:v>
                </c:pt>
                <c:pt idx="8">
                  <c:v>-0.73698030400000003</c:v>
                </c:pt>
                <c:pt idx="9">
                  <c:v>-2.3842719240000001</c:v>
                </c:pt>
                <c:pt idx="10">
                  <c:v>-1.8202203990000001</c:v>
                </c:pt>
                <c:pt idx="11">
                  <c:v>-1.576499417</c:v>
                </c:pt>
                <c:pt idx="12">
                  <c:v>-2.9807320960000001</c:v>
                </c:pt>
                <c:pt idx="13">
                  <c:v>-2.4823390129999998</c:v>
                </c:pt>
                <c:pt idx="14">
                  <c:v>-2.426467675</c:v>
                </c:pt>
                <c:pt idx="15">
                  <c:v>-2.783600656</c:v>
                </c:pt>
                <c:pt idx="16">
                  <c:v>-1.048058159</c:v>
                </c:pt>
                <c:pt idx="17">
                  <c:v>-0.12061599200000001</c:v>
                </c:pt>
                <c:pt idx="18">
                  <c:v>-0.27099066300000002</c:v>
                </c:pt>
                <c:pt idx="19">
                  <c:v>-3.1580816600000001</c:v>
                </c:pt>
                <c:pt idx="20">
                  <c:v>-1.054820989</c:v>
                </c:pt>
                <c:pt idx="21">
                  <c:v>-2.5535732229999999</c:v>
                </c:pt>
                <c:pt idx="22">
                  <c:v>-2.774983658</c:v>
                </c:pt>
                <c:pt idx="23">
                  <c:v>-0.72542636500000002</c:v>
                </c:pt>
                <c:pt idx="24">
                  <c:v>-1.9493048390000001</c:v>
                </c:pt>
                <c:pt idx="25">
                  <c:v>-2.9606067559999998</c:v>
                </c:pt>
                <c:pt idx="26">
                  <c:v>-2.4274506769999999</c:v>
                </c:pt>
                <c:pt idx="27">
                  <c:v>-1.735917715</c:v>
                </c:pt>
                <c:pt idx="28">
                  <c:v>-2.5361560399999998</c:v>
                </c:pt>
                <c:pt idx="29">
                  <c:v>-1.1361173149999999</c:v>
                </c:pt>
                <c:pt idx="30">
                  <c:v>-0.94215932199999997</c:v>
                </c:pt>
              </c:numCache>
            </c:numRef>
          </c:xVal>
          <c:yVal>
            <c:numRef>
              <c:f>'Outlier DAPC'!$M$34:$M$64</c:f>
              <c:numCache>
                <c:formatCode>General</c:formatCode>
                <c:ptCount val="31"/>
                <c:pt idx="0">
                  <c:v>1.0350430900000001</c:v>
                </c:pt>
                <c:pt idx="1">
                  <c:v>-0.60309674999999996</c:v>
                </c:pt>
                <c:pt idx="2">
                  <c:v>-0.61344264999999998</c:v>
                </c:pt>
                <c:pt idx="3">
                  <c:v>0.78812400999999999</c:v>
                </c:pt>
                <c:pt idx="4">
                  <c:v>0.90407676000000003</c:v>
                </c:pt>
                <c:pt idx="5">
                  <c:v>-0.81841598999999998</c:v>
                </c:pt>
                <c:pt idx="6">
                  <c:v>0.67259075999999995</c:v>
                </c:pt>
                <c:pt idx="7">
                  <c:v>-1.0876522399999999</c:v>
                </c:pt>
                <c:pt idx="8">
                  <c:v>-0.18422943</c:v>
                </c:pt>
                <c:pt idx="9">
                  <c:v>1.31759859</c:v>
                </c:pt>
                <c:pt idx="10">
                  <c:v>-0.12196129</c:v>
                </c:pt>
                <c:pt idx="11">
                  <c:v>0.25615841</c:v>
                </c:pt>
                <c:pt idx="12">
                  <c:v>-0.49803955999999999</c:v>
                </c:pt>
                <c:pt idx="13">
                  <c:v>-0.17367305</c:v>
                </c:pt>
                <c:pt idx="14">
                  <c:v>0.85848798999999998</c:v>
                </c:pt>
                <c:pt idx="15">
                  <c:v>1.9847611300000001</c:v>
                </c:pt>
                <c:pt idx="16">
                  <c:v>1.3548038099999999</c:v>
                </c:pt>
                <c:pt idx="17">
                  <c:v>-1.2496526100000001</c:v>
                </c:pt>
                <c:pt idx="18">
                  <c:v>1.0992621300000001</c:v>
                </c:pt>
                <c:pt idx="19">
                  <c:v>0.33982742999999999</c:v>
                </c:pt>
                <c:pt idx="20">
                  <c:v>1.20437298</c:v>
                </c:pt>
                <c:pt idx="21">
                  <c:v>4.6046650000000001E-2</c:v>
                </c:pt>
                <c:pt idx="22">
                  <c:v>-0.48842490999999999</c:v>
                </c:pt>
                <c:pt idx="23">
                  <c:v>0.57358726000000004</c:v>
                </c:pt>
                <c:pt idx="24">
                  <c:v>-1.2825080000000001E-2</c:v>
                </c:pt>
                <c:pt idx="25">
                  <c:v>-0.87902661999999998</c:v>
                </c:pt>
                <c:pt idx="26">
                  <c:v>-0.12847922000000001</c:v>
                </c:pt>
                <c:pt idx="27">
                  <c:v>0.71843931000000005</c:v>
                </c:pt>
                <c:pt idx="28">
                  <c:v>-0.24032182999999999</c:v>
                </c:pt>
                <c:pt idx="29">
                  <c:v>1.6627209999999999</c:v>
                </c:pt>
                <c:pt idx="30">
                  <c:v>-0.41775749000000001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B3-2446-AF5C-DDD0C784BB65}"/>
            </c:ext>
          </c:extLst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>
                  <a:alpha val="90000"/>
                </a:schemeClr>
              </a:solidFill>
              <a:ln w="12700">
                <a:solidFill>
                  <a:sysClr val="window" lastClr="FFFFFF"/>
                </a:solidFill>
              </a:ln>
            </c:spPr>
          </c:marker>
          <c:xVal>
            <c:numRef>
              <c:f>'Outlier DAPC'!$L$65:$L$86</c:f>
              <c:numCache>
                <c:formatCode>General</c:formatCode>
                <c:ptCount val="22"/>
                <c:pt idx="0">
                  <c:v>2.7500781739999991</c:v>
                </c:pt>
                <c:pt idx="1">
                  <c:v>2.7916889779999998</c:v>
                </c:pt>
                <c:pt idx="2">
                  <c:v>3.650529165</c:v>
                </c:pt>
                <c:pt idx="3">
                  <c:v>4.0258166439999696</c:v>
                </c:pt>
                <c:pt idx="4">
                  <c:v>3.9285669159999999</c:v>
                </c:pt>
                <c:pt idx="5">
                  <c:v>2.9036853699999998</c:v>
                </c:pt>
                <c:pt idx="6">
                  <c:v>3.044061004</c:v>
                </c:pt>
                <c:pt idx="7">
                  <c:v>1.9885170560000001</c:v>
                </c:pt>
                <c:pt idx="8">
                  <c:v>2.111465219999999</c:v>
                </c:pt>
                <c:pt idx="9">
                  <c:v>2.6452246659999998</c:v>
                </c:pt>
                <c:pt idx="10">
                  <c:v>4.1389097389999998</c:v>
                </c:pt>
                <c:pt idx="11">
                  <c:v>3.7350312400000001</c:v>
                </c:pt>
                <c:pt idx="12">
                  <c:v>3.2193232470000002</c:v>
                </c:pt>
                <c:pt idx="13">
                  <c:v>3.59436767</c:v>
                </c:pt>
                <c:pt idx="14">
                  <c:v>3.2824154980000002</c:v>
                </c:pt>
                <c:pt idx="15">
                  <c:v>2.5147152359999998</c:v>
                </c:pt>
                <c:pt idx="16">
                  <c:v>2.8915433809999991</c:v>
                </c:pt>
                <c:pt idx="17">
                  <c:v>3.2376698699999999</c:v>
                </c:pt>
                <c:pt idx="18">
                  <c:v>3.2815680270000001</c:v>
                </c:pt>
                <c:pt idx="19">
                  <c:v>3.4373066849999998</c:v>
                </c:pt>
                <c:pt idx="20">
                  <c:v>3.8864744039999981</c:v>
                </c:pt>
                <c:pt idx="21">
                  <c:v>3.9348162320000002</c:v>
                </c:pt>
              </c:numCache>
            </c:numRef>
          </c:xVal>
          <c:yVal>
            <c:numRef>
              <c:f>'Outlier DAPC'!$M$65:$M$86</c:f>
              <c:numCache>
                <c:formatCode>General</c:formatCode>
                <c:ptCount val="22"/>
                <c:pt idx="0">
                  <c:v>-0.44738813999999999</c:v>
                </c:pt>
                <c:pt idx="1">
                  <c:v>0.34398929</c:v>
                </c:pt>
                <c:pt idx="2">
                  <c:v>1.10073405</c:v>
                </c:pt>
                <c:pt idx="3">
                  <c:v>2.2473943300000001</c:v>
                </c:pt>
                <c:pt idx="4">
                  <c:v>3.2019165300000001</c:v>
                </c:pt>
                <c:pt idx="5">
                  <c:v>-0.30319553999999999</c:v>
                </c:pt>
                <c:pt idx="6">
                  <c:v>0.28012657000000002</c:v>
                </c:pt>
                <c:pt idx="7">
                  <c:v>-0.40935941999999997</c:v>
                </c:pt>
                <c:pt idx="8">
                  <c:v>-1.0181577799999999</c:v>
                </c:pt>
                <c:pt idx="9">
                  <c:v>0.49019016999999998</c:v>
                </c:pt>
                <c:pt idx="10">
                  <c:v>1.2853442100000001</c:v>
                </c:pt>
                <c:pt idx="11">
                  <c:v>2.0636326</c:v>
                </c:pt>
                <c:pt idx="12">
                  <c:v>0.41020237999999998</c:v>
                </c:pt>
                <c:pt idx="13">
                  <c:v>1.9954923499999999</c:v>
                </c:pt>
                <c:pt idx="14">
                  <c:v>0.20552396000000001</c:v>
                </c:pt>
                <c:pt idx="15">
                  <c:v>0.53445999</c:v>
                </c:pt>
                <c:pt idx="16">
                  <c:v>1.1698889699999999</c:v>
                </c:pt>
                <c:pt idx="17">
                  <c:v>0.37764034000000002</c:v>
                </c:pt>
                <c:pt idx="18">
                  <c:v>1.1711574199999999</c:v>
                </c:pt>
                <c:pt idx="19">
                  <c:v>0.42936096000000001</c:v>
                </c:pt>
                <c:pt idx="20">
                  <c:v>1.4263334000000001</c:v>
                </c:pt>
                <c:pt idx="21">
                  <c:v>1.47169872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EB3-2446-AF5C-DDD0C784BB65}"/>
            </c:ext>
          </c:extLst>
        </c:ser>
        <c:ser>
          <c:idx val="3"/>
          <c:order val="3"/>
          <c:tx>
            <c:v>PC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FBDF0C">
                  <a:alpha val="90000"/>
                </a:srgbClr>
              </a:solidFill>
              <a:ln w="12700">
                <a:solidFill>
                  <a:sysClr val="window" lastClr="FFFFFF"/>
                </a:solidFill>
              </a:ln>
            </c:spPr>
          </c:marker>
          <c:xVal>
            <c:numRef>
              <c:f>'Outlier DAPC'!$L$87:$L$121</c:f>
              <c:numCache>
                <c:formatCode>General</c:formatCode>
                <c:ptCount val="35"/>
                <c:pt idx="0">
                  <c:v>-0.25811688199999999</c:v>
                </c:pt>
                <c:pt idx="1">
                  <c:v>1.96810233</c:v>
                </c:pt>
                <c:pt idx="2">
                  <c:v>0.12562817200000001</c:v>
                </c:pt>
                <c:pt idx="3">
                  <c:v>0.86116668600000001</c:v>
                </c:pt>
                <c:pt idx="4">
                  <c:v>0.11005535499999999</c:v>
                </c:pt>
                <c:pt idx="5">
                  <c:v>-0.30247309500000003</c:v>
                </c:pt>
                <c:pt idx="6">
                  <c:v>-0.34370510700000001</c:v>
                </c:pt>
                <c:pt idx="7">
                  <c:v>-0.15112425500000001</c:v>
                </c:pt>
                <c:pt idx="8">
                  <c:v>1.4083156370000001</c:v>
                </c:pt>
                <c:pt idx="9">
                  <c:v>0.12866854</c:v>
                </c:pt>
                <c:pt idx="10">
                  <c:v>2.5186979370000002</c:v>
                </c:pt>
                <c:pt idx="11">
                  <c:v>1.5795688080000001</c:v>
                </c:pt>
                <c:pt idx="12">
                  <c:v>1.9093520820000001</c:v>
                </c:pt>
                <c:pt idx="13">
                  <c:v>0.57140422199999996</c:v>
                </c:pt>
                <c:pt idx="14">
                  <c:v>-2.1235889999999999E-3</c:v>
                </c:pt>
                <c:pt idx="15">
                  <c:v>1.892186769</c:v>
                </c:pt>
                <c:pt idx="16">
                  <c:v>0.49076942800000001</c:v>
                </c:pt>
                <c:pt idx="17">
                  <c:v>2.2996765049999999</c:v>
                </c:pt>
                <c:pt idx="18">
                  <c:v>-0.26000396100000001</c:v>
                </c:pt>
                <c:pt idx="19">
                  <c:v>2.7739643969999999</c:v>
                </c:pt>
                <c:pt idx="20">
                  <c:v>0.39262368399999997</c:v>
                </c:pt>
                <c:pt idx="21">
                  <c:v>7.9086998000000006E-2</c:v>
                </c:pt>
                <c:pt idx="22">
                  <c:v>0.24780559499999999</c:v>
                </c:pt>
                <c:pt idx="23">
                  <c:v>0.45838678100000002</c:v>
                </c:pt>
                <c:pt idx="24">
                  <c:v>0.39428676899999998</c:v>
                </c:pt>
                <c:pt idx="25">
                  <c:v>2.4046942410000001</c:v>
                </c:pt>
                <c:pt idx="26">
                  <c:v>1.767854332</c:v>
                </c:pt>
                <c:pt idx="27">
                  <c:v>-1.6379349169999999</c:v>
                </c:pt>
                <c:pt idx="28">
                  <c:v>0.179220029</c:v>
                </c:pt>
                <c:pt idx="29">
                  <c:v>-0.81265148600000003</c:v>
                </c:pt>
                <c:pt idx="30">
                  <c:v>1.847918781</c:v>
                </c:pt>
                <c:pt idx="31">
                  <c:v>-0.57582160000000004</c:v>
                </c:pt>
                <c:pt idx="32">
                  <c:v>0.168404478</c:v>
                </c:pt>
                <c:pt idx="33">
                  <c:v>1.838460886</c:v>
                </c:pt>
                <c:pt idx="34">
                  <c:v>9.1435691999999999E-2</c:v>
                </c:pt>
              </c:numCache>
            </c:numRef>
          </c:xVal>
          <c:yVal>
            <c:numRef>
              <c:f>'Outlier DAPC'!$M$87:$M$121</c:f>
              <c:numCache>
                <c:formatCode>General</c:formatCode>
                <c:ptCount val="35"/>
                <c:pt idx="0">
                  <c:v>-1.1039870199999999</c:v>
                </c:pt>
                <c:pt idx="1">
                  <c:v>-1.2592864100000001</c:v>
                </c:pt>
                <c:pt idx="2">
                  <c:v>-0.93719414000000001</c:v>
                </c:pt>
                <c:pt idx="3">
                  <c:v>-0.33025188999999999</c:v>
                </c:pt>
                <c:pt idx="4">
                  <c:v>-1.02627435</c:v>
                </c:pt>
                <c:pt idx="5">
                  <c:v>-2.21518272</c:v>
                </c:pt>
                <c:pt idx="6">
                  <c:v>-1.5192950199999999</c:v>
                </c:pt>
                <c:pt idx="7">
                  <c:v>-1.43604591</c:v>
                </c:pt>
                <c:pt idx="8">
                  <c:v>1.1129959199999999</c:v>
                </c:pt>
                <c:pt idx="9">
                  <c:v>-2.12068374</c:v>
                </c:pt>
                <c:pt idx="10">
                  <c:v>-0.82758723000000001</c:v>
                </c:pt>
                <c:pt idx="11">
                  <c:v>-3.7239365200000001</c:v>
                </c:pt>
                <c:pt idx="12">
                  <c:v>-1.9591456899999999</c:v>
                </c:pt>
                <c:pt idx="13">
                  <c:v>-0.61597177000000003</c:v>
                </c:pt>
                <c:pt idx="14">
                  <c:v>-0.57407023000000001</c:v>
                </c:pt>
                <c:pt idx="15">
                  <c:v>-0.66894176999999999</c:v>
                </c:pt>
                <c:pt idx="16">
                  <c:v>0.60306395999999995</c:v>
                </c:pt>
                <c:pt idx="17">
                  <c:v>0.81394319999999998</c:v>
                </c:pt>
                <c:pt idx="18">
                  <c:v>-0.95033820999999996</c:v>
                </c:pt>
                <c:pt idx="19">
                  <c:v>-1.34959348</c:v>
                </c:pt>
                <c:pt idx="20">
                  <c:v>-0.43714683999999998</c:v>
                </c:pt>
                <c:pt idx="21">
                  <c:v>-2.6943193499999998</c:v>
                </c:pt>
                <c:pt idx="22">
                  <c:v>-0.53922588999999999</c:v>
                </c:pt>
                <c:pt idx="23">
                  <c:v>-1.62525667</c:v>
                </c:pt>
                <c:pt idx="24">
                  <c:v>0.10438462</c:v>
                </c:pt>
                <c:pt idx="25">
                  <c:v>-1.9032450999999999</c:v>
                </c:pt>
                <c:pt idx="26">
                  <c:v>-1.21395337</c:v>
                </c:pt>
                <c:pt idx="27">
                  <c:v>-0.28074308999999997</c:v>
                </c:pt>
                <c:pt idx="28">
                  <c:v>0.31597984000000001</c:v>
                </c:pt>
                <c:pt idx="29">
                  <c:v>-1.3617401499999999</c:v>
                </c:pt>
                <c:pt idx="30">
                  <c:v>-1.40759506</c:v>
                </c:pt>
                <c:pt idx="31">
                  <c:v>-1.3819638000000001</c:v>
                </c:pt>
                <c:pt idx="32">
                  <c:v>-1.8246015799999999</c:v>
                </c:pt>
                <c:pt idx="33">
                  <c:v>-1.90900011</c:v>
                </c:pt>
                <c:pt idx="34">
                  <c:v>0.23798151000000001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B3-2446-AF5C-DDD0C784B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141952"/>
        <c:axId val="1708235888"/>
      </c:scatterChart>
      <c:valAx>
        <c:axId val="1708141952"/>
        <c:scaling>
          <c:orientation val="minMax"/>
          <c:max val="4.3"/>
          <c:min val="-4.3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crossAx val="1708235888"/>
        <c:crosses val="autoZero"/>
        <c:crossBetween val="midCat"/>
      </c:valAx>
      <c:valAx>
        <c:axId val="1708235888"/>
        <c:scaling>
          <c:orientation val="minMax"/>
          <c:max val="4"/>
          <c:min val="-4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9525">
            <a:solidFill>
              <a:sysClr val="window" lastClr="FFFFFF"/>
            </a:solidFill>
          </a:ln>
        </c:spPr>
        <c:crossAx val="17081419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940507436570399"/>
          <c:y val="3.8888524351122798E-2"/>
          <c:w val="0.84126304183838196"/>
          <c:h val="0.868266929133857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ysClr val="window" lastClr="FFFFFF"/>
              </a:solidFill>
            </a:ln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val>
            <c:numRef>
              <c:f>(Sheet3!$K$1,Sheet3!$K$5,Sheet3!$K$9)</c:f>
              <c:numCache>
                <c:formatCode>General</c:formatCode>
                <c:ptCount val="3"/>
                <c:pt idx="0">
                  <c:v>9.7000000000000003E-2</c:v>
                </c:pt>
                <c:pt idx="1">
                  <c:v>0.19400000000000001</c:v>
                </c:pt>
                <c:pt idx="2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A4-6545-A182-3CB5030D4521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solidFill>
                <a:sysClr val="window" lastClr="FFFFFF"/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val>
            <c:numRef>
              <c:f>(Sheet3!$K$2,Sheet3!$K$6,Sheet3!$K$10)</c:f>
              <c:numCache>
                <c:formatCode>General</c:formatCode>
                <c:ptCount val="3"/>
                <c:pt idx="0">
                  <c:v>0.19400000000000001</c:v>
                </c:pt>
                <c:pt idx="1">
                  <c:v>0.30599999999999999</c:v>
                </c:pt>
                <c:pt idx="2">
                  <c:v>0.19400000000000001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A4-6545-A182-3CB5030D4521}"/>
            </c:ext>
          </c:extLst>
        </c:ser>
        <c:ser>
          <c:idx val="2"/>
          <c:order val="2"/>
          <c:spPr>
            <a:solidFill>
              <a:srgbClr val="FBDF0C"/>
            </a:solidFill>
            <a:ln>
              <a:solidFill>
                <a:sysClr val="window" lastClr="FFFFFF"/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val>
            <c:numRef>
              <c:f>(Sheet3!$K$3,Sheet3!$K$7,Sheet3!$K$11)</c:f>
              <c:numCache>
                <c:formatCode>General</c:formatCode>
                <c:ptCount val="3"/>
                <c:pt idx="0">
                  <c:v>0.59699999999999998</c:v>
                </c:pt>
                <c:pt idx="1">
                  <c:v>0.69399999999999995</c:v>
                </c:pt>
                <c:pt idx="2">
                  <c:v>0.65300000000000002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A4-6545-A182-3CB5030D4521}"/>
            </c:ext>
          </c:extLst>
        </c:ser>
        <c:ser>
          <c:idx val="3"/>
          <c:order val="3"/>
          <c:spPr>
            <a:solidFill>
              <a:srgbClr val="4472C4">
                <a:alpha val="90000"/>
              </a:srgbClr>
            </a:solidFill>
            <a:ln>
              <a:solidFill>
                <a:sysClr val="window" lastClr="FFFFFF"/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val>
            <c:numRef>
              <c:f>(Sheet3!$K$4,Sheet3!$K$8,Sheet3!$K$12)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A4-6545-A182-3CB5030D4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8717696"/>
        <c:axId val="1708714432"/>
      </c:barChart>
      <c:valAx>
        <c:axId val="1708714432"/>
        <c:scaling>
          <c:orientation val="minMax"/>
          <c:max val="1.1000000000000001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08717696"/>
        <c:crosses val="autoZero"/>
        <c:crossBetween val="between"/>
        <c:majorUnit val="0.25"/>
      </c:valAx>
      <c:catAx>
        <c:axId val="1708717696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087144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effectLst/>
  </c:spPr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AK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accent6">
                  <a:alpha val="90000"/>
                </a:schemeClr>
              </a:solidFill>
              <a:ln w="12700">
                <a:solidFill>
                  <a:sysClr val="window" lastClr="FFFFFF"/>
                </a:solidFill>
              </a:ln>
            </c:spPr>
          </c:marker>
          <c:xVal>
            <c:numRef>
              <c:f>'Outlier DAPC'!$L$3:$L$33</c:f>
              <c:numCache>
                <c:formatCode>General</c:formatCode>
                <c:ptCount val="31"/>
                <c:pt idx="0">
                  <c:v>-1.9497689030000001</c:v>
                </c:pt>
                <c:pt idx="1">
                  <c:v>-1.659389263</c:v>
                </c:pt>
                <c:pt idx="2">
                  <c:v>-3.1958701220000001</c:v>
                </c:pt>
                <c:pt idx="3">
                  <c:v>-2.4967256159999991</c:v>
                </c:pt>
                <c:pt idx="4">
                  <c:v>-1.8595309529999999</c:v>
                </c:pt>
                <c:pt idx="5">
                  <c:v>-1.8417110320000001</c:v>
                </c:pt>
                <c:pt idx="6">
                  <c:v>0.50727910600000004</c:v>
                </c:pt>
                <c:pt idx="7">
                  <c:v>-0.95338782300000002</c:v>
                </c:pt>
                <c:pt idx="8">
                  <c:v>-0.62486293999999998</c:v>
                </c:pt>
                <c:pt idx="9">
                  <c:v>-0.36669222899999998</c:v>
                </c:pt>
                <c:pt idx="10">
                  <c:v>-2.592056752</c:v>
                </c:pt>
                <c:pt idx="11">
                  <c:v>-2.1694497319999999</c:v>
                </c:pt>
                <c:pt idx="12">
                  <c:v>-0.60535549700000002</c:v>
                </c:pt>
                <c:pt idx="13">
                  <c:v>-0.95912615999999995</c:v>
                </c:pt>
                <c:pt idx="14">
                  <c:v>1.4506921230000001</c:v>
                </c:pt>
                <c:pt idx="15">
                  <c:v>0.34238461199999998</c:v>
                </c:pt>
                <c:pt idx="16">
                  <c:v>-2.5571752440000002</c:v>
                </c:pt>
                <c:pt idx="17">
                  <c:v>0.39795324799999998</c:v>
                </c:pt>
                <c:pt idx="18">
                  <c:v>-1.7896816680000001</c:v>
                </c:pt>
                <c:pt idx="19">
                  <c:v>-2.3675160759999998</c:v>
                </c:pt>
                <c:pt idx="20">
                  <c:v>0.71980137399999999</c:v>
                </c:pt>
                <c:pt idx="21">
                  <c:v>-2.5115257359999998</c:v>
                </c:pt>
                <c:pt idx="22">
                  <c:v>3.5619034000000001E-2</c:v>
                </c:pt>
                <c:pt idx="23">
                  <c:v>-0.46194444800000001</c:v>
                </c:pt>
                <c:pt idx="24">
                  <c:v>-2.012378003999999</c:v>
                </c:pt>
                <c:pt idx="25">
                  <c:v>-0.93755391700000001</c:v>
                </c:pt>
                <c:pt idx="26">
                  <c:v>-2.343065358</c:v>
                </c:pt>
                <c:pt idx="27">
                  <c:v>-1.279199449</c:v>
                </c:pt>
                <c:pt idx="28">
                  <c:v>-2.0415081380000002</c:v>
                </c:pt>
                <c:pt idx="29">
                  <c:v>-2.0768198959999991</c:v>
                </c:pt>
                <c:pt idx="30">
                  <c:v>-2.2534688919999999</c:v>
                </c:pt>
              </c:numCache>
            </c:numRef>
          </c:xVal>
          <c:yVal>
            <c:numRef>
              <c:f>'Outlier DAPC'!$M$3:$M$33</c:f>
              <c:numCache>
                <c:formatCode>General</c:formatCode>
                <c:ptCount val="31"/>
                <c:pt idx="0">
                  <c:v>-0.97291567000000001</c:v>
                </c:pt>
                <c:pt idx="1">
                  <c:v>1.02287152</c:v>
                </c:pt>
                <c:pt idx="2">
                  <c:v>1.69047222</c:v>
                </c:pt>
                <c:pt idx="3">
                  <c:v>-1.1487832200000001</c:v>
                </c:pt>
                <c:pt idx="4">
                  <c:v>-0.10063237999999999</c:v>
                </c:pt>
                <c:pt idx="5">
                  <c:v>0.44971360999999999</c:v>
                </c:pt>
                <c:pt idx="6">
                  <c:v>0.60079618999999995</c:v>
                </c:pt>
                <c:pt idx="7">
                  <c:v>0.24523930999999999</c:v>
                </c:pt>
                <c:pt idx="8">
                  <c:v>-0.45888066</c:v>
                </c:pt>
                <c:pt idx="9">
                  <c:v>-1.0416258700000001</c:v>
                </c:pt>
                <c:pt idx="10">
                  <c:v>2.73452575</c:v>
                </c:pt>
                <c:pt idx="11">
                  <c:v>1.3173532800000001</c:v>
                </c:pt>
                <c:pt idx="12">
                  <c:v>0.58243131000000004</c:v>
                </c:pt>
                <c:pt idx="13">
                  <c:v>2.4947369699999999</c:v>
                </c:pt>
                <c:pt idx="14">
                  <c:v>0.15104722000000001</c:v>
                </c:pt>
                <c:pt idx="15">
                  <c:v>-0.36393787999999999</c:v>
                </c:pt>
                <c:pt idx="16">
                  <c:v>0.88120458999999995</c:v>
                </c:pt>
                <c:pt idx="17">
                  <c:v>1.5522165999999999</c:v>
                </c:pt>
                <c:pt idx="18">
                  <c:v>-0.39337047000000003</c:v>
                </c:pt>
                <c:pt idx="19">
                  <c:v>-0.60570082999999997</c:v>
                </c:pt>
                <c:pt idx="20">
                  <c:v>0.77039544000000004</c:v>
                </c:pt>
                <c:pt idx="21">
                  <c:v>0.45186397</c:v>
                </c:pt>
                <c:pt idx="22">
                  <c:v>-0.64093263</c:v>
                </c:pt>
                <c:pt idx="23">
                  <c:v>-6.3353610000000005E-2</c:v>
                </c:pt>
                <c:pt idx="24">
                  <c:v>0.94269185</c:v>
                </c:pt>
                <c:pt idx="25">
                  <c:v>-0.60900812999999998</c:v>
                </c:pt>
                <c:pt idx="26">
                  <c:v>1.01848893</c:v>
                </c:pt>
                <c:pt idx="27">
                  <c:v>-0.20575868999999999</c:v>
                </c:pt>
                <c:pt idx="28">
                  <c:v>-0.48860937999999998</c:v>
                </c:pt>
                <c:pt idx="29">
                  <c:v>-0.24071066999999999</c:v>
                </c:pt>
                <c:pt idx="30">
                  <c:v>3.29815792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5A-474C-A3B9-F8CA86E8A6F9}"/>
            </c:ext>
          </c:extLst>
        </c:ser>
        <c:ser>
          <c:idx val="1"/>
          <c:order val="1"/>
          <c:tx>
            <c:v>LK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C0504D">
                  <a:alpha val="90000"/>
                </a:srgbClr>
              </a:solidFill>
              <a:ln w="12700" cmpd="sng">
                <a:solidFill>
                  <a:sysClr val="window" lastClr="FFFFFF"/>
                </a:solidFill>
              </a:ln>
            </c:spPr>
          </c:marker>
          <c:xVal>
            <c:numRef>
              <c:f>'Outlier DAPC'!$L$34:$L$64</c:f>
              <c:numCache>
                <c:formatCode>General</c:formatCode>
                <c:ptCount val="31"/>
                <c:pt idx="0">
                  <c:v>-2.0863429710000001</c:v>
                </c:pt>
                <c:pt idx="1">
                  <c:v>-1.613642196</c:v>
                </c:pt>
                <c:pt idx="2">
                  <c:v>-2.0998244150000001</c:v>
                </c:pt>
                <c:pt idx="3">
                  <c:v>-2.3463059989999988</c:v>
                </c:pt>
                <c:pt idx="4">
                  <c:v>-1.272404555</c:v>
                </c:pt>
                <c:pt idx="5">
                  <c:v>4.2278181999999997E-2</c:v>
                </c:pt>
                <c:pt idx="6">
                  <c:v>-2.313255295999999</c:v>
                </c:pt>
                <c:pt idx="7">
                  <c:v>-2.6372810379999998</c:v>
                </c:pt>
                <c:pt idx="8">
                  <c:v>-0.73698030400000003</c:v>
                </c:pt>
                <c:pt idx="9">
                  <c:v>-2.3842719240000001</c:v>
                </c:pt>
                <c:pt idx="10">
                  <c:v>-1.8202203990000001</c:v>
                </c:pt>
                <c:pt idx="11">
                  <c:v>-1.576499417</c:v>
                </c:pt>
                <c:pt idx="12">
                  <c:v>-2.9807320960000001</c:v>
                </c:pt>
                <c:pt idx="13">
                  <c:v>-2.4823390129999998</c:v>
                </c:pt>
                <c:pt idx="14">
                  <c:v>-2.426467675</c:v>
                </c:pt>
                <c:pt idx="15">
                  <c:v>-2.783600656</c:v>
                </c:pt>
                <c:pt idx="16">
                  <c:v>-1.048058159</c:v>
                </c:pt>
                <c:pt idx="17">
                  <c:v>-0.12061599200000001</c:v>
                </c:pt>
                <c:pt idx="18">
                  <c:v>-0.27099066300000002</c:v>
                </c:pt>
                <c:pt idx="19">
                  <c:v>-3.1580816600000001</c:v>
                </c:pt>
                <c:pt idx="20">
                  <c:v>-1.054820989</c:v>
                </c:pt>
                <c:pt idx="21">
                  <c:v>-2.5535732229999999</c:v>
                </c:pt>
                <c:pt idx="22">
                  <c:v>-2.774983658</c:v>
                </c:pt>
                <c:pt idx="23">
                  <c:v>-0.72542636500000002</c:v>
                </c:pt>
                <c:pt idx="24">
                  <c:v>-1.9493048390000001</c:v>
                </c:pt>
                <c:pt idx="25">
                  <c:v>-2.9606067559999998</c:v>
                </c:pt>
                <c:pt idx="26">
                  <c:v>-2.4274506769999999</c:v>
                </c:pt>
                <c:pt idx="27">
                  <c:v>-1.735917715</c:v>
                </c:pt>
                <c:pt idx="28">
                  <c:v>-2.5361560399999998</c:v>
                </c:pt>
                <c:pt idx="29">
                  <c:v>-1.1361173149999999</c:v>
                </c:pt>
                <c:pt idx="30">
                  <c:v>-0.94215932199999997</c:v>
                </c:pt>
              </c:numCache>
            </c:numRef>
          </c:xVal>
          <c:yVal>
            <c:numRef>
              <c:f>'Outlier DAPC'!$M$34:$M$64</c:f>
              <c:numCache>
                <c:formatCode>General</c:formatCode>
                <c:ptCount val="31"/>
                <c:pt idx="0">
                  <c:v>1.0350430900000001</c:v>
                </c:pt>
                <c:pt idx="1">
                  <c:v>-0.60309674999999996</c:v>
                </c:pt>
                <c:pt idx="2">
                  <c:v>-0.61344264999999998</c:v>
                </c:pt>
                <c:pt idx="3">
                  <c:v>0.78812400999999999</c:v>
                </c:pt>
                <c:pt idx="4">
                  <c:v>0.90407676000000003</c:v>
                </c:pt>
                <c:pt idx="5">
                  <c:v>-0.81841598999999998</c:v>
                </c:pt>
                <c:pt idx="6">
                  <c:v>0.67259075999999995</c:v>
                </c:pt>
                <c:pt idx="7">
                  <c:v>-1.0876522399999999</c:v>
                </c:pt>
                <c:pt idx="8">
                  <c:v>-0.18422943</c:v>
                </c:pt>
                <c:pt idx="9">
                  <c:v>1.31759859</c:v>
                </c:pt>
                <c:pt idx="10">
                  <c:v>-0.12196129</c:v>
                </c:pt>
                <c:pt idx="11">
                  <c:v>0.25615841</c:v>
                </c:pt>
                <c:pt idx="12">
                  <c:v>-0.49803955999999999</c:v>
                </c:pt>
                <c:pt idx="13">
                  <c:v>-0.17367305</c:v>
                </c:pt>
                <c:pt idx="14">
                  <c:v>0.85848798999999998</c:v>
                </c:pt>
                <c:pt idx="15">
                  <c:v>1.9847611300000001</c:v>
                </c:pt>
                <c:pt idx="16">
                  <c:v>1.3548038099999999</c:v>
                </c:pt>
                <c:pt idx="17">
                  <c:v>-1.2496526100000001</c:v>
                </c:pt>
                <c:pt idx="18">
                  <c:v>1.0992621300000001</c:v>
                </c:pt>
                <c:pt idx="19">
                  <c:v>0.33982742999999999</c:v>
                </c:pt>
                <c:pt idx="20">
                  <c:v>1.20437298</c:v>
                </c:pt>
                <c:pt idx="21">
                  <c:v>4.6046650000000001E-2</c:v>
                </c:pt>
                <c:pt idx="22">
                  <c:v>-0.48842490999999999</c:v>
                </c:pt>
                <c:pt idx="23">
                  <c:v>0.57358726000000004</c:v>
                </c:pt>
                <c:pt idx="24">
                  <c:v>-1.2825080000000001E-2</c:v>
                </c:pt>
                <c:pt idx="25">
                  <c:v>-0.87902661999999998</c:v>
                </c:pt>
                <c:pt idx="26">
                  <c:v>-0.12847922000000001</c:v>
                </c:pt>
                <c:pt idx="27">
                  <c:v>0.71843931000000005</c:v>
                </c:pt>
                <c:pt idx="28">
                  <c:v>-0.24032182999999999</c:v>
                </c:pt>
                <c:pt idx="29">
                  <c:v>1.6627209999999999</c:v>
                </c:pt>
                <c:pt idx="30">
                  <c:v>-0.41775749000000001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5A-474C-A3B9-F8CA86E8A6F9}"/>
            </c:ext>
          </c:extLst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>
                  <a:alpha val="90000"/>
                </a:schemeClr>
              </a:solidFill>
              <a:ln w="12700">
                <a:solidFill>
                  <a:sysClr val="window" lastClr="FFFFFF"/>
                </a:solidFill>
              </a:ln>
            </c:spPr>
          </c:marker>
          <c:xVal>
            <c:numRef>
              <c:f>'Outlier DAPC'!$L$65:$L$86</c:f>
              <c:numCache>
                <c:formatCode>General</c:formatCode>
                <c:ptCount val="22"/>
                <c:pt idx="0">
                  <c:v>2.7500781739999991</c:v>
                </c:pt>
                <c:pt idx="1">
                  <c:v>2.7916889779999998</c:v>
                </c:pt>
                <c:pt idx="2">
                  <c:v>3.650529165</c:v>
                </c:pt>
                <c:pt idx="3">
                  <c:v>4.0258166439999679</c:v>
                </c:pt>
                <c:pt idx="4">
                  <c:v>3.9285669159999999</c:v>
                </c:pt>
                <c:pt idx="5">
                  <c:v>2.9036853699999998</c:v>
                </c:pt>
                <c:pt idx="6">
                  <c:v>3.044061004</c:v>
                </c:pt>
                <c:pt idx="7">
                  <c:v>1.9885170560000001</c:v>
                </c:pt>
                <c:pt idx="8">
                  <c:v>2.111465219999999</c:v>
                </c:pt>
                <c:pt idx="9">
                  <c:v>2.6452246659999998</c:v>
                </c:pt>
                <c:pt idx="10">
                  <c:v>4.1389097389999998</c:v>
                </c:pt>
                <c:pt idx="11">
                  <c:v>3.7350312400000001</c:v>
                </c:pt>
                <c:pt idx="12">
                  <c:v>3.2193232470000002</c:v>
                </c:pt>
                <c:pt idx="13">
                  <c:v>3.59436767</c:v>
                </c:pt>
                <c:pt idx="14">
                  <c:v>3.2824154980000002</c:v>
                </c:pt>
                <c:pt idx="15">
                  <c:v>2.5147152359999998</c:v>
                </c:pt>
                <c:pt idx="16">
                  <c:v>2.8915433809999991</c:v>
                </c:pt>
                <c:pt idx="17">
                  <c:v>3.2376698699999999</c:v>
                </c:pt>
                <c:pt idx="18">
                  <c:v>3.2815680270000001</c:v>
                </c:pt>
                <c:pt idx="19">
                  <c:v>3.4373066849999998</c:v>
                </c:pt>
                <c:pt idx="20">
                  <c:v>3.8864744039999981</c:v>
                </c:pt>
                <c:pt idx="21">
                  <c:v>3.9348162320000002</c:v>
                </c:pt>
              </c:numCache>
            </c:numRef>
          </c:xVal>
          <c:yVal>
            <c:numRef>
              <c:f>'Outlier DAPC'!$M$65:$M$86</c:f>
              <c:numCache>
                <c:formatCode>General</c:formatCode>
                <c:ptCount val="22"/>
                <c:pt idx="0">
                  <c:v>-0.44738813999999999</c:v>
                </c:pt>
                <c:pt idx="1">
                  <c:v>0.34398929</c:v>
                </c:pt>
                <c:pt idx="2">
                  <c:v>1.10073405</c:v>
                </c:pt>
                <c:pt idx="3">
                  <c:v>2.2473943300000001</c:v>
                </c:pt>
                <c:pt idx="4">
                  <c:v>3.2019165300000001</c:v>
                </c:pt>
                <c:pt idx="5">
                  <c:v>-0.30319553999999999</c:v>
                </c:pt>
                <c:pt idx="6">
                  <c:v>0.28012657000000002</c:v>
                </c:pt>
                <c:pt idx="7">
                  <c:v>-0.40935941999999997</c:v>
                </c:pt>
                <c:pt idx="8">
                  <c:v>-1.0181577799999999</c:v>
                </c:pt>
                <c:pt idx="9">
                  <c:v>0.49019016999999998</c:v>
                </c:pt>
                <c:pt idx="10">
                  <c:v>1.2853442100000001</c:v>
                </c:pt>
                <c:pt idx="11">
                  <c:v>2.0636326</c:v>
                </c:pt>
                <c:pt idx="12">
                  <c:v>0.41020237999999998</c:v>
                </c:pt>
                <c:pt idx="13">
                  <c:v>1.9954923499999999</c:v>
                </c:pt>
                <c:pt idx="14">
                  <c:v>0.20552396000000001</c:v>
                </c:pt>
                <c:pt idx="15">
                  <c:v>0.53445999</c:v>
                </c:pt>
                <c:pt idx="16">
                  <c:v>1.1698889699999999</c:v>
                </c:pt>
                <c:pt idx="17">
                  <c:v>0.37764034000000002</c:v>
                </c:pt>
                <c:pt idx="18">
                  <c:v>1.1711574199999999</c:v>
                </c:pt>
                <c:pt idx="19">
                  <c:v>0.42936096000000001</c:v>
                </c:pt>
                <c:pt idx="20">
                  <c:v>1.4263334000000001</c:v>
                </c:pt>
                <c:pt idx="21">
                  <c:v>1.47169872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05A-474C-A3B9-F8CA86E8A6F9}"/>
            </c:ext>
          </c:extLst>
        </c:ser>
        <c:ser>
          <c:idx val="3"/>
          <c:order val="3"/>
          <c:tx>
            <c:v>PC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FBDF0C">
                  <a:alpha val="90000"/>
                </a:srgbClr>
              </a:solidFill>
              <a:ln w="12700">
                <a:solidFill>
                  <a:sysClr val="window" lastClr="FFFFFF"/>
                </a:solidFill>
              </a:ln>
            </c:spPr>
          </c:marker>
          <c:xVal>
            <c:numRef>
              <c:f>'Outlier DAPC'!$L$87:$L$121</c:f>
              <c:numCache>
                <c:formatCode>General</c:formatCode>
                <c:ptCount val="35"/>
                <c:pt idx="0">
                  <c:v>-0.25811688199999999</c:v>
                </c:pt>
                <c:pt idx="1">
                  <c:v>1.96810233</c:v>
                </c:pt>
                <c:pt idx="2">
                  <c:v>0.12562817200000001</c:v>
                </c:pt>
                <c:pt idx="3">
                  <c:v>0.86116668600000001</c:v>
                </c:pt>
                <c:pt idx="4">
                  <c:v>0.11005535499999999</c:v>
                </c:pt>
                <c:pt idx="5">
                  <c:v>-0.30247309500000003</c:v>
                </c:pt>
                <c:pt idx="6">
                  <c:v>-0.34370510700000001</c:v>
                </c:pt>
                <c:pt idx="7">
                  <c:v>-0.15112425500000001</c:v>
                </c:pt>
                <c:pt idx="8">
                  <c:v>1.4083156370000001</c:v>
                </c:pt>
                <c:pt idx="9">
                  <c:v>0.12866854</c:v>
                </c:pt>
                <c:pt idx="10">
                  <c:v>2.5186979370000002</c:v>
                </c:pt>
                <c:pt idx="11">
                  <c:v>1.5795688080000001</c:v>
                </c:pt>
                <c:pt idx="12">
                  <c:v>1.9093520820000001</c:v>
                </c:pt>
                <c:pt idx="13">
                  <c:v>0.57140422199999996</c:v>
                </c:pt>
                <c:pt idx="14">
                  <c:v>-2.1235889999999999E-3</c:v>
                </c:pt>
                <c:pt idx="15">
                  <c:v>1.892186769</c:v>
                </c:pt>
                <c:pt idx="16">
                  <c:v>0.49076942800000001</c:v>
                </c:pt>
                <c:pt idx="17">
                  <c:v>2.2996765049999999</c:v>
                </c:pt>
                <c:pt idx="18">
                  <c:v>-0.26000396100000001</c:v>
                </c:pt>
                <c:pt idx="19">
                  <c:v>2.7739643969999999</c:v>
                </c:pt>
                <c:pt idx="20">
                  <c:v>0.39262368399999997</c:v>
                </c:pt>
                <c:pt idx="21">
                  <c:v>7.9086998000000006E-2</c:v>
                </c:pt>
                <c:pt idx="22">
                  <c:v>0.24780559499999999</c:v>
                </c:pt>
                <c:pt idx="23">
                  <c:v>0.45838678100000002</c:v>
                </c:pt>
                <c:pt idx="24">
                  <c:v>0.39428676899999998</c:v>
                </c:pt>
                <c:pt idx="25">
                  <c:v>2.4046942410000001</c:v>
                </c:pt>
                <c:pt idx="26">
                  <c:v>1.767854332</c:v>
                </c:pt>
                <c:pt idx="27">
                  <c:v>-1.6379349169999999</c:v>
                </c:pt>
                <c:pt idx="28">
                  <c:v>0.179220029</c:v>
                </c:pt>
                <c:pt idx="29">
                  <c:v>-0.81265148600000003</c:v>
                </c:pt>
                <c:pt idx="30">
                  <c:v>1.847918781</c:v>
                </c:pt>
                <c:pt idx="31">
                  <c:v>-0.57582160000000004</c:v>
                </c:pt>
                <c:pt idx="32">
                  <c:v>0.168404478</c:v>
                </c:pt>
                <c:pt idx="33">
                  <c:v>1.838460886</c:v>
                </c:pt>
                <c:pt idx="34">
                  <c:v>9.1435691999999999E-2</c:v>
                </c:pt>
              </c:numCache>
            </c:numRef>
          </c:xVal>
          <c:yVal>
            <c:numRef>
              <c:f>'Outlier DAPC'!$M$87:$M$121</c:f>
              <c:numCache>
                <c:formatCode>General</c:formatCode>
                <c:ptCount val="35"/>
                <c:pt idx="0">
                  <c:v>-1.1039870199999999</c:v>
                </c:pt>
                <c:pt idx="1">
                  <c:v>-1.2592864100000001</c:v>
                </c:pt>
                <c:pt idx="2">
                  <c:v>-0.93719414000000001</c:v>
                </c:pt>
                <c:pt idx="3">
                  <c:v>-0.33025188999999999</c:v>
                </c:pt>
                <c:pt idx="4">
                  <c:v>-1.02627435</c:v>
                </c:pt>
                <c:pt idx="5">
                  <c:v>-2.21518272</c:v>
                </c:pt>
                <c:pt idx="6">
                  <c:v>-1.5192950199999999</c:v>
                </c:pt>
                <c:pt idx="7">
                  <c:v>-1.43604591</c:v>
                </c:pt>
                <c:pt idx="8">
                  <c:v>1.1129959199999999</c:v>
                </c:pt>
                <c:pt idx="9">
                  <c:v>-2.12068374</c:v>
                </c:pt>
                <c:pt idx="10">
                  <c:v>-0.82758723000000001</c:v>
                </c:pt>
                <c:pt idx="11">
                  <c:v>-3.7239365200000001</c:v>
                </c:pt>
                <c:pt idx="12">
                  <c:v>-1.9591456899999999</c:v>
                </c:pt>
                <c:pt idx="13">
                  <c:v>-0.61597177000000003</c:v>
                </c:pt>
                <c:pt idx="14">
                  <c:v>-0.57407023000000001</c:v>
                </c:pt>
                <c:pt idx="15">
                  <c:v>-0.66894176999999999</c:v>
                </c:pt>
                <c:pt idx="16">
                  <c:v>0.60306395999999995</c:v>
                </c:pt>
                <c:pt idx="17">
                  <c:v>0.81394319999999998</c:v>
                </c:pt>
                <c:pt idx="18">
                  <c:v>-0.95033820999999996</c:v>
                </c:pt>
                <c:pt idx="19">
                  <c:v>-1.34959348</c:v>
                </c:pt>
                <c:pt idx="20">
                  <c:v>-0.43714683999999998</c:v>
                </c:pt>
                <c:pt idx="21">
                  <c:v>-2.6943193499999998</c:v>
                </c:pt>
                <c:pt idx="22">
                  <c:v>-0.53922588999999999</c:v>
                </c:pt>
                <c:pt idx="23">
                  <c:v>-1.62525667</c:v>
                </c:pt>
                <c:pt idx="24">
                  <c:v>0.10438462</c:v>
                </c:pt>
                <c:pt idx="25">
                  <c:v>-1.9032450999999999</c:v>
                </c:pt>
                <c:pt idx="26">
                  <c:v>-1.21395337</c:v>
                </c:pt>
                <c:pt idx="27">
                  <c:v>-0.28074308999999997</c:v>
                </c:pt>
                <c:pt idx="28">
                  <c:v>0.31597984000000001</c:v>
                </c:pt>
                <c:pt idx="29">
                  <c:v>-1.3617401499999999</c:v>
                </c:pt>
                <c:pt idx="30">
                  <c:v>-1.40759506</c:v>
                </c:pt>
                <c:pt idx="31">
                  <c:v>-1.3819638000000001</c:v>
                </c:pt>
                <c:pt idx="32">
                  <c:v>-1.8246015799999999</c:v>
                </c:pt>
                <c:pt idx="33">
                  <c:v>-1.90900011</c:v>
                </c:pt>
                <c:pt idx="34">
                  <c:v>0.23798151000000001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05A-474C-A3B9-F8CA86E8A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754320"/>
        <c:axId val="1708757312"/>
      </c:scatterChart>
      <c:valAx>
        <c:axId val="1708754320"/>
        <c:scaling>
          <c:orientation val="minMax"/>
          <c:max val="4.3"/>
          <c:min val="-4.3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crossAx val="1708757312"/>
        <c:crosses val="autoZero"/>
        <c:crossBetween val="midCat"/>
      </c:valAx>
      <c:valAx>
        <c:axId val="1708757312"/>
        <c:scaling>
          <c:orientation val="minMax"/>
          <c:max val="4"/>
          <c:min val="-4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9525">
            <a:solidFill>
              <a:sysClr val="window" lastClr="FFFFFF"/>
            </a:solidFill>
          </a:ln>
        </c:spPr>
        <c:crossAx val="17087543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682EF-DF42-BE49-A4B7-DE4BDAE7F519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77592-5355-8645-956C-436C94C9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77592-5355-8645-956C-436C94C958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77592-5355-8645-956C-436C94C958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77592-5355-8645-956C-436C94C958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027024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" y="962494"/>
            <a:ext cx="100270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9682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1629" y="6332351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4859" y="6332352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" y="962494"/>
            <a:ext cx="50023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5493219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549321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5493219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823" y="0"/>
            <a:ext cx="10027024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5042647" y="962494"/>
            <a:ext cx="50023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4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82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82" y="21494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0894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0894" y="21494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894" y="6000750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7294" y="60007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99294" y="6000750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515600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717" y="0"/>
            <a:ext cx="10515600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8556C19-FFD4-0046-85A8-3C428FEF46AB}" type="datetimeFigureOut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F74D97-BC5B-F44E-A15B-EC5F64B998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11.png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818" y="2130426"/>
            <a:ext cx="9063182" cy="1470025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Detecting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0456" y="5398596"/>
            <a:ext cx="8312727" cy="1332389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BIO 594- </a:t>
            </a:r>
          </a:p>
          <a:p>
            <a:r>
              <a:rPr lang="en-US" sz="2800" dirty="0"/>
              <a:t>University of Rhode Island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914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use???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35802"/>
          <a:stretch/>
        </p:blipFill>
        <p:spPr>
          <a:xfrm>
            <a:off x="10995202" y="717784"/>
            <a:ext cx="1084735" cy="39259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BIO 594</a:t>
            </a:r>
          </a:p>
        </p:txBody>
      </p:sp>
      <p:pic>
        <p:nvPicPr>
          <p:cNvPr id="1026" name="Picture 2" descr="https://lh4.googleusercontent.com/C4g4C27ktjQSilUXFvobRTUdef6Uxie1QKWBHP3b2WRqikEix2n-srDa6p-SCtzNigSwPVhC5V1ASaNeoRbChUcI71d-QSNsSC1Zkd7v6cSFYw0iaI3SBJKuOFg7L_bydsj4DfCn">
            <a:extLst>
              <a:ext uri="{FF2B5EF4-FFF2-40B4-BE49-F238E27FC236}">
                <a16:creationId xmlns:a16="http://schemas.microsoft.com/office/drawing/2014/main" id="{CF28986C-5062-B440-9F5F-E58C158B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16" y="1325563"/>
            <a:ext cx="33782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zGzr5gMvi1P_BZZPvwU-N0AwE7zCD3V45dMzG_bQMOtX1lEXlhRWfIQynVOOlIJX-UfvdcGomeAs4Nn83jx-IrUtjjL-fgDNtehyPINYD5pfrX51AWooGod_6Ptb7QaOe5diN5YB">
            <a:extLst>
              <a:ext uri="{FF2B5EF4-FFF2-40B4-BE49-F238E27FC236}">
                <a16:creationId xmlns:a16="http://schemas.microsoft.com/office/drawing/2014/main" id="{6CB9AB92-92CE-3C45-9610-B1382BC7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162" y="1051312"/>
            <a:ext cx="37084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CA3F6B-4484-5548-BF87-B432A3E9CB02}"/>
              </a:ext>
            </a:extLst>
          </p:cNvPr>
          <p:cNvSpPr txBox="1"/>
          <p:nvPr/>
        </p:nvSpPr>
        <p:spPr>
          <a:xfrm>
            <a:off x="347623" y="6421240"/>
            <a:ext cx="523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Luu</a:t>
            </a:r>
            <a:r>
              <a:rPr lang="en-US" dirty="0">
                <a:solidFill>
                  <a:srgbClr val="FFFFFF"/>
                </a:solidFill>
              </a:rPr>
              <a:t> et al. 2017</a:t>
            </a:r>
          </a:p>
        </p:txBody>
      </p:sp>
    </p:spTree>
    <p:extLst>
      <p:ext uri="{BB962C8B-B14F-4D97-AF65-F5344CB8AC3E}">
        <p14:creationId xmlns:p14="http://schemas.microsoft.com/office/powerpoint/2010/main" val="817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use????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29643"/>
          <a:stretch/>
        </p:blipFill>
        <p:spPr>
          <a:xfrm>
            <a:off x="10995202" y="717783"/>
            <a:ext cx="1084735" cy="430245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BIO 594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86482B-8CB1-DC42-9F41-1B1682E61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9192"/>
              </p:ext>
            </p:extLst>
          </p:nvPr>
        </p:nvGraphicFramePr>
        <p:xfrm>
          <a:off x="318745" y="1582602"/>
          <a:ext cx="10518588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14">
                  <a:extLst>
                    <a:ext uri="{9D8B030D-6E8A-4147-A177-3AD203B41FA5}">
                      <a16:colId xmlns:a16="http://schemas.microsoft.com/office/drawing/2014/main" val="3799525985"/>
                    </a:ext>
                  </a:extLst>
                </a:gridCol>
                <a:gridCol w="3971365">
                  <a:extLst>
                    <a:ext uri="{9D8B030D-6E8A-4147-A177-3AD203B41FA5}">
                      <a16:colId xmlns:a16="http://schemas.microsoft.com/office/drawing/2014/main" val="1823205722"/>
                    </a:ext>
                  </a:extLst>
                </a:gridCol>
                <a:gridCol w="5153709">
                  <a:extLst>
                    <a:ext uri="{9D8B030D-6E8A-4147-A177-3AD203B41FA5}">
                      <a16:colId xmlns:a16="http://schemas.microsoft.com/office/drawing/2014/main" val="2796560683"/>
                    </a:ext>
                  </a:extLst>
                </a:gridCol>
              </a:tblGrid>
              <a:tr h="3057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Program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What kind of sampling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What it measures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5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OutFLANK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Individuals grouped into populations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Outliers for genetic differentiation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2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SelEstim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Individuals grouped into populations (?)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Outliers for genetic differentiation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PCAdapt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Individuals (don’t have to be  in populations)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Outliers for genetic differentiation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00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FLK/</a:t>
                      </a: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hapFLK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Individuals grouped into populations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Outliers for genetic differentiation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57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REHH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Individuals from one population or pair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Linkage disequilibrium around a locus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90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SWEED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Individuals from one population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Genetic variation around a locus - allele frequency spectrum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86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BayPass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Individuals grouped into populations, may associate with environmental variables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Outliers for genetic differentiation (XtX) and associations between allele frequencies and environments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61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LEA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Individuals (don’t have to be grouped into populations) and environmental variables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Associations between allele frequencies and environments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6500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CB8E11-360F-C349-88BD-A6C03EC9DE1B}"/>
              </a:ext>
            </a:extLst>
          </p:cNvPr>
          <p:cNvSpPr txBox="1"/>
          <p:nvPr/>
        </p:nvSpPr>
        <p:spPr>
          <a:xfrm>
            <a:off x="5521969" y="6508588"/>
            <a:ext cx="523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Table Courtesy of Katie Lotterhos</a:t>
            </a:r>
          </a:p>
        </p:txBody>
      </p:sp>
    </p:spTree>
    <p:extLst>
      <p:ext uri="{BB962C8B-B14F-4D97-AF65-F5344CB8AC3E}">
        <p14:creationId xmlns:p14="http://schemas.microsoft.com/office/powerpoint/2010/main" val="78122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270" y="0"/>
            <a:ext cx="11802036" cy="1325563"/>
          </a:xfrm>
        </p:spPr>
        <p:txBody>
          <a:bodyPr/>
          <a:lstStyle/>
          <a:p>
            <a:r>
              <a:rPr lang="en-US" dirty="0" err="1"/>
              <a:t>Bonnethead</a:t>
            </a:r>
            <a:r>
              <a:rPr lang="en-US" dirty="0"/>
              <a:t> Sharks (</a:t>
            </a:r>
            <a:r>
              <a:rPr lang="en-US" i="1" dirty="0" err="1"/>
              <a:t>Sphyrna</a:t>
            </a:r>
            <a:r>
              <a:rPr lang="en-US" i="1" dirty="0"/>
              <a:t> </a:t>
            </a:r>
            <a:r>
              <a:rPr lang="en-US" i="1" dirty="0" err="1"/>
              <a:t>tiburo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270" y="910763"/>
            <a:ext cx="10632142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Found in coastal waters of western Atlantic and Gulf of Mexico</a:t>
            </a:r>
          </a:p>
          <a:p>
            <a:r>
              <a:rPr lang="en-US" dirty="0"/>
              <a:t>Known to use nearshore habitat for gestation and parturition </a:t>
            </a:r>
          </a:p>
          <a:p>
            <a:pPr lvl="1"/>
            <a:r>
              <a:rPr lang="en-US" dirty="0"/>
              <a:t>Thought to exhibit female philopatry</a:t>
            </a:r>
          </a:p>
          <a:p>
            <a:pPr lvl="2"/>
            <a:r>
              <a:rPr lang="en-US" dirty="0"/>
              <a:t>extensive maternal investment</a:t>
            </a:r>
          </a:p>
          <a:p>
            <a:pPr lvl="2"/>
            <a:r>
              <a:rPr lang="en-US" dirty="0"/>
              <a:t>natal habitats differ substantially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Significant differences in life history among across geographic regions </a:t>
            </a:r>
          </a:p>
          <a:p>
            <a:pPr lvl="1"/>
            <a:r>
              <a:rPr lang="en-US" dirty="0"/>
              <a:t>Size at age</a:t>
            </a:r>
          </a:p>
          <a:p>
            <a:pPr lvl="1"/>
            <a:r>
              <a:rPr lang="en-US" dirty="0"/>
              <a:t>Growth rate </a:t>
            </a:r>
          </a:p>
          <a:p>
            <a:pPr lvl="1"/>
            <a:r>
              <a:rPr lang="en-US" dirty="0"/>
              <a:t>Size and age at maturity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856" t="17008" r="9810" b="16372"/>
          <a:stretch/>
        </p:blipFill>
        <p:spPr>
          <a:xfrm>
            <a:off x="416858" y="4371784"/>
            <a:ext cx="4961966" cy="3164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997" y="4622989"/>
            <a:ext cx="3889071" cy="26625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94"/>
          <a:stretch/>
        </p:blipFill>
        <p:spPr>
          <a:xfrm>
            <a:off x="10995202" y="717783"/>
            <a:ext cx="1084735" cy="45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Bonnethead</a:t>
            </a:r>
            <a:r>
              <a:rPr lang="en-US" dirty="0"/>
              <a:t> Population Genomics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256" y="1684671"/>
            <a:ext cx="5380044" cy="4420294"/>
          </a:xfrm>
        </p:spPr>
        <p:txBody>
          <a:bodyPr>
            <a:normAutofit/>
          </a:bodyPr>
          <a:lstStyle/>
          <a:p>
            <a:r>
              <a:rPr lang="en-US" sz="3200" dirty="0"/>
              <a:t>Surveyed 134 individuals from 4 different localities</a:t>
            </a:r>
          </a:p>
          <a:p>
            <a:endParaRPr lang="en-US" sz="3200" dirty="0"/>
          </a:p>
          <a:p>
            <a:pPr lvl="1"/>
            <a:r>
              <a:rPr lang="en-US" sz="3600" dirty="0" err="1"/>
              <a:t>ddRAD</a:t>
            </a:r>
            <a:r>
              <a:rPr lang="en-US" sz="3600" dirty="0"/>
              <a:t> sequencing </a:t>
            </a:r>
          </a:p>
          <a:p>
            <a:pPr lvl="2"/>
            <a:endParaRPr lang="en-US" sz="3200" dirty="0"/>
          </a:p>
          <a:p>
            <a:pPr lvl="1"/>
            <a:r>
              <a:rPr lang="en-US" sz="3600" dirty="0"/>
              <a:t>Sanger sequencing</a:t>
            </a:r>
          </a:p>
          <a:p>
            <a:pPr lvl="1"/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001856" y="1481070"/>
            <a:ext cx="4935071" cy="4827495"/>
            <a:chOff x="237560" y="854916"/>
            <a:chExt cx="4935071" cy="4827495"/>
          </a:xfrm>
        </p:grpSpPr>
        <p:pic>
          <p:nvPicPr>
            <p:cNvPr id="32" name="Picture 31" descr="GOMMapColor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1" t="11059" r="1384" b="15897"/>
            <a:stretch/>
          </p:blipFill>
          <p:spPr>
            <a:xfrm>
              <a:off x="237560" y="854916"/>
              <a:ext cx="4935071" cy="4827495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</p:spPr>
        </p:pic>
        <p:sp>
          <p:nvSpPr>
            <p:cNvPr id="33" name="Oval 32"/>
            <p:cNvSpPr/>
            <p:nvPr/>
          </p:nvSpPr>
          <p:spPr>
            <a:xfrm>
              <a:off x="2723170" y="4831817"/>
              <a:ext cx="356616" cy="356616"/>
            </a:xfrm>
            <a:prstGeom prst="ellipse">
              <a:avLst/>
            </a:prstGeom>
            <a:solidFill>
              <a:srgbClr val="AD4845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139813" y="3839101"/>
              <a:ext cx="356616" cy="356616"/>
            </a:xfrm>
            <a:prstGeom prst="ellipse">
              <a:avLst/>
            </a:prstGeom>
            <a:solidFill>
              <a:srgbClr val="F79646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119819" y="3000446"/>
              <a:ext cx="356616" cy="356616"/>
            </a:xfrm>
            <a:prstGeom prst="ellipse">
              <a:avLst/>
            </a:prstGeom>
            <a:solidFill>
              <a:srgbClr val="FBDF0C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0121" y="3075918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277458" y="1397534"/>
              <a:ext cx="356616" cy="356616"/>
            </a:xfrm>
            <a:prstGeom prst="ellipse">
              <a:avLst/>
            </a:prstGeom>
            <a:solidFill>
              <a:schemeClr val="tx2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41709" y="3916687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TB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0388" y="4865967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FB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4877" y="1519518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8269" y="2999762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42055" y="3847184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36617" y="4836210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75481" y="1396943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22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490"/>
          <a:stretch/>
        </p:blipFill>
        <p:spPr>
          <a:xfrm>
            <a:off x="10995202" y="717783"/>
            <a:ext cx="1084735" cy="47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690" y="2265972"/>
            <a:ext cx="8585564" cy="4351338"/>
          </a:xfrm>
        </p:spPr>
        <p:txBody>
          <a:bodyPr>
            <a:noAutofit/>
          </a:bodyPr>
          <a:lstStyle/>
          <a:p>
            <a:r>
              <a:rPr lang="en-US" dirty="0"/>
              <a:t>SNPs were filtered by genotype depth, allelic balance, HWE, average locus depth, and a variety of other bioinformatics</a:t>
            </a:r>
          </a:p>
          <a:p>
            <a:r>
              <a:rPr lang="en-US" dirty="0"/>
              <a:t>5,914 SNPs </a:t>
            </a:r>
            <a:r>
              <a:rPr lang="en-US" dirty="0" err="1"/>
              <a:t>haplotyped</a:t>
            </a:r>
            <a:r>
              <a:rPr lang="en-US" dirty="0"/>
              <a:t> into 3,967 RAD loci across 121 individuals</a:t>
            </a:r>
          </a:p>
          <a:p>
            <a:r>
              <a:rPr lang="en-US" dirty="0" err="1"/>
              <a:t>BayeScan</a:t>
            </a:r>
            <a:r>
              <a:rPr lang="en-US" dirty="0"/>
              <a:t> found 30 outlier loci that were putatively under selection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l="11856" t="17008" r="9810" b="16372"/>
          <a:stretch/>
        </p:blipFill>
        <p:spPr>
          <a:xfrm>
            <a:off x="3617248" y="4833126"/>
            <a:ext cx="3720448" cy="2373042"/>
          </a:xfrm>
          <a:prstGeom prst="rect">
            <a:avLst/>
          </a:prstGeom>
        </p:spPr>
      </p:pic>
      <p:sp>
        <p:nvSpPr>
          <p:cNvPr id="27" name="L-Shape 26"/>
          <p:cNvSpPr/>
          <p:nvPr/>
        </p:nvSpPr>
        <p:spPr>
          <a:xfrm rot="5400000" flipH="1" flipV="1">
            <a:off x="1519284" y="589453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224648" y="929836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Quality Filtering</a:t>
            </a:r>
          </a:p>
        </p:txBody>
      </p:sp>
      <p:sp>
        <p:nvSpPr>
          <p:cNvPr id="30" name="L-Shape 29"/>
          <p:cNvSpPr/>
          <p:nvPr/>
        </p:nvSpPr>
        <p:spPr>
          <a:xfrm rot="5400000" flipH="1" flipV="1">
            <a:off x="3246297" y="577813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2951660" y="931643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De Novo Assembly</a:t>
            </a:r>
          </a:p>
        </p:txBody>
      </p:sp>
      <p:sp>
        <p:nvSpPr>
          <p:cNvPr id="42" name="L-Shape 41"/>
          <p:cNvSpPr/>
          <p:nvPr/>
        </p:nvSpPr>
        <p:spPr>
          <a:xfrm rot="5400000" flipH="1" flipV="1">
            <a:off x="4974967" y="589452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4680331" y="929835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Read Mapping</a:t>
            </a:r>
          </a:p>
        </p:txBody>
      </p:sp>
      <p:sp>
        <p:nvSpPr>
          <p:cNvPr id="44" name="L-Shape 43"/>
          <p:cNvSpPr/>
          <p:nvPr/>
        </p:nvSpPr>
        <p:spPr>
          <a:xfrm rot="5400000" flipH="1" flipV="1">
            <a:off x="6697410" y="589451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Freeform 44"/>
          <p:cNvSpPr/>
          <p:nvPr/>
        </p:nvSpPr>
        <p:spPr>
          <a:xfrm>
            <a:off x="6402773" y="929834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SNP Calling</a:t>
            </a:r>
          </a:p>
        </p:txBody>
      </p:sp>
      <p:sp>
        <p:nvSpPr>
          <p:cNvPr id="46" name="L-Shape 45"/>
          <p:cNvSpPr/>
          <p:nvPr/>
        </p:nvSpPr>
        <p:spPr>
          <a:xfrm rot="5400000" flipH="1" flipV="1">
            <a:off x="8422358" y="589450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Freeform 46"/>
          <p:cNvSpPr/>
          <p:nvPr/>
        </p:nvSpPr>
        <p:spPr>
          <a:xfrm>
            <a:off x="8137959" y="929833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SNP Filtering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9387"/>
          <a:stretch/>
        </p:blipFill>
        <p:spPr>
          <a:xfrm>
            <a:off x="10995202" y="717783"/>
            <a:ext cx="1084735" cy="49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Bonnethead</a:t>
            </a:r>
            <a:r>
              <a:rPr lang="en-US" dirty="0"/>
              <a:t> DAPC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graphicFrame>
        <p:nvGraphicFramePr>
          <p:cNvPr id="51" name="Chart 50"/>
          <p:cNvGraphicFramePr>
            <a:graphicFrameLocks/>
          </p:cNvGraphicFramePr>
          <p:nvPr>
            <p:extLst/>
          </p:nvPr>
        </p:nvGraphicFramePr>
        <p:xfrm>
          <a:off x="5071782" y="876114"/>
          <a:ext cx="5858429" cy="322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221874" y="1704716"/>
            <a:ext cx="4935071" cy="4827495"/>
            <a:chOff x="237560" y="854916"/>
            <a:chExt cx="4935071" cy="4827495"/>
          </a:xfrm>
        </p:grpSpPr>
        <p:pic>
          <p:nvPicPr>
            <p:cNvPr id="50" name="Picture 49" descr="GOMMapColor2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1" t="11059" r="1384" b="15897"/>
            <a:stretch/>
          </p:blipFill>
          <p:spPr>
            <a:xfrm>
              <a:off x="237560" y="854916"/>
              <a:ext cx="4935071" cy="4827495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</p:spPr>
        </p:pic>
        <p:sp>
          <p:nvSpPr>
            <p:cNvPr id="52" name="Oval 51"/>
            <p:cNvSpPr/>
            <p:nvPr/>
          </p:nvSpPr>
          <p:spPr>
            <a:xfrm>
              <a:off x="2723170" y="4831817"/>
              <a:ext cx="356616" cy="356616"/>
            </a:xfrm>
            <a:prstGeom prst="ellipse">
              <a:avLst/>
            </a:prstGeom>
            <a:solidFill>
              <a:srgbClr val="AD4845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139813" y="3839101"/>
              <a:ext cx="356616" cy="356616"/>
            </a:xfrm>
            <a:prstGeom prst="ellipse">
              <a:avLst/>
            </a:prstGeom>
            <a:solidFill>
              <a:srgbClr val="F79646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119819" y="3000446"/>
              <a:ext cx="356616" cy="356616"/>
            </a:xfrm>
            <a:prstGeom prst="ellipse">
              <a:avLst/>
            </a:prstGeom>
            <a:solidFill>
              <a:srgbClr val="FBDF0C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121" y="3075918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277458" y="1397534"/>
              <a:ext cx="356616" cy="356616"/>
            </a:xfrm>
            <a:prstGeom prst="ellipse">
              <a:avLst/>
            </a:prstGeom>
            <a:solidFill>
              <a:schemeClr val="tx2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41709" y="3916687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0388" y="4865967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94877" y="1519518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8269" y="2999762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42055" y="3847184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36617" y="4836210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75481" y="1396943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22</a:t>
              </a:r>
            </a:p>
          </p:txBody>
        </p:sp>
      </p:grpSp>
      <p:graphicFrame>
        <p:nvGraphicFramePr>
          <p:cNvPr id="65" name="Chart 64"/>
          <p:cNvGraphicFramePr>
            <a:graphicFrameLocks/>
          </p:cNvGraphicFramePr>
          <p:nvPr>
            <p:extLst/>
          </p:nvPr>
        </p:nvGraphicFramePr>
        <p:xfrm>
          <a:off x="5156945" y="4118464"/>
          <a:ext cx="5688102" cy="2690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526741" y="949363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Neutral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32340" y="4003450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Outlier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226"/>
          <a:stretch/>
        </p:blipFill>
        <p:spPr>
          <a:xfrm>
            <a:off x="10995202" y="717783"/>
            <a:ext cx="1084735" cy="53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  <p:bldGraphic spid="65" grpId="0">
        <p:bldAsOne/>
      </p:bldGraphic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of outlier allele frequencies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221874" y="965131"/>
            <a:ext cx="4935071" cy="4827495"/>
            <a:chOff x="237560" y="854916"/>
            <a:chExt cx="4935071" cy="4827495"/>
          </a:xfrm>
        </p:grpSpPr>
        <p:pic>
          <p:nvPicPr>
            <p:cNvPr id="50" name="Picture 49" descr="GOMMapColor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1" t="11059" r="1384" b="15897"/>
            <a:stretch/>
          </p:blipFill>
          <p:spPr>
            <a:xfrm>
              <a:off x="237560" y="854916"/>
              <a:ext cx="4935071" cy="4827495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</p:spPr>
        </p:pic>
        <p:sp>
          <p:nvSpPr>
            <p:cNvPr id="52" name="Oval 51"/>
            <p:cNvSpPr/>
            <p:nvPr/>
          </p:nvSpPr>
          <p:spPr>
            <a:xfrm>
              <a:off x="2723170" y="4831817"/>
              <a:ext cx="356616" cy="356616"/>
            </a:xfrm>
            <a:prstGeom prst="ellipse">
              <a:avLst/>
            </a:prstGeom>
            <a:solidFill>
              <a:srgbClr val="AD4845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139813" y="3839101"/>
              <a:ext cx="356616" cy="356616"/>
            </a:xfrm>
            <a:prstGeom prst="ellipse">
              <a:avLst/>
            </a:prstGeom>
            <a:solidFill>
              <a:srgbClr val="F79646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119819" y="3000446"/>
              <a:ext cx="356616" cy="356616"/>
            </a:xfrm>
            <a:prstGeom prst="ellipse">
              <a:avLst/>
            </a:prstGeom>
            <a:solidFill>
              <a:srgbClr val="FBDF0C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121" y="3075918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277458" y="1397534"/>
              <a:ext cx="356616" cy="356616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41709" y="3916687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0388" y="4865967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94877" y="1519518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8269" y="2999762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8608" y="3847184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23170" y="4836210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46348" y="1507158"/>
            <a:ext cx="446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22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885"/>
          <a:stretch/>
        </p:blipFill>
        <p:spPr>
          <a:xfrm>
            <a:off x="10995202" y="717783"/>
            <a:ext cx="1084735" cy="5449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46" y="2461699"/>
            <a:ext cx="5687568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8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of outlier allele frequencies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221874" y="965131"/>
            <a:ext cx="4935071" cy="4827495"/>
            <a:chOff x="237560" y="854916"/>
            <a:chExt cx="4935071" cy="4827495"/>
          </a:xfrm>
        </p:grpSpPr>
        <p:pic>
          <p:nvPicPr>
            <p:cNvPr id="50" name="Picture 49" descr="GOMMapColor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1" t="11059" r="1384" b="15897"/>
            <a:stretch/>
          </p:blipFill>
          <p:spPr>
            <a:xfrm>
              <a:off x="237560" y="854916"/>
              <a:ext cx="4935071" cy="4827495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</p:spPr>
        </p:pic>
        <p:sp>
          <p:nvSpPr>
            <p:cNvPr id="52" name="Oval 51"/>
            <p:cNvSpPr/>
            <p:nvPr/>
          </p:nvSpPr>
          <p:spPr>
            <a:xfrm>
              <a:off x="2723170" y="4831817"/>
              <a:ext cx="356616" cy="356616"/>
            </a:xfrm>
            <a:prstGeom prst="ellipse">
              <a:avLst/>
            </a:prstGeom>
            <a:solidFill>
              <a:srgbClr val="AD4845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139813" y="3839101"/>
              <a:ext cx="356616" cy="356616"/>
            </a:xfrm>
            <a:prstGeom prst="ellipse">
              <a:avLst/>
            </a:prstGeom>
            <a:solidFill>
              <a:srgbClr val="F79646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119819" y="3000446"/>
              <a:ext cx="356616" cy="356616"/>
            </a:xfrm>
            <a:prstGeom prst="ellipse">
              <a:avLst/>
            </a:prstGeom>
            <a:solidFill>
              <a:srgbClr val="FBDF0C"/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121" y="3075918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277458" y="1397534"/>
              <a:ext cx="356616" cy="356616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 w="12700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41709" y="3916687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0388" y="4865967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94877" y="1519518"/>
              <a:ext cx="588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8269" y="2999762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8608" y="3847184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23170" y="4836210"/>
              <a:ext cx="446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</a:rPr>
                <a:t>31</a:t>
              </a:r>
            </a:p>
          </p:txBody>
        </p:sp>
      </p:grpSp>
      <p:graphicFrame>
        <p:nvGraphicFramePr>
          <p:cNvPr id="27" name="Chart 26"/>
          <p:cNvGraphicFramePr>
            <a:graphicFrameLocks/>
          </p:cNvGraphicFramePr>
          <p:nvPr>
            <p:extLst/>
          </p:nvPr>
        </p:nvGraphicFramePr>
        <p:xfrm>
          <a:off x="4835898" y="4460816"/>
          <a:ext cx="5969613" cy="2489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1874" y="5557428"/>
            <a:ext cx="4753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18 O-SNP loci had </a:t>
            </a:r>
            <a:r>
              <a:rPr lang="en-US" sz="2400" i="1" dirty="0">
                <a:solidFill>
                  <a:srgbClr val="FFFF00"/>
                </a:solidFill>
              </a:rPr>
              <a:t>r</a:t>
            </a:r>
            <a:r>
              <a:rPr lang="en-US" sz="2400" baseline="30000" dirty="0">
                <a:solidFill>
                  <a:srgbClr val="FFFF00"/>
                </a:solidFill>
              </a:rPr>
              <a:t>2</a:t>
            </a:r>
            <a:r>
              <a:rPr lang="en-US" sz="2400" dirty="0">
                <a:solidFill>
                  <a:srgbClr val="FFFF00"/>
                </a:solidFill>
              </a:rPr>
              <a:t> values ≥ 0.90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Explained 75.6% of X axis variation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46348" y="1507158"/>
            <a:ext cx="446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22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780"/>
          <a:stretch/>
        </p:blipFill>
        <p:spPr>
          <a:xfrm>
            <a:off x="10995202" y="717783"/>
            <a:ext cx="1084735" cy="5700946"/>
          </a:xfrm>
          <a:prstGeom prst="rect">
            <a:avLst/>
          </a:prstGeom>
        </p:spPr>
      </p:pic>
      <p:graphicFrame>
        <p:nvGraphicFramePr>
          <p:cNvPr id="24" name="Chart 23"/>
          <p:cNvGraphicFramePr>
            <a:graphicFrameLocks/>
          </p:cNvGraphicFramePr>
          <p:nvPr>
            <p:extLst/>
          </p:nvPr>
        </p:nvGraphicFramePr>
        <p:xfrm>
          <a:off x="5000969" y="1569793"/>
          <a:ext cx="5688102" cy="2690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0153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270" y="0"/>
            <a:ext cx="11802036" cy="1325563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270" y="910763"/>
            <a:ext cx="10632142" cy="4351338"/>
          </a:xfrm>
        </p:spPr>
        <p:txBody>
          <a:bodyPr>
            <a:normAutofit/>
          </a:bodyPr>
          <a:lstStyle/>
          <a:p>
            <a:endParaRPr lang="en-US" dirty="0">
              <a:effectLst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868"/>
          <a:stretch/>
        </p:blipFill>
        <p:spPr>
          <a:xfrm>
            <a:off x="10995202" y="717783"/>
            <a:ext cx="1084735" cy="62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270" y="0"/>
            <a:ext cx="11802036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270" y="910763"/>
            <a:ext cx="10632142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 </a:t>
            </a:r>
            <a:r>
              <a:rPr lang="en-US" dirty="0"/>
              <a:t>the folder: /home/BIO594/DATA/Week7/exercise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You will find a </a:t>
            </a:r>
            <a:r>
              <a:rPr lang="en-US" dirty="0" err="1"/>
              <a:t>vcf</a:t>
            </a:r>
            <a:r>
              <a:rPr lang="en-US" dirty="0"/>
              <a:t> file, a </a:t>
            </a:r>
            <a:r>
              <a:rPr lang="en-US" dirty="0" err="1"/>
              <a:t>popmap</a:t>
            </a:r>
            <a:r>
              <a:rPr lang="en-US" dirty="0"/>
              <a:t>, an file with library information, and an environmental file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Perform and document all analyses that were demoed during class</a:t>
            </a:r>
          </a:p>
          <a:p>
            <a:pPr lvl="1"/>
            <a:r>
              <a:rPr lang="en-US" dirty="0">
                <a:effectLst/>
              </a:rPr>
              <a:t>Push to /BIO_594_2018/Exercises/Week7 of the clas</a:t>
            </a:r>
            <a:r>
              <a:rPr lang="en-US" dirty="0"/>
              <a:t>s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  <a:endParaRPr lang="en-US" dirty="0">
              <a:effectLst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868"/>
          <a:stretch/>
        </p:blipFill>
        <p:spPr>
          <a:xfrm>
            <a:off x="10995202" y="717783"/>
            <a:ext cx="1084735" cy="62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1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362-57D9-FE45-98B0-E1F48F09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9" y="962494"/>
            <a:ext cx="1026613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How do we detect selection with population genomic data?</a:t>
            </a:r>
          </a:p>
          <a:p>
            <a:pPr lvl="1"/>
            <a:r>
              <a:rPr lang="en-US" sz="2800" dirty="0"/>
              <a:t>Brief history</a:t>
            </a:r>
          </a:p>
          <a:p>
            <a:pPr lvl="1"/>
            <a:r>
              <a:rPr lang="en-US" sz="2800" dirty="0"/>
              <a:t>Overview of current methods</a:t>
            </a:r>
          </a:p>
          <a:p>
            <a:pPr lvl="1"/>
            <a:endParaRPr lang="en-US" sz="2800" dirty="0"/>
          </a:p>
          <a:p>
            <a:r>
              <a:rPr lang="en-US" sz="3200" dirty="0"/>
              <a:t>Live Coding</a:t>
            </a:r>
          </a:p>
          <a:p>
            <a:endParaRPr lang="en-US" sz="3200" dirty="0"/>
          </a:p>
          <a:p>
            <a:r>
              <a:rPr lang="en-US" sz="3200" dirty="0"/>
              <a:t>Exercise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91675"/>
          <a:stretch/>
        </p:blipFill>
        <p:spPr>
          <a:xfrm>
            <a:off x="10995202" y="717785"/>
            <a:ext cx="1084735" cy="5088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BIO 594</a:t>
            </a:r>
          </a:p>
        </p:txBody>
      </p:sp>
    </p:spTree>
    <p:extLst>
      <p:ext uri="{BB962C8B-B14F-4D97-AF65-F5344CB8AC3E}">
        <p14:creationId xmlns:p14="http://schemas.microsoft.com/office/powerpoint/2010/main" val="14205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FD13CB-EE9B-FA45-954D-E3143EC92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" y="962494"/>
            <a:ext cx="5002306" cy="5630098"/>
          </a:xfrm>
        </p:spPr>
        <p:txBody>
          <a:bodyPr/>
          <a:lstStyle/>
          <a:p>
            <a:r>
              <a:rPr lang="en-US" dirty="0" err="1"/>
              <a:t>Lewontin</a:t>
            </a:r>
            <a:r>
              <a:rPr lang="en-US" dirty="0"/>
              <a:t> &amp; </a:t>
            </a:r>
            <a:r>
              <a:rPr lang="en-US" dirty="0" err="1"/>
              <a:t>Krakaurer</a:t>
            </a:r>
            <a:r>
              <a:rPr lang="en-US" dirty="0"/>
              <a:t> (1972)</a:t>
            </a:r>
          </a:p>
          <a:p>
            <a:endParaRPr lang="en-US" dirty="0"/>
          </a:p>
          <a:p>
            <a:pPr lvl="1"/>
            <a:r>
              <a:rPr lang="en-US" dirty="0"/>
              <a:t>Posited that forces such as migration and drift should act on all loci equally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Significant heterogeneity in </a:t>
            </a:r>
            <a:r>
              <a:rPr lang="en-US" i="1" dirty="0"/>
              <a:t>F</a:t>
            </a:r>
            <a:r>
              <a:rPr lang="en-US" i="1" baseline="-25000" dirty="0"/>
              <a:t>ST </a:t>
            </a:r>
            <a:r>
              <a:rPr lang="en-US" dirty="0"/>
              <a:t>values must be do to selection.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 test for significance based on </a:t>
            </a:r>
            <a:r>
              <a:rPr lang="en-US" b="1" dirty="0">
                <a:latin typeface="Lucida Grande"/>
                <a:ea typeface="Lucida Grande"/>
                <a:cs typeface="Lucida Grande"/>
              </a:rPr>
              <a:t>Χ</a:t>
            </a:r>
            <a:r>
              <a:rPr lang="en-US" baseline="30000" dirty="0"/>
              <a:t>2</a:t>
            </a:r>
            <a:r>
              <a:rPr lang="en-US" dirty="0"/>
              <a:t> distribution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87481"/>
          <a:stretch/>
        </p:blipFill>
        <p:spPr>
          <a:xfrm>
            <a:off x="10995202" y="717784"/>
            <a:ext cx="1084735" cy="7653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BIO 594</a:t>
            </a:r>
          </a:p>
        </p:txBody>
      </p:sp>
      <p:pic>
        <p:nvPicPr>
          <p:cNvPr id="10" name="Picture 9" descr="Screen Shot 2014-04-28 at 6.32.34 AM.png">
            <a:extLst>
              <a:ext uri="{FF2B5EF4-FFF2-40B4-BE49-F238E27FC236}">
                <a16:creationId xmlns:a16="http://schemas.microsoft.com/office/drawing/2014/main" id="{8284C2D6-D33A-8E44-B790-A7740D1A3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27" y="714951"/>
            <a:ext cx="4219143" cy="58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8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i="1" baseline="-25000" dirty="0"/>
              <a:t>ST</a:t>
            </a:r>
            <a:r>
              <a:rPr lang="en-US" dirty="0"/>
              <a:t> across all loci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-1" y="912532"/>
          <a:ext cx="10986247" cy="594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9780"/>
          <a:stretch/>
        </p:blipFill>
        <p:spPr>
          <a:xfrm>
            <a:off x="10995202" y="717784"/>
            <a:ext cx="1084735" cy="12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i="1" baseline="-25000" dirty="0"/>
              <a:t>ST</a:t>
            </a:r>
            <a:r>
              <a:rPr lang="en-US" dirty="0"/>
              <a:t> across all loci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-1" y="912532"/>
          <a:ext cx="10986247" cy="594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3477"/>
          <a:stretch/>
        </p:blipFill>
        <p:spPr>
          <a:xfrm>
            <a:off x="10995202" y="717784"/>
            <a:ext cx="1084735" cy="1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i="1" baseline="-25000" dirty="0"/>
              <a:t>ST</a:t>
            </a:r>
            <a:r>
              <a:rPr lang="en-US" dirty="0"/>
              <a:t> across all loci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-1" y="912532"/>
          <a:ext cx="10986247" cy="594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330"/>
          <a:stretch/>
        </p:blipFill>
        <p:spPr>
          <a:xfrm>
            <a:off x="10995202" y="717784"/>
            <a:ext cx="1084735" cy="2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(Not exhaustive)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58230"/>
          <a:stretch/>
        </p:blipFill>
        <p:spPr>
          <a:xfrm>
            <a:off x="10995202" y="717784"/>
            <a:ext cx="1084735" cy="25543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BIO 594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BA8D96-2767-B541-99E6-4D092B40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" y="962494"/>
            <a:ext cx="10027024" cy="58676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Correlation based methods</a:t>
            </a:r>
          </a:p>
          <a:p>
            <a:pPr lvl="1"/>
            <a:r>
              <a:rPr lang="en-US" dirty="0"/>
              <a:t>Logistic regression between binary response variable and environment (</a:t>
            </a:r>
            <a:r>
              <a:rPr lang="en-US" dirty="0" err="1"/>
              <a:t>Joost</a:t>
            </a:r>
            <a:r>
              <a:rPr lang="en-US" dirty="0"/>
              <a:t> et al. 2007)</a:t>
            </a:r>
          </a:p>
          <a:p>
            <a:pPr lvl="1"/>
            <a:r>
              <a:rPr lang="en-US" dirty="0"/>
              <a:t>Generalized Estimating equations (</a:t>
            </a:r>
            <a:r>
              <a:rPr lang="en-US" dirty="0" err="1"/>
              <a:t>Poncet</a:t>
            </a:r>
            <a:r>
              <a:rPr lang="en-US" dirty="0"/>
              <a:t> et al. 2010)</a:t>
            </a:r>
          </a:p>
          <a:p>
            <a:r>
              <a:rPr lang="en-US" dirty="0"/>
              <a:t>Differentiation based methods</a:t>
            </a:r>
          </a:p>
          <a:p>
            <a:pPr lvl="1"/>
            <a:r>
              <a:rPr lang="en-US" dirty="0"/>
              <a:t>Coalescent based simulations (Beaumont &amp; Nichols 1996; </a:t>
            </a:r>
            <a:r>
              <a:rPr lang="en-US" dirty="0" err="1"/>
              <a:t>Excofier</a:t>
            </a:r>
            <a:r>
              <a:rPr lang="en-US" dirty="0"/>
              <a:t> et al. 2009)</a:t>
            </a:r>
          </a:p>
          <a:p>
            <a:pPr lvl="1"/>
            <a:r>
              <a:rPr lang="en-US" dirty="0"/>
              <a:t>Bayesian estimates of drift and selection (</a:t>
            </a:r>
            <a:r>
              <a:rPr lang="en-US" dirty="0" err="1"/>
              <a:t>Foll</a:t>
            </a:r>
            <a:r>
              <a:rPr lang="en-US" dirty="0"/>
              <a:t> &amp; </a:t>
            </a:r>
            <a:r>
              <a:rPr lang="en-US" dirty="0" err="1"/>
              <a:t>Gaggioti</a:t>
            </a:r>
            <a:r>
              <a:rPr lang="en-US" dirty="0"/>
              <a:t> 2008, extending (Beaumont and Balding (2004)</a:t>
            </a:r>
          </a:p>
          <a:p>
            <a:pPr lvl="1"/>
            <a:r>
              <a:rPr lang="en-US" dirty="0"/>
              <a:t>Unbiased FST distribution tests (Whitlock and Lotterhos 2015)</a:t>
            </a:r>
          </a:p>
          <a:p>
            <a:pPr lvl="2"/>
            <a:r>
              <a:rPr lang="en-US" dirty="0" err="1"/>
              <a:t>Bayescan</a:t>
            </a:r>
            <a:endParaRPr lang="en-US" dirty="0"/>
          </a:p>
          <a:p>
            <a:pPr lvl="2"/>
            <a:r>
              <a:rPr lang="en-US" dirty="0" err="1"/>
              <a:t>OutFLANK</a:t>
            </a:r>
            <a:endParaRPr lang="en-US" dirty="0"/>
          </a:p>
          <a:p>
            <a:r>
              <a:rPr lang="en-US" dirty="0"/>
              <a:t>Bayesian Estimates of Demography and Environmental Differentiation</a:t>
            </a:r>
          </a:p>
          <a:p>
            <a:pPr lvl="1"/>
            <a:r>
              <a:rPr lang="en-US" dirty="0"/>
              <a:t>an extension of the </a:t>
            </a:r>
            <a:r>
              <a:rPr lang="en-US" dirty="0" err="1"/>
              <a:t>Lewontin</a:t>
            </a:r>
            <a:r>
              <a:rPr lang="en-US" dirty="0"/>
              <a:t>–</a:t>
            </a:r>
            <a:r>
              <a:rPr lang="en-US" dirty="0" err="1"/>
              <a:t>Krakauer</a:t>
            </a:r>
            <a:r>
              <a:rPr lang="en-US" dirty="0"/>
              <a:t> test for structured populations, using a phylogenetic tree to estimate </a:t>
            </a:r>
            <a:r>
              <a:rPr lang="en-US" dirty="0" err="1"/>
              <a:t>coancestry</a:t>
            </a:r>
            <a:r>
              <a:rPr lang="en-US" dirty="0"/>
              <a:t> test statistic (</a:t>
            </a:r>
            <a:r>
              <a:rPr lang="en-US" dirty="0" err="1"/>
              <a:t>Bonhomm</a:t>
            </a:r>
            <a:r>
              <a:rPr lang="en-US" dirty="0"/>
              <a:t> et al 2010; </a:t>
            </a:r>
            <a:r>
              <a:rPr lang="en-US" dirty="0" err="1"/>
              <a:t>Günther</a:t>
            </a:r>
            <a:r>
              <a:rPr lang="en-US" dirty="0"/>
              <a:t> and Coop 2013)</a:t>
            </a:r>
          </a:p>
          <a:p>
            <a:pPr lvl="2"/>
            <a:r>
              <a:rPr lang="en-US" dirty="0"/>
              <a:t>BayEnv2</a:t>
            </a:r>
          </a:p>
          <a:p>
            <a:r>
              <a:rPr lang="en-US" dirty="0"/>
              <a:t>PCA based methods</a:t>
            </a:r>
          </a:p>
          <a:p>
            <a:pPr lvl="1"/>
            <a:r>
              <a:rPr lang="en-US" dirty="0"/>
              <a:t>Uses PCA analysis and Mahalanobis distance to detect outliers.  (</a:t>
            </a:r>
            <a:r>
              <a:rPr lang="en-US" dirty="0" err="1"/>
              <a:t>Luu</a:t>
            </a:r>
            <a:r>
              <a:rPr lang="en-US" dirty="0"/>
              <a:t> et al. 2017)</a:t>
            </a:r>
          </a:p>
          <a:p>
            <a:pPr lvl="2"/>
            <a:r>
              <a:rPr lang="en-US" dirty="0"/>
              <a:t>PCAdapt</a:t>
            </a:r>
          </a:p>
        </p:txBody>
      </p:sp>
    </p:spTree>
    <p:extLst>
      <p:ext uri="{BB962C8B-B14F-4D97-AF65-F5344CB8AC3E}">
        <p14:creationId xmlns:p14="http://schemas.microsoft.com/office/powerpoint/2010/main" val="1453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use??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9581"/>
          <a:stretch/>
        </p:blipFill>
        <p:spPr>
          <a:xfrm>
            <a:off x="10995202" y="717783"/>
            <a:ext cx="1084735" cy="308325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BIO 594</a:t>
            </a:r>
          </a:p>
        </p:txBody>
      </p:sp>
      <p:pic>
        <p:nvPicPr>
          <p:cNvPr id="10" name="Picture 9" descr="Screen Shot 2014-04-28 at 7.09.07 AM.png">
            <a:extLst>
              <a:ext uri="{FF2B5EF4-FFF2-40B4-BE49-F238E27FC236}">
                <a16:creationId xmlns:a16="http://schemas.microsoft.com/office/drawing/2014/main" id="{7EDBF475-A29B-B744-AA7D-0E6CB5D26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50" y="906532"/>
            <a:ext cx="3320351" cy="5531219"/>
          </a:xfrm>
          <a:prstGeom prst="rect">
            <a:avLst/>
          </a:prstGeom>
        </p:spPr>
      </p:pic>
      <p:pic>
        <p:nvPicPr>
          <p:cNvPr id="11" name="Picture 10" descr="Screen Shot 2014-04-28 at 7.08.47 AM.png">
            <a:extLst>
              <a:ext uri="{FF2B5EF4-FFF2-40B4-BE49-F238E27FC236}">
                <a16:creationId xmlns:a16="http://schemas.microsoft.com/office/drawing/2014/main" id="{3B999AAC-A5C0-D640-B5B7-37D5AEC7E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6" y="906532"/>
            <a:ext cx="5234186" cy="55312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AF07AA-1161-0947-B3C9-2770DCDB597E}"/>
              </a:ext>
            </a:extLst>
          </p:cNvPr>
          <p:cNvSpPr txBox="1"/>
          <p:nvPr/>
        </p:nvSpPr>
        <p:spPr>
          <a:xfrm>
            <a:off x="6422350" y="6426329"/>
            <a:ext cx="33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Lotterhos</a:t>
            </a:r>
            <a:r>
              <a:rPr lang="en-US" dirty="0">
                <a:solidFill>
                  <a:srgbClr val="FFFFFF"/>
                </a:solidFill>
              </a:rPr>
              <a:t> &amp; Whitlock 2014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87158-C88E-AE4C-84C0-E6904D658282}"/>
              </a:ext>
            </a:extLst>
          </p:cNvPr>
          <p:cNvSpPr txBox="1"/>
          <p:nvPr/>
        </p:nvSpPr>
        <p:spPr>
          <a:xfrm>
            <a:off x="864936" y="6460842"/>
            <a:ext cx="523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 </a:t>
            </a:r>
            <a:r>
              <a:rPr lang="en-US" dirty="0" err="1">
                <a:solidFill>
                  <a:srgbClr val="FFFFFF"/>
                </a:solidFill>
              </a:rPr>
              <a:t>Mita</a:t>
            </a:r>
            <a:r>
              <a:rPr lang="en-US" dirty="0">
                <a:solidFill>
                  <a:srgbClr val="FFFFFF"/>
                </a:solidFill>
              </a:rPr>
              <a:t> et al. 2013</a:t>
            </a:r>
          </a:p>
        </p:txBody>
      </p:sp>
    </p:spTree>
    <p:extLst>
      <p:ext uri="{BB962C8B-B14F-4D97-AF65-F5344CB8AC3E}">
        <p14:creationId xmlns:p14="http://schemas.microsoft.com/office/powerpoint/2010/main" val="28038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use??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5032"/>
          <a:stretch/>
        </p:blipFill>
        <p:spPr>
          <a:xfrm>
            <a:off x="10995202" y="717783"/>
            <a:ext cx="1084735" cy="336150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BIO 594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44B4348-78DC-914D-8668-A4710904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38" y="4227023"/>
            <a:ext cx="9144000" cy="3179618"/>
          </a:xfrm>
        </p:spPr>
        <p:txBody>
          <a:bodyPr/>
          <a:lstStyle/>
          <a:p>
            <a:r>
              <a:rPr lang="en-US" dirty="0"/>
              <a:t>If selection is polygenic, power decreases substantially across all methods (</a:t>
            </a:r>
            <a:r>
              <a:rPr lang="en-US" dirty="0" err="1"/>
              <a:t>Villemereuil</a:t>
            </a:r>
            <a:r>
              <a:rPr lang="en-US" dirty="0"/>
              <a:t> et al. 2013).</a:t>
            </a:r>
          </a:p>
          <a:p>
            <a:r>
              <a:rPr lang="en-US" dirty="0"/>
              <a:t>However, using multiple methods helps to reduce error rates.</a:t>
            </a:r>
          </a:p>
        </p:txBody>
      </p:sp>
      <p:pic>
        <p:nvPicPr>
          <p:cNvPr id="11" name="Picture 10" descr="Screen Shot 2014-04-28 at 7.14.34 AM.png">
            <a:extLst>
              <a:ext uri="{FF2B5EF4-FFF2-40B4-BE49-F238E27FC236}">
                <a16:creationId xmlns:a16="http://schemas.microsoft.com/office/drawing/2014/main" id="{0A7350FF-7611-6D4F-91CD-6901AA49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8" y="1057795"/>
            <a:ext cx="9144000" cy="30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itzDefault" id="{F7178656-44DD-5F47-AF34-8AA935E0FA3A}" vid="{CCB72634-50BB-0B4A-98A4-7101B18A62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PuritzDefault</Template>
  <TotalTime>380</TotalTime>
  <Words>685</Words>
  <Application>Microsoft Macintosh PowerPoint</Application>
  <PresentationFormat>Widescreen</PresentationFormat>
  <Paragraphs>167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Condensed Regular</vt:lpstr>
      <vt:lpstr>Calibri</vt:lpstr>
      <vt:lpstr>Calibri Light</vt:lpstr>
      <vt:lpstr>Lucida Grande</vt:lpstr>
      <vt:lpstr>Times New Roman</vt:lpstr>
      <vt:lpstr>Office Theme</vt:lpstr>
      <vt:lpstr>Detecting Selection</vt:lpstr>
      <vt:lpstr>Outline</vt:lpstr>
      <vt:lpstr>A Little History</vt:lpstr>
      <vt:lpstr>FST across all loci</vt:lpstr>
      <vt:lpstr>FST across all loci</vt:lpstr>
      <vt:lpstr>FST across all loci</vt:lpstr>
      <vt:lpstr>Current Methods (Not exhaustive)</vt:lpstr>
      <vt:lpstr>Which one to use??</vt:lpstr>
      <vt:lpstr>Which one to use??</vt:lpstr>
      <vt:lpstr>Which one to use???</vt:lpstr>
      <vt:lpstr>Which one to use????</vt:lpstr>
      <vt:lpstr>Bonnethead Sharks (Sphyrna tiburo) </vt:lpstr>
      <vt:lpstr>Bonnethead Population Genomics</vt:lpstr>
      <vt:lpstr>RAD data</vt:lpstr>
      <vt:lpstr>Bonnethead DAPC</vt:lpstr>
      <vt:lpstr>Drivers of outlier allele frequencies</vt:lpstr>
      <vt:lpstr>Drivers of outlier allele frequencies</vt:lpstr>
      <vt:lpstr>Live Coding</vt:lpstr>
      <vt:lpstr>Exercise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the Matrix: the basics of NGS Output files</dc:title>
  <dc:creator>Jonathan Puritz</dc:creator>
  <cp:lastModifiedBy>Jonathan Puritz</cp:lastModifiedBy>
  <cp:revision>85</cp:revision>
  <dcterms:created xsi:type="dcterms:W3CDTF">2016-02-28T10:56:32Z</dcterms:created>
  <dcterms:modified xsi:type="dcterms:W3CDTF">2018-03-07T17:18:40Z</dcterms:modified>
</cp:coreProperties>
</file>