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71" r:id="rId5"/>
    <p:sldId id="272" r:id="rId6"/>
    <p:sldId id="256" r:id="rId7"/>
    <p:sldId id="257" r:id="rId8"/>
    <p:sldId id="258" r:id="rId9"/>
    <p:sldId id="259" r:id="rId10"/>
    <p:sldId id="260" r:id="rId11"/>
    <p:sldId id="266" r:id="rId12"/>
    <p:sldId id="267" r:id="rId13"/>
    <p:sldId id="261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7" d="100"/>
          <a:sy n="10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9854-E995-0D4B-9289-27D9613E462A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2138-22A7-7B4B-8DA9-2B1552C96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6A0B-BABF-43C1-A1EF-3094122818E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F922-4084-4292-A0E3-D8BB38AB8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3" name="Group 4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24600" y="999968"/>
            <a:ext cx="778778" cy="610087"/>
            <a:chOff x="628359" y="968829"/>
            <a:chExt cx="1038370" cy="813449"/>
          </a:xfrm>
        </p:grpSpPr>
        <p:grpSp>
          <p:nvGrpSpPr>
            <p:cNvPr id="53" name="Group 5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52400" y="72723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8341" y="7266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2491" y="7266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310" y="72723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75518" y="7266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6436" y="7266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0787" y="72667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00" y="157956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4344" y="17078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8494" y="1707878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54313" y="170843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91521" y="17078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2439" y="17078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86790" y="17078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170639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2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939751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25" y="2798675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157548"/>
            <a:ext cx="9906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1143000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3733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16002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5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514600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52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24400" y="1939751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925" y="2798675"/>
            <a:ext cx="16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0" y="1157548"/>
            <a:ext cx="9906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1143000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3733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limma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5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875" y="23207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3505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8325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62725" y="16002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8325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2725" y="25146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00725" y="3505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limma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2787475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3700" y="2802024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6450" y="1884275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6925" y="2812071"/>
            <a:ext cx="4953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6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8729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00200" y="2777951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28975" y="1203498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286000" y="1219200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600200" y="1884275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2320751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419725" y="2777951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419725" y="1884275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000" y="838200"/>
            <a:ext cx="1076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15175" y="1168747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6172200" y="1184449"/>
            <a:ext cx="0" cy="346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52404" y="2002166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54007" y="3035045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07671" y="2438400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0082" y="180313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826310" y="3657113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94841" y="1828313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648200" y="3657113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972567" y="1329299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97496" y="4383405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3321" y="1329298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4362680"/>
            <a:ext cx="3593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52404" y="2002166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2404" y="3940524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54007" y="3035045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555091" y="3062871"/>
            <a:ext cx="9925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07671" y="2438400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>
            <a:off x="3536557" y="2460579"/>
            <a:ext cx="1137273" cy="109291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3" name="Group 4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24600" y="999968"/>
            <a:ext cx="778778" cy="610087"/>
            <a:chOff x="628359" y="968829"/>
            <a:chExt cx="1038370" cy="813449"/>
          </a:xfrm>
        </p:grpSpPr>
        <p:grpSp>
          <p:nvGrpSpPr>
            <p:cNvPr id="53" name="Group 5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52400" y="72723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8341" y="7266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2491" y="7266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310" y="72723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75518" y="7266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6436" y="7266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0787" y="72667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00" y="157956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4344" y="17078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8494" y="1707878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54313" y="170843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91521" y="17078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2439" y="17078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86790" y="17078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170639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469158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514600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040221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514600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14601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14601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90294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7134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76700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66490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7525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15200" y="28926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4603285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648727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5174348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5648727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48728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648728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24421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05469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10827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800617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9165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28600" y="28846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3" name="Group 4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24600" y="999968"/>
            <a:ext cx="778778" cy="610087"/>
            <a:chOff x="628359" y="968829"/>
            <a:chExt cx="1038370" cy="813449"/>
          </a:xfrm>
        </p:grpSpPr>
        <p:grpSp>
          <p:nvGrpSpPr>
            <p:cNvPr id="53" name="Group 5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52400" y="72723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8341" y="7266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2491" y="7266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310" y="72723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75518" y="7266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6436" y="7266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0787" y="72667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00" y="157956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4344" y="17078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8494" y="1707878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54313" y="170843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91521" y="17078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2439" y="17078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86790" y="17078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170639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469158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514600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040221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514600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14601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14601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90294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7134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76700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66490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7525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Freeform 121"/>
          <p:cNvSpPr>
            <a:spLocks noChangeAspect="1"/>
          </p:cNvSpPr>
          <p:nvPr/>
        </p:nvSpPr>
        <p:spPr>
          <a:xfrm>
            <a:off x="1366288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Freeform 122"/>
          <p:cNvSpPr>
            <a:spLocks noChangeAspect="1"/>
          </p:cNvSpPr>
          <p:nvPr/>
        </p:nvSpPr>
        <p:spPr>
          <a:xfrm>
            <a:off x="1344398" y="33812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Freeform 123"/>
          <p:cNvSpPr>
            <a:spLocks noChangeAspect="1"/>
          </p:cNvSpPr>
          <p:nvPr/>
        </p:nvSpPr>
        <p:spPr>
          <a:xfrm>
            <a:off x="1356621" y="35299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/>
          <p:cNvSpPr>
            <a:spLocks noChangeAspect="1"/>
          </p:cNvSpPr>
          <p:nvPr/>
        </p:nvSpPr>
        <p:spPr>
          <a:xfrm>
            <a:off x="1937351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Freeform 125"/>
          <p:cNvSpPr>
            <a:spLocks noChangeAspect="1"/>
          </p:cNvSpPr>
          <p:nvPr/>
        </p:nvSpPr>
        <p:spPr>
          <a:xfrm>
            <a:off x="2452598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Freeform 126"/>
          <p:cNvSpPr>
            <a:spLocks noChangeAspect="1"/>
          </p:cNvSpPr>
          <p:nvPr/>
        </p:nvSpPr>
        <p:spPr>
          <a:xfrm>
            <a:off x="2451856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Freeform 127"/>
          <p:cNvSpPr>
            <a:spLocks noChangeAspect="1"/>
          </p:cNvSpPr>
          <p:nvPr/>
        </p:nvSpPr>
        <p:spPr>
          <a:xfrm>
            <a:off x="2804988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/>
          <p:cNvSpPr>
            <a:spLocks noChangeAspect="1"/>
          </p:cNvSpPr>
          <p:nvPr/>
        </p:nvSpPr>
        <p:spPr>
          <a:xfrm>
            <a:off x="2812442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0" name="Freeform 129"/>
          <p:cNvSpPr>
            <a:spLocks noChangeAspect="1"/>
          </p:cNvSpPr>
          <p:nvPr/>
        </p:nvSpPr>
        <p:spPr>
          <a:xfrm>
            <a:off x="2804988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Freeform 130"/>
          <p:cNvSpPr>
            <a:spLocks noChangeAspect="1"/>
          </p:cNvSpPr>
          <p:nvPr/>
        </p:nvSpPr>
        <p:spPr>
          <a:xfrm>
            <a:off x="2820594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315200" y="28926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>
            <a:spLocks noChangeAspect="1"/>
          </p:cNvSpPr>
          <p:nvPr/>
        </p:nvSpPr>
        <p:spPr>
          <a:xfrm>
            <a:off x="3260767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4603285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648727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5174348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5648727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48728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648728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24421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05469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10827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800617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9165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5"/>
          <p:cNvSpPr>
            <a:spLocks noChangeAspect="1"/>
          </p:cNvSpPr>
          <p:nvPr/>
        </p:nvSpPr>
        <p:spPr>
          <a:xfrm>
            <a:off x="4500415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/>
          <p:cNvSpPr>
            <a:spLocks noChangeAspect="1"/>
          </p:cNvSpPr>
          <p:nvPr/>
        </p:nvSpPr>
        <p:spPr>
          <a:xfrm>
            <a:off x="5071478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0" name="Freeform 149"/>
          <p:cNvSpPr>
            <a:spLocks noChangeAspect="1"/>
          </p:cNvSpPr>
          <p:nvPr/>
        </p:nvSpPr>
        <p:spPr>
          <a:xfrm>
            <a:off x="5586725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1" name="Freeform 150"/>
          <p:cNvSpPr>
            <a:spLocks noChangeAspect="1"/>
          </p:cNvSpPr>
          <p:nvPr/>
        </p:nvSpPr>
        <p:spPr>
          <a:xfrm>
            <a:off x="5585983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2" name="Freeform 151"/>
          <p:cNvSpPr>
            <a:spLocks noChangeAspect="1"/>
          </p:cNvSpPr>
          <p:nvPr/>
        </p:nvSpPr>
        <p:spPr>
          <a:xfrm>
            <a:off x="5939115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3" name="Freeform 152"/>
          <p:cNvSpPr>
            <a:spLocks noChangeAspect="1"/>
          </p:cNvSpPr>
          <p:nvPr/>
        </p:nvSpPr>
        <p:spPr>
          <a:xfrm>
            <a:off x="5946569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4" name="Freeform 153"/>
          <p:cNvSpPr>
            <a:spLocks noChangeAspect="1"/>
          </p:cNvSpPr>
          <p:nvPr/>
        </p:nvSpPr>
        <p:spPr>
          <a:xfrm>
            <a:off x="5939115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Freeform 154"/>
          <p:cNvSpPr>
            <a:spLocks noChangeAspect="1"/>
          </p:cNvSpPr>
          <p:nvPr/>
        </p:nvSpPr>
        <p:spPr>
          <a:xfrm>
            <a:off x="5954721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Freeform 155"/>
          <p:cNvSpPr>
            <a:spLocks noChangeAspect="1"/>
          </p:cNvSpPr>
          <p:nvPr/>
        </p:nvSpPr>
        <p:spPr>
          <a:xfrm>
            <a:off x="6394894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Freeform 156"/>
          <p:cNvSpPr>
            <a:spLocks noChangeAspect="1"/>
          </p:cNvSpPr>
          <p:nvPr/>
        </p:nvSpPr>
        <p:spPr>
          <a:xfrm>
            <a:off x="5067596" y="331074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8" name="Freeform 157"/>
          <p:cNvSpPr>
            <a:spLocks noChangeAspect="1"/>
          </p:cNvSpPr>
          <p:nvPr/>
        </p:nvSpPr>
        <p:spPr>
          <a:xfrm>
            <a:off x="5075050" y="3478530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9" name="Freeform 158"/>
          <p:cNvSpPr>
            <a:spLocks noChangeAspect="1"/>
          </p:cNvSpPr>
          <p:nvPr/>
        </p:nvSpPr>
        <p:spPr>
          <a:xfrm>
            <a:off x="5067596" y="365950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0" name="Freeform 159"/>
          <p:cNvSpPr>
            <a:spLocks noChangeAspect="1"/>
          </p:cNvSpPr>
          <p:nvPr/>
        </p:nvSpPr>
        <p:spPr>
          <a:xfrm>
            <a:off x="5083202" y="3804429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28600" y="28846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15200" y="345975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levels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3" name="Group 4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24600" y="999968"/>
            <a:ext cx="778778" cy="610087"/>
            <a:chOff x="628359" y="968829"/>
            <a:chExt cx="1038370" cy="813449"/>
          </a:xfrm>
        </p:grpSpPr>
        <p:grpSp>
          <p:nvGrpSpPr>
            <p:cNvPr id="53" name="Group 5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52400" y="72723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8341" y="7266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2491" y="7266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310" y="72723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75518" y="7266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6436" y="7266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0787" y="72667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00" y="157956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4344" y="17078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8494" y="1707878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54313" y="170843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91521" y="17078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2439" y="17078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86790" y="17078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170639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469158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514600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040221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514600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14601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14601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90294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7134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76700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66490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7525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Freeform 121"/>
          <p:cNvSpPr>
            <a:spLocks noChangeAspect="1"/>
          </p:cNvSpPr>
          <p:nvPr/>
        </p:nvSpPr>
        <p:spPr>
          <a:xfrm>
            <a:off x="1366288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Freeform 122"/>
          <p:cNvSpPr>
            <a:spLocks noChangeAspect="1"/>
          </p:cNvSpPr>
          <p:nvPr/>
        </p:nvSpPr>
        <p:spPr>
          <a:xfrm>
            <a:off x="1344398" y="33812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Freeform 123"/>
          <p:cNvSpPr>
            <a:spLocks noChangeAspect="1"/>
          </p:cNvSpPr>
          <p:nvPr/>
        </p:nvSpPr>
        <p:spPr>
          <a:xfrm>
            <a:off x="1356621" y="35299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/>
          <p:cNvSpPr>
            <a:spLocks noChangeAspect="1"/>
          </p:cNvSpPr>
          <p:nvPr/>
        </p:nvSpPr>
        <p:spPr>
          <a:xfrm>
            <a:off x="1937351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Freeform 125"/>
          <p:cNvSpPr>
            <a:spLocks noChangeAspect="1"/>
          </p:cNvSpPr>
          <p:nvPr/>
        </p:nvSpPr>
        <p:spPr>
          <a:xfrm>
            <a:off x="2452598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Freeform 126"/>
          <p:cNvSpPr>
            <a:spLocks noChangeAspect="1"/>
          </p:cNvSpPr>
          <p:nvPr/>
        </p:nvSpPr>
        <p:spPr>
          <a:xfrm>
            <a:off x="2451856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Freeform 127"/>
          <p:cNvSpPr>
            <a:spLocks noChangeAspect="1"/>
          </p:cNvSpPr>
          <p:nvPr/>
        </p:nvSpPr>
        <p:spPr>
          <a:xfrm>
            <a:off x="2804988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/>
          <p:cNvSpPr>
            <a:spLocks noChangeAspect="1"/>
          </p:cNvSpPr>
          <p:nvPr/>
        </p:nvSpPr>
        <p:spPr>
          <a:xfrm>
            <a:off x="2812442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0" name="Freeform 129"/>
          <p:cNvSpPr>
            <a:spLocks noChangeAspect="1"/>
          </p:cNvSpPr>
          <p:nvPr/>
        </p:nvSpPr>
        <p:spPr>
          <a:xfrm>
            <a:off x="2804988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Freeform 130"/>
          <p:cNvSpPr>
            <a:spLocks noChangeAspect="1"/>
          </p:cNvSpPr>
          <p:nvPr/>
        </p:nvSpPr>
        <p:spPr>
          <a:xfrm>
            <a:off x="2820594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315200" y="28926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>
            <a:spLocks noChangeAspect="1"/>
          </p:cNvSpPr>
          <p:nvPr/>
        </p:nvSpPr>
        <p:spPr>
          <a:xfrm>
            <a:off x="3260767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4603285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648727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5174348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5648727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48728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648728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24421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05469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10827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800617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9165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5"/>
          <p:cNvSpPr>
            <a:spLocks noChangeAspect="1"/>
          </p:cNvSpPr>
          <p:nvPr/>
        </p:nvSpPr>
        <p:spPr>
          <a:xfrm>
            <a:off x="4500415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/>
          <p:cNvSpPr>
            <a:spLocks noChangeAspect="1"/>
          </p:cNvSpPr>
          <p:nvPr/>
        </p:nvSpPr>
        <p:spPr>
          <a:xfrm>
            <a:off x="5071478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0" name="Freeform 149"/>
          <p:cNvSpPr>
            <a:spLocks noChangeAspect="1"/>
          </p:cNvSpPr>
          <p:nvPr/>
        </p:nvSpPr>
        <p:spPr>
          <a:xfrm>
            <a:off x="5586725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1" name="Freeform 150"/>
          <p:cNvSpPr>
            <a:spLocks noChangeAspect="1"/>
          </p:cNvSpPr>
          <p:nvPr/>
        </p:nvSpPr>
        <p:spPr>
          <a:xfrm>
            <a:off x="5585983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2" name="Freeform 151"/>
          <p:cNvSpPr>
            <a:spLocks noChangeAspect="1"/>
          </p:cNvSpPr>
          <p:nvPr/>
        </p:nvSpPr>
        <p:spPr>
          <a:xfrm>
            <a:off x="5939115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3" name="Freeform 152"/>
          <p:cNvSpPr>
            <a:spLocks noChangeAspect="1"/>
          </p:cNvSpPr>
          <p:nvPr/>
        </p:nvSpPr>
        <p:spPr>
          <a:xfrm>
            <a:off x="5946569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4" name="Freeform 153"/>
          <p:cNvSpPr>
            <a:spLocks noChangeAspect="1"/>
          </p:cNvSpPr>
          <p:nvPr/>
        </p:nvSpPr>
        <p:spPr>
          <a:xfrm>
            <a:off x="5939115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Freeform 154"/>
          <p:cNvSpPr>
            <a:spLocks noChangeAspect="1"/>
          </p:cNvSpPr>
          <p:nvPr/>
        </p:nvSpPr>
        <p:spPr>
          <a:xfrm>
            <a:off x="5954721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Freeform 155"/>
          <p:cNvSpPr>
            <a:spLocks noChangeAspect="1"/>
          </p:cNvSpPr>
          <p:nvPr/>
        </p:nvSpPr>
        <p:spPr>
          <a:xfrm>
            <a:off x="6394894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Freeform 156"/>
          <p:cNvSpPr>
            <a:spLocks noChangeAspect="1"/>
          </p:cNvSpPr>
          <p:nvPr/>
        </p:nvSpPr>
        <p:spPr>
          <a:xfrm>
            <a:off x="5067596" y="331074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8" name="Freeform 157"/>
          <p:cNvSpPr>
            <a:spLocks noChangeAspect="1"/>
          </p:cNvSpPr>
          <p:nvPr/>
        </p:nvSpPr>
        <p:spPr>
          <a:xfrm>
            <a:off x="5075050" y="3478530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9" name="Freeform 158"/>
          <p:cNvSpPr>
            <a:spLocks noChangeAspect="1"/>
          </p:cNvSpPr>
          <p:nvPr/>
        </p:nvSpPr>
        <p:spPr>
          <a:xfrm>
            <a:off x="5067596" y="365950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0" name="Freeform 159"/>
          <p:cNvSpPr>
            <a:spLocks noChangeAspect="1"/>
          </p:cNvSpPr>
          <p:nvPr/>
        </p:nvSpPr>
        <p:spPr>
          <a:xfrm>
            <a:off x="5083202" y="3804429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 flipH="1" flipV="1">
            <a:off x="2028317" y="4038600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040221" y="4343400"/>
            <a:ext cx="3233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257800" y="4038600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61873" y="4343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Upregulated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28600" y="28846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15200" y="345975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levels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3" name="Group 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3" name="Group 1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3" name="Group 2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3" name="Group 3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3" name="Group 4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24600" y="999968"/>
            <a:ext cx="778778" cy="610087"/>
            <a:chOff x="628359" y="968829"/>
            <a:chExt cx="1038370" cy="813449"/>
          </a:xfrm>
        </p:grpSpPr>
        <p:grpSp>
          <p:nvGrpSpPr>
            <p:cNvPr id="53" name="Group 52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52400" y="72723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8341" y="7266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2491" y="7266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38310" y="72723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75518" y="7266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76436" y="7266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0787" y="72667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600" y="157956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84344" y="1707877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8494" y="1707878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54313" y="170843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91521" y="1707876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2439" y="170787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86790" y="1707874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170639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469158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514600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040221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514600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14601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14601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90294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7134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276700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66490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7525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Freeform 121"/>
          <p:cNvSpPr>
            <a:spLocks noChangeAspect="1"/>
          </p:cNvSpPr>
          <p:nvPr/>
        </p:nvSpPr>
        <p:spPr>
          <a:xfrm>
            <a:off x="1366288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Freeform 122"/>
          <p:cNvSpPr>
            <a:spLocks noChangeAspect="1"/>
          </p:cNvSpPr>
          <p:nvPr/>
        </p:nvSpPr>
        <p:spPr>
          <a:xfrm>
            <a:off x="1344398" y="33812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Freeform 123"/>
          <p:cNvSpPr>
            <a:spLocks noChangeAspect="1"/>
          </p:cNvSpPr>
          <p:nvPr/>
        </p:nvSpPr>
        <p:spPr>
          <a:xfrm>
            <a:off x="1356621" y="35299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/>
          <p:cNvSpPr>
            <a:spLocks noChangeAspect="1"/>
          </p:cNvSpPr>
          <p:nvPr/>
        </p:nvSpPr>
        <p:spPr>
          <a:xfrm>
            <a:off x="1937351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6" name="Freeform 125"/>
          <p:cNvSpPr>
            <a:spLocks noChangeAspect="1"/>
          </p:cNvSpPr>
          <p:nvPr/>
        </p:nvSpPr>
        <p:spPr>
          <a:xfrm>
            <a:off x="2452598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Freeform 126"/>
          <p:cNvSpPr>
            <a:spLocks noChangeAspect="1"/>
          </p:cNvSpPr>
          <p:nvPr/>
        </p:nvSpPr>
        <p:spPr>
          <a:xfrm>
            <a:off x="2451856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Freeform 127"/>
          <p:cNvSpPr>
            <a:spLocks noChangeAspect="1"/>
          </p:cNvSpPr>
          <p:nvPr/>
        </p:nvSpPr>
        <p:spPr>
          <a:xfrm>
            <a:off x="2804988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/>
          <p:cNvSpPr>
            <a:spLocks noChangeAspect="1"/>
          </p:cNvSpPr>
          <p:nvPr/>
        </p:nvSpPr>
        <p:spPr>
          <a:xfrm>
            <a:off x="2812442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0" name="Freeform 129"/>
          <p:cNvSpPr>
            <a:spLocks noChangeAspect="1"/>
          </p:cNvSpPr>
          <p:nvPr/>
        </p:nvSpPr>
        <p:spPr>
          <a:xfrm>
            <a:off x="2804988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Freeform 130"/>
          <p:cNvSpPr>
            <a:spLocks noChangeAspect="1"/>
          </p:cNvSpPr>
          <p:nvPr/>
        </p:nvSpPr>
        <p:spPr>
          <a:xfrm>
            <a:off x="2820594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315200" y="28926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>
            <a:spLocks noChangeAspect="1"/>
          </p:cNvSpPr>
          <p:nvPr/>
        </p:nvSpPr>
        <p:spPr>
          <a:xfrm>
            <a:off x="3260767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4603285" y="2391198"/>
            <a:ext cx="1045442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648727" y="2026073"/>
            <a:ext cx="1" cy="36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5174348" y="2386965"/>
            <a:ext cx="474379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5648727" y="2391198"/>
            <a:ext cx="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48728" y="2391198"/>
            <a:ext cx="297841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648728" y="2391198"/>
            <a:ext cx="750640" cy="414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24421" y="2920365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05469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10827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800617" y="29480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91652" y="2934123"/>
            <a:ext cx="51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5"/>
          <p:cNvSpPr>
            <a:spLocks noChangeAspect="1"/>
          </p:cNvSpPr>
          <p:nvPr/>
        </p:nvSpPr>
        <p:spPr>
          <a:xfrm>
            <a:off x="4500415" y="322883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/>
          <p:cNvSpPr>
            <a:spLocks noChangeAspect="1"/>
          </p:cNvSpPr>
          <p:nvPr/>
        </p:nvSpPr>
        <p:spPr>
          <a:xfrm>
            <a:off x="5071478" y="3199304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0" name="Freeform 149"/>
          <p:cNvSpPr>
            <a:spLocks noChangeAspect="1"/>
          </p:cNvSpPr>
          <p:nvPr/>
        </p:nvSpPr>
        <p:spPr>
          <a:xfrm>
            <a:off x="5586725" y="32545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1" name="Freeform 150"/>
          <p:cNvSpPr>
            <a:spLocks noChangeAspect="1"/>
          </p:cNvSpPr>
          <p:nvPr/>
        </p:nvSpPr>
        <p:spPr>
          <a:xfrm>
            <a:off x="5585983" y="3406948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2" name="Freeform 151"/>
          <p:cNvSpPr>
            <a:spLocks noChangeAspect="1"/>
          </p:cNvSpPr>
          <p:nvPr/>
        </p:nvSpPr>
        <p:spPr>
          <a:xfrm>
            <a:off x="5939115" y="326488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3" name="Freeform 152"/>
          <p:cNvSpPr>
            <a:spLocks noChangeAspect="1"/>
          </p:cNvSpPr>
          <p:nvPr/>
        </p:nvSpPr>
        <p:spPr>
          <a:xfrm>
            <a:off x="5946569" y="343266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4" name="Freeform 153"/>
          <p:cNvSpPr>
            <a:spLocks noChangeAspect="1"/>
          </p:cNvSpPr>
          <p:nvPr/>
        </p:nvSpPr>
        <p:spPr>
          <a:xfrm>
            <a:off x="5939115" y="3613641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Freeform 154"/>
          <p:cNvSpPr>
            <a:spLocks noChangeAspect="1"/>
          </p:cNvSpPr>
          <p:nvPr/>
        </p:nvSpPr>
        <p:spPr>
          <a:xfrm>
            <a:off x="5954721" y="375856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Freeform 155"/>
          <p:cNvSpPr>
            <a:spLocks noChangeAspect="1"/>
          </p:cNvSpPr>
          <p:nvPr/>
        </p:nvSpPr>
        <p:spPr>
          <a:xfrm>
            <a:off x="6394894" y="3228686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Freeform 156"/>
          <p:cNvSpPr>
            <a:spLocks noChangeAspect="1"/>
          </p:cNvSpPr>
          <p:nvPr/>
        </p:nvSpPr>
        <p:spPr>
          <a:xfrm>
            <a:off x="5067596" y="331074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8" name="Freeform 157"/>
          <p:cNvSpPr>
            <a:spLocks noChangeAspect="1"/>
          </p:cNvSpPr>
          <p:nvPr/>
        </p:nvSpPr>
        <p:spPr>
          <a:xfrm>
            <a:off x="5075050" y="3478530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9" name="Freeform 158"/>
          <p:cNvSpPr>
            <a:spLocks noChangeAspect="1"/>
          </p:cNvSpPr>
          <p:nvPr/>
        </p:nvSpPr>
        <p:spPr>
          <a:xfrm>
            <a:off x="5067596" y="3659505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0" name="Freeform 159"/>
          <p:cNvSpPr>
            <a:spLocks noChangeAspect="1"/>
          </p:cNvSpPr>
          <p:nvPr/>
        </p:nvSpPr>
        <p:spPr>
          <a:xfrm>
            <a:off x="5083202" y="3804429"/>
            <a:ext cx="205740" cy="51435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 flipH="1" flipV="1">
            <a:off x="2028317" y="4038600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040221" y="4343400"/>
            <a:ext cx="3233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257800" y="4038600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61873" y="4343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Upregulated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28600" y="28846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 flipV="1">
            <a:off x="1447800" y="4643057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459704" y="4947857"/>
            <a:ext cx="3233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4677283" y="4643057"/>
            <a:ext cx="1190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81356" y="4947857"/>
            <a:ext cx="147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Downregulated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15200" y="345975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levels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11545" y="991286"/>
            <a:ext cx="778778" cy="610087"/>
            <a:chOff x="628359" y="968829"/>
            <a:chExt cx="1038370" cy="813449"/>
          </a:xfrm>
        </p:grpSpPr>
        <p:grpSp>
          <p:nvGrpSpPr>
            <p:cNvPr id="8" name="Group 7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228850" y="997815"/>
            <a:ext cx="778778" cy="610087"/>
            <a:chOff x="628359" y="968829"/>
            <a:chExt cx="1038370" cy="813449"/>
          </a:xfrm>
        </p:grpSpPr>
        <p:grpSp>
          <p:nvGrpSpPr>
            <p:cNvPr id="17" name="Group 1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314700" y="1002291"/>
            <a:ext cx="778778" cy="610087"/>
            <a:chOff x="628359" y="968829"/>
            <a:chExt cx="1038370" cy="813449"/>
          </a:xfrm>
        </p:grpSpPr>
        <p:grpSp>
          <p:nvGrpSpPr>
            <p:cNvPr id="27" name="Group 2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329331" y="991286"/>
            <a:ext cx="778778" cy="610087"/>
            <a:chOff x="628359" y="968829"/>
            <a:chExt cx="1038370" cy="813449"/>
          </a:xfrm>
        </p:grpSpPr>
        <p:grpSp>
          <p:nvGrpSpPr>
            <p:cNvPr id="37" name="Group 3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330249" y="999968"/>
            <a:ext cx="778778" cy="610087"/>
            <a:chOff x="628359" y="968829"/>
            <a:chExt cx="1038370" cy="813449"/>
          </a:xfrm>
        </p:grpSpPr>
        <p:grpSp>
          <p:nvGrpSpPr>
            <p:cNvPr id="47" name="Group 4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12001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°C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0895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°C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40992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°C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862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14950" y="1734236"/>
            <a:ext cx="6789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°C</a:t>
            </a:r>
          </a:p>
        </p:txBody>
      </p:sp>
    </p:spTree>
    <p:extLst>
      <p:ext uri="{BB962C8B-B14F-4D97-AF65-F5344CB8AC3E}">
        <p14:creationId xmlns:p14="http://schemas.microsoft.com/office/powerpoint/2010/main" val="406550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4864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Freeform 3"/>
          <p:cNvSpPr/>
          <p:nvPr/>
        </p:nvSpPr>
        <p:spPr>
          <a:xfrm>
            <a:off x="1922721" y="42529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922721" y="38862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910316" y="34767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704" y="1219200"/>
            <a:ext cx="710817" cy="669669"/>
            <a:chOff x="2667000" y="1476176"/>
            <a:chExt cx="932121" cy="878162"/>
          </a:xfrm>
        </p:grpSpPr>
        <p:sp>
          <p:nvSpPr>
            <p:cNvPr id="7" name="Oval 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4733" y="1924312"/>
            <a:ext cx="710817" cy="669669"/>
            <a:chOff x="2667000" y="1476176"/>
            <a:chExt cx="932121" cy="878162"/>
          </a:xfrm>
        </p:grpSpPr>
        <p:sp>
          <p:nvSpPr>
            <p:cNvPr id="12" name="Oval 11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59874" y="1490815"/>
            <a:ext cx="710817" cy="669669"/>
            <a:chOff x="2667000" y="1476176"/>
            <a:chExt cx="932121" cy="878162"/>
          </a:xfrm>
        </p:grpSpPr>
        <p:sp>
          <p:nvSpPr>
            <p:cNvPr id="16" name="Oval 15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0681" y="686000"/>
            <a:ext cx="710817" cy="669669"/>
            <a:chOff x="2667000" y="1476176"/>
            <a:chExt cx="932121" cy="878162"/>
          </a:xfrm>
        </p:grpSpPr>
        <p:sp>
          <p:nvSpPr>
            <p:cNvPr id="20" name="Oval 19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5410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NA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646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54864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Freeform 3"/>
          <p:cNvSpPr/>
          <p:nvPr/>
        </p:nvSpPr>
        <p:spPr>
          <a:xfrm>
            <a:off x="1922721" y="42529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922721" y="38862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910316" y="34767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97704" y="1219200"/>
            <a:ext cx="710817" cy="669669"/>
            <a:chOff x="2667000" y="1476176"/>
            <a:chExt cx="932121" cy="878162"/>
          </a:xfrm>
        </p:grpSpPr>
        <p:sp>
          <p:nvSpPr>
            <p:cNvPr id="7" name="Oval 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4733" y="1924312"/>
            <a:ext cx="710817" cy="669669"/>
            <a:chOff x="2667000" y="1476176"/>
            <a:chExt cx="932121" cy="878162"/>
          </a:xfrm>
        </p:grpSpPr>
        <p:sp>
          <p:nvSpPr>
            <p:cNvPr id="12" name="Oval 11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59874" y="1490815"/>
            <a:ext cx="710817" cy="669669"/>
            <a:chOff x="2667000" y="1476176"/>
            <a:chExt cx="932121" cy="878162"/>
          </a:xfrm>
        </p:grpSpPr>
        <p:sp>
          <p:nvSpPr>
            <p:cNvPr id="16" name="Oval 15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0681" y="686000"/>
            <a:ext cx="710817" cy="669669"/>
            <a:chOff x="2667000" y="1476176"/>
            <a:chExt cx="932121" cy="878162"/>
          </a:xfrm>
        </p:grpSpPr>
        <p:sp>
          <p:nvSpPr>
            <p:cNvPr id="20" name="Oval 19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5410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NA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60948" y="5029200"/>
            <a:ext cx="526104" cy="457000"/>
            <a:chOff x="1260948" y="5029200"/>
            <a:chExt cx="526104" cy="457000"/>
          </a:xfrm>
        </p:grpSpPr>
        <p:sp>
          <p:nvSpPr>
            <p:cNvPr id="3" name="Oval 2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8896" y="5029200"/>
            <a:ext cx="526104" cy="457000"/>
            <a:chOff x="1260948" y="5029200"/>
            <a:chExt cx="526104" cy="457000"/>
          </a:xfrm>
        </p:grpSpPr>
        <p:sp>
          <p:nvSpPr>
            <p:cNvPr id="69" name="Oval 68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46096" y="5029200"/>
            <a:ext cx="526104" cy="457000"/>
            <a:chOff x="1260948" y="5029200"/>
            <a:chExt cx="526104" cy="457000"/>
          </a:xfrm>
        </p:grpSpPr>
        <p:sp>
          <p:nvSpPr>
            <p:cNvPr id="72" name="Oval 71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03296" y="5029200"/>
            <a:ext cx="526104" cy="457000"/>
            <a:chOff x="1260948" y="5029200"/>
            <a:chExt cx="526104" cy="457000"/>
          </a:xfrm>
        </p:grpSpPr>
        <p:sp>
          <p:nvSpPr>
            <p:cNvPr id="75" name="Oval 74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90599" y="6091535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Condition</a:t>
            </a:r>
            <a:r>
              <a:rPr lang="en-US" sz="2400" dirty="0" smtClean="0"/>
              <a:t>: Control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40079" y="6096000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Condition</a:t>
            </a:r>
            <a:r>
              <a:rPr lang="en-US" sz="2400" dirty="0" smtClean="0"/>
              <a:t>: Treated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8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62400" y="50026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ChIP-seq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36104" y="3429000"/>
            <a:ext cx="1607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RNA-seq or</a:t>
            </a:r>
          </a:p>
          <a:p>
            <a:r>
              <a:rPr lang="en-US" sz="2400" dirty="0" smtClean="0"/>
              <a:t>microarray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12655" y="1371600"/>
            <a:ext cx="147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Mass spec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181600" y="5486200"/>
            <a:ext cx="33528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Freeform 26"/>
          <p:cNvSpPr/>
          <p:nvPr/>
        </p:nvSpPr>
        <p:spPr>
          <a:xfrm>
            <a:off x="6113721" y="42527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113721" y="38860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101316" y="34765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7400" y="1219000"/>
            <a:ext cx="710817" cy="669669"/>
            <a:chOff x="2667000" y="1476176"/>
            <a:chExt cx="932121" cy="878162"/>
          </a:xfrm>
        </p:grpSpPr>
        <p:sp>
          <p:nvSpPr>
            <p:cNvPr id="31" name="Oval 3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94429" y="1924112"/>
            <a:ext cx="710817" cy="669669"/>
            <a:chOff x="2667000" y="1476176"/>
            <a:chExt cx="932121" cy="878162"/>
          </a:xfrm>
        </p:grpSpPr>
        <p:sp>
          <p:nvSpPr>
            <p:cNvPr id="35" name="Oval 3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9570" y="1490615"/>
            <a:ext cx="710817" cy="669669"/>
            <a:chOff x="2667000" y="1476176"/>
            <a:chExt cx="932121" cy="878162"/>
          </a:xfrm>
        </p:grpSpPr>
        <p:sp>
          <p:nvSpPr>
            <p:cNvPr id="39" name="Oval 38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0377" y="685800"/>
            <a:ext cx="710817" cy="669669"/>
            <a:chOff x="2667000" y="1476176"/>
            <a:chExt cx="932121" cy="878162"/>
          </a:xfrm>
        </p:grpSpPr>
        <p:sp>
          <p:nvSpPr>
            <p:cNvPr id="43" name="Oval 4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6108405" y="4405178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108405" y="4038400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096000" y="3628956"/>
            <a:ext cx="1828800" cy="457200"/>
          </a:xfrm>
          <a:custGeom>
            <a:avLst/>
            <a:gdLst>
              <a:gd name="connsiteX0" fmla="*/ 0 w 1796902"/>
              <a:gd name="connsiteY0" fmla="*/ 414714 h 435979"/>
              <a:gd name="connsiteX1" fmla="*/ 595423 w 1796902"/>
              <a:gd name="connsiteY1" fmla="*/ 44 h 435979"/>
              <a:gd name="connsiteX2" fmla="*/ 1148316 w 1796902"/>
              <a:gd name="connsiteY2" fmla="*/ 435979 h 435979"/>
              <a:gd name="connsiteX3" fmla="*/ 1796902 w 1796902"/>
              <a:gd name="connsiteY3" fmla="*/ 44 h 4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435979">
                <a:moveTo>
                  <a:pt x="0" y="414714"/>
                </a:moveTo>
                <a:cubicBezTo>
                  <a:pt x="202018" y="205607"/>
                  <a:pt x="404037" y="-3500"/>
                  <a:pt x="595423" y="44"/>
                </a:cubicBezTo>
                <a:cubicBezTo>
                  <a:pt x="786809" y="3588"/>
                  <a:pt x="948070" y="435979"/>
                  <a:pt x="1148316" y="435979"/>
                </a:cubicBezTo>
                <a:cubicBezTo>
                  <a:pt x="1348562" y="435979"/>
                  <a:pt x="1687032" y="72700"/>
                  <a:pt x="1796902" y="4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6309" y="1371400"/>
            <a:ext cx="710817" cy="669669"/>
            <a:chOff x="2667000" y="1476176"/>
            <a:chExt cx="932121" cy="878162"/>
          </a:xfrm>
        </p:grpSpPr>
        <p:sp>
          <p:nvSpPr>
            <p:cNvPr id="53" name="Oval 52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3338" y="2076512"/>
            <a:ext cx="710817" cy="669669"/>
            <a:chOff x="2667000" y="1476176"/>
            <a:chExt cx="932121" cy="878162"/>
          </a:xfrm>
        </p:grpSpPr>
        <p:sp>
          <p:nvSpPr>
            <p:cNvPr id="57" name="Oval 56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78479" y="1643015"/>
            <a:ext cx="710817" cy="669669"/>
            <a:chOff x="2667000" y="1476176"/>
            <a:chExt cx="932121" cy="878162"/>
          </a:xfrm>
        </p:grpSpPr>
        <p:sp>
          <p:nvSpPr>
            <p:cNvPr id="61" name="Oval 60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39286" y="838200"/>
            <a:ext cx="710817" cy="669669"/>
            <a:chOff x="2667000" y="1476176"/>
            <a:chExt cx="932121" cy="878162"/>
          </a:xfrm>
        </p:grpSpPr>
        <p:sp>
          <p:nvSpPr>
            <p:cNvPr id="65" name="Oval 64"/>
            <p:cNvSpPr/>
            <p:nvPr/>
          </p:nvSpPr>
          <p:spPr>
            <a:xfrm>
              <a:off x="2667000" y="1600200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65475" y="1820938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913321" y="1476176"/>
              <a:ext cx="6858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8896" y="5029200"/>
            <a:ext cx="526104" cy="457000"/>
            <a:chOff x="1260948" y="5029200"/>
            <a:chExt cx="526104" cy="457000"/>
          </a:xfrm>
        </p:grpSpPr>
        <p:sp>
          <p:nvSpPr>
            <p:cNvPr id="69" name="Oval 68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46096" y="5029200"/>
            <a:ext cx="526104" cy="457000"/>
            <a:chOff x="1260948" y="5029200"/>
            <a:chExt cx="526104" cy="457000"/>
          </a:xfrm>
        </p:grpSpPr>
        <p:sp>
          <p:nvSpPr>
            <p:cNvPr id="72" name="Oval 71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03296" y="5029200"/>
            <a:ext cx="526104" cy="457000"/>
            <a:chOff x="1260948" y="5029200"/>
            <a:chExt cx="526104" cy="457000"/>
          </a:xfrm>
        </p:grpSpPr>
        <p:sp>
          <p:nvSpPr>
            <p:cNvPr id="75" name="Oval 74"/>
            <p:cNvSpPr/>
            <p:nvPr/>
          </p:nvSpPr>
          <p:spPr>
            <a:xfrm>
              <a:off x="1295400" y="5029200"/>
              <a:ext cx="457200" cy="457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0948" y="5073034"/>
              <a:ext cx="52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91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212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Blischak</dc:creator>
  <cp:lastModifiedBy>John Blischak</cp:lastModifiedBy>
  <cp:revision>21</cp:revision>
  <dcterms:created xsi:type="dcterms:W3CDTF">2018-02-23T15:31:47Z</dcterms:created>
  <dcterms:modified xsi:type="dcterms:W3CDTF">2018-08-03T13:56:14Z</dcterms:modified>
</cp:coreProperties>
</file>