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21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D1574A3-7A5B-458D-906B-426D01BD236C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74A3-7A5B-458D-906B-426D01BD236C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74A3-7A5B-458D-906B-426D01BD236C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D1574A3-7A5B-458D-906B-426D01BD236C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D1574A3-7A5B-458D-906B-426D01BD236C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74A3-7A5B-458D-906B-426D01BD236C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74A3-7A5B-458D-906B-426D01BD236C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D1574A3-7A5B-458D-906B-426D01BD236C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74A3-7A5B-458D-906B-426D01BD236C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D1574A3-7A5B-458D-906B-426D01BD236C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D1574A3-7A5B-458D-906B-426D01BD236C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D1574A3-7A5B-458D-906B-426D01BD236C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SimpleGUI/PySimpleGUI/blob/master/DemoPrograms/Demo_Matplotlib_Embedded_Toolbar.py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youtu.be/6sBB-gRhfj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htnminh.notion.site/The-Penniless-Pilgrim-Riddle-e3bbfaf5d7b949fdadf5a898df1f8883" TargetMode="External"/><Relationship Id="rId5" Type="http://schemas.openxmlformats.org/officeDocument/2006/relationships/hyperlink" Target="https://htnminh.github.io/AI-intro-project/" TargetMode="External"/><Relationship Id="rId4" Type="http://schemas.openxmlformats.org/officeDocument/2006/relationships/hyperlink" Target="https://github.com/htnminh/AI-intro-projec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6sBB-gRhfj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A9466E-4AC2-4FC0-A0A7-F853A1CA5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C7733CC-78EE-412F-B541-B3C2A5A66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2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Search algorithms:</a:t>
            </a:r>
          </a:p>
          <a:p>
            <a:pPr>
              <a:buFontTx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RBFS most suitable</a:t>
            </a:r>
          </a:p>
          <a:p>
            <a:pPr>
              <a:buFontTx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A* not suitable due to having to take into account unpredictable cost up to the expanding node</a:t>
            </a:r>
          </a:p>
          <a:p>
            <a:pPr>
              <a:buFontTx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DFS finds solution quickly if expanded from goal; however, it fails on all boards that start only has one way to reach goal, and adjacent node has less than 3 possible moves</a:t>
            </a:r>
          </a:p>
          <a:p>
            <a:pPr>
              <a:buFont typeface="Courier New" pitchFamily="49" charset="0"/>
              <a:buChar char="o"/>
            </a:pPr>
            <a:r>
              <a:rPr lang="en-US" dirty="0">
                <a:latin typeface="Calibri" pitchFamily="34" charset="0"/>
                <a:cs typeface="Calibri" pitchFamily="34" charset="0"/>
              </a:rPr>
              <a:t>Possible extensions: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Road removal, path length limit, random modifiers, time constraint, etc.</a:t>
            </a:r>
          </a:p>
        </p:txBody>
      </p:sp>
    </p:spTree>
    <p:extLst>
      <p:ext uri="{BB962C8B-B14F-4D97-AF65-F5344CB8AC3E}">
        <p14:creationId xmlns:p14="http://schemas.microsoft.com/office/powerpoint/2010/main" val="2629318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References and additional links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TED-ED’s video: </a:t>
            </a:r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https://youtu.be/6sBB-gRhfjE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Demo program: </a:t>
            </a:r>
            <a:r>
              <a:rPr lang="en-US" dirty="0">
                <a:latin typeface="Calibri" pitchFamily="34" charset="0"/>
                <a:cs typeface="Calibri" pitchFamily="34" charset="0"/>
                <a:hlinkClick r:id="rId3"/>
              </a:rPr>
              <a:t>https://github.com/PySimpleGUI/PySimpleGUI/blob/master/DemoPrograms/Demo_Matplotlib_Embedded_Toolbar.py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Calibri" pitchFamily="34" charset="0"/>
                <a:cs typeface="Calibri" pitchFamily="34" charset="0"/>
              </a:rPr>
              <a:t>GitHub</a:t>
            </a:r>
            <a:r>
              <a:rPr lang="en-US" dirty="0">
                <a:latin typeface="Calibri" pitchFamily="34" charset="0"/>
                <a:cs typeface="Calibri" pitchFamily="34" charset="0"/>
              </a:rPr>
              <a:t> repository: : </a:t>
            </a:r>
            <a:r>
              <a:rPr lang="en-US" dirty="0">
                <a:latin typeface="Calibri" pitchFamily="34" charset="0"/>
                <a:cs typeface="Calibri" pitchFamily="34" charset="0"/>
                <a:hlinkClick r:id="rId4"/>
              </a:rPr>
              <a:t>https://github.com/htnminh/AI-intro-project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Project website: </a:t>
            </a:r>
            <a:r>
              <a:rPr lang="en-US" dirty="0">
                <a:latin typeface="Calibri" pitchFamily="34" charset="0"/>
                <a:cs typeface="Calibri" pitchFamily="34" charset="0"/>
                <a:hlinkClick r:id="rId5"/>
              </a:rPr>
              <a:t>https://htnminh.github.io/AI-intro-project/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Report notion page: </a:t>
            </a:r>
            <a:r>
              <a:rPr lang="en-US" dirty="0">
                <a:latin typeface="Calibri" pitchFamily="34" charset="0"/>
                <a:cs typeface="Calibri" pitchFamily="34" charset="0"/>
                <a:hlinkClick r:id="rId6"/>
              </a:rPr>
              <a:t>https://htnminh.notion.site/The-Penniless-Pilgrim-Riddle-e3bbfaf5d7b949fdadf5a898df1f8883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575950"/>
            <a:ext cx="4343400" cy="29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0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2743200"/>
            <a:ext cx="7239000" cy="189436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latin typeface="Calibri" pitchFamily="34" charset="0"/>
                <a:cs typeface="Calibri" pitchFamily="34" charset="0"/>
              </a:rPr>
              <a:t>THE PENNILESS PILGRIM RIDDLE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400" dirty="0">
                <a:latin typeface="Calibri" pitchFamily="34" charset="0"/>
                <a:cs typeface="Calibri" pitchFamily="34" charset="0"/>
              </a:rPr>
              <a:t>An Introduction to AI group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20574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Group 17 presents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152400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Contributors: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Hoàng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Trần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Nhật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Minh</a:t>
            </a:r>
            <a:b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	      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Nguyễn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Hoàng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Phúc</a:t>
            </a:r>
            <a:b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	      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Lý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Nhật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Nam</a:t>
            </a:r>
          </a:p>
          <a:p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	      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Lê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Thảo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Anh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	      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Đỗ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Xuân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Phong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5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7988"/>
            <a:ext cx="7467600" cy="4873752"/>
          </a:xfrm>
        </p:spPr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Inspired by </a:t>
            </a:r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this TED-ED video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There’s a strange tax in this city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Can you find your way to goal without having to pay?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95600"/>
            <a:ext cx="3823138" cy="3495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968951"/>
            <a:ext cx="3962400" cy="324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5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Single-state problem, solving by searching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Randomized initial board sizes: 4 to 8 each side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4 available actions: U, D, L, R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Output: time complexity, space complexity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324603"/>
            <a:ext cx="3200401" cy="28569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6097114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One of the randomized initial states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437" y="3607357"/>
            <a:ext cx="2441763" cy="2489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7800" y="610107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Example solution</a:t>
            </a:r>
          </a:p>
        </p:txBody>
      </p:sp>
    </p:spTree>
    <p:extLst>
      <p:ext uri="{BB962C8B-B14F-4D97-AF65-F5344CB8AC3E}">
        <p14:creationId xmlns:p14="http://schemas.microsoft.com/office/powerpoint/2010/main" val="173329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Depth-first Search (DFS)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Depth-first Search vs. Breadth-first Search:</a:t>
            </a: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Averaging/assuming two branches per node, c = m*n nodes with depth d = c/2 </a:t>
            </a:r>
          </a:p>
          <a:p>
            <a:pPr marL="0" indent="0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However, DFS never reaches worst-case for space and time complexity, no guarantee for BFS</a:t>
            </a:r>
          </a:p>
          <a:p>
            <a:pPr>
              <a:buFont typeface="Symbol"/>
              <a:buChar char="Þ"/>
            </a:pPr>
            <a:r>
              <a:rPr lang="en-US" dirty="0">
                <a:latin typeface="Calibri" pitchFamily="34" charset="0"/>
                <a:cs typeface="Calibri" pitchFamily="34" charset="0"/>
              </a:rPr>
              <a:t>DFS more suitable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67000"/>
            <a:ext cx="8001000" cy="193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8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DFS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  <a:cs typeface="Calibri" pitchFamily="34" charset="0"/>
              </a:rPr>
              <a:t>t_limit</a:t>
            </a:r>
            <a:r>
              <a:rPr lang="en-US" dirty="0">
                <a:latin typeface="Calibri" pitchFamily="34" charset="0"/>
                <a:cs typeface="Calibri" pitchFamily="34" charset="0"/>
              </a:rPr>
              <a:t>: 10 seconds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Simple recursive DFS implementation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Difficulties: No setbacks aside from needing decent CPU and plenty of RAM.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14600"/>
            <a:ext cx="582980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6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A-star Search (A*)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Heuristic problem: none actually worked for majority of boards =&gt; “bending” definition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Implementing code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Difficulties in implementing:</a:t>
            </a:r>
          </a:p>
          <a:p>
            <a:pPr>
              <a:buFontTx/>
              <a:buChar char="-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Finding a solution to the heuristic problem</a:t>
            </a:r>
            <a:r>
              <a:rPr lang="en-US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For the sake of simple heuristic, understandable in a peek, without over-arching presentation time limit, we settled on a simple heuristic instead, accepting that solution is imperfect.</a:t>
            </a:r>
          </a:p>
          <a:p>
            <a:pPr>
              <a:buFontTx/>
              <a:buChar char="-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Dropping optimal path searching:</a:t>
            </a: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Cannot design true heuristic within the time available</a:t>
            </a:r>
          </a:p>
          <a:p>
            <a:pPr>
              <a:buFontTx/>
              <a:buChar char="-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Simple formula, space-friendly, not optimal, can be pessimistic, guides A* to solution</a:t>
            </a:r>
          </a:p>
          <a:p>
            <a:pPr marL="0" indent="0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Recursive Best-first Search (RBFS)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Applying RBFS algorithm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Some difficulties:</a:t>
            </a:r>
          </a:p>
          <a:p>
            <a:pPr>
              <a:buFontTx/>
              <a:buChar char="-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Estimating heuristic unlikely to be </a:t>
            </a:r>
          </a:p>
          <a:p>
            <a:pPr mar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correct because non-uniformly</a:t>
            </a:r>
          </a:p>
          <a:p>
            <a:pPr mar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changing path cost</a:t>
            </a:r>
          </a:p>
          <a:p>
            <a:pPr>
              <a:buFontTx/>
              <a:buChar char="-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Can be stuck in infinite loop</a:t>
            </a:r>
          </a:p>
          <a:p>
            <a:pPr>
              <a:buFontTx/>
              <a:buChar char="-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Not good enough heuristic leads to</a:t>
            </a:r>
          </a:p>
          <a:p>
            <a:pPr mar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skipping some branches, not finding the ideal solution</a:t>
            </a:r>
          </a:p>
          <a:p>
            <a:pPr>
              <a:buFontTx/>
              <a:buChar char="-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Difficult balancing time and space complexity</a:t>
            </a:r>
          </a:p>
          <a:p>
            <a:pPr>
              <a:buFontTx/>
              <a:buChar char="-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Data samples may be unsolvable, not easy to prove</a:t>
            </a:r>
          </a:p>
          <a:p>
            <a:pPr>
              <a:buFontTx/>
              <a:buChar char="-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447800"/>
            <a:ext cx="3828090" cy="276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3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Comparing Algorithms’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5867400" cy="2854411"/>
          </a:xfrm>
        </p:spPr>
      </p:pic>
      <p:sp>
        <p:nvSpPr>
          <p:cNvPr id="5" name="TextBox 4"/>
          <p:cNvSpPr txBox="1"/>
          <p:nvPr/>
        </p:nvSpPr>
        <p:spPr>
          <a:xfrm>
            <a:off x="457200" y="3962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Recap: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Did it find a solution? : RBFS &gt; A* &gt; DFS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How fast?: RBFS &gt; DFS &gt; A*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Space-efficient?: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I/O operations needed?: </a:t>
            </a:r>
          </a:p>
        </p:txBody>
      </p:sp>
    </p:spTree>
    <p:extLst>
      <p:ext uri="{BB962C8B-B14F-4D97-AF65-F5344CB8AC3E}">
        <p14:creationId xmlns:p14="http://schemas.microsoft.com/office/powerpoint/2010/main" val="698383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467</TotalTime>
  <Words>541</Words>
  <Application>Microsoft Office PowerPoint</Application>
  <PresentationFormat>Trình chiếu Trên màn hình 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8" baseType="lpstr">
      <vt:lpstr>Calibri</vt:lpstr>
      <vt:lpstr>Century Schoolbook</vt:lpstr>
      <vt:lpstr>Courier New</vt:lpstr>
      <vt:lpstr>Symbol</vt:lpstr>
      <vt:lpstr>Wingdings</vt:lpstr>
      <vt:lpstr>Wingdings 2</vt:lpstr>
      <vt:lpstr>Oriel</vt:lpstr>
      <vt:lpstr>Bản trình bày PowerPoint</vt:lpstr>
      <vt:lpstr>THE PENNILESS PILGRIM RIDDLE</vt:lpstr>
      <vt:lpstr>Problem description</vt:lpstr>
      <vt:lpstr>Problem Formulation</vt:lpstr>
      <vt:lpstr>Depth-first Search (DFS)</vt:lpstr>
      <vt:lpstr>DFS Implementation</vt:lpstr>
      <vt:lpstr>A-star Search (A*)</vt:lpstr>
      <vt:lpstr>Recursive Best-first Search (RBFS)</vt:lpstr>
      <vt:lpstr>Comparing Algorithms’ Results</vt:lpstr>
      <vt:lpstr>Conclusion</vt:lpstr>
      <vt:lpstr>References and additional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PENNILESS PILGRIM RIDDLE</dc:title>
  <dc:creator>MAC</dc:creator>
  <cp:lastModifiedBy>Hoang Tran Nhat Minh 20204883</cp:lastModifiedBy>
  <cp:revision>18</cp:revision>
  <dcterms:created xsi:type="dcterms:W3CDTF">2021-12-25T05:00:44Z</dcterms:created>
  <dcterms:modified xsi:type="dcterms:W3CDTF">2021-12-25T14:13:45Z</dcterms:modified>
</cp:coreProperties>
</file>