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5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9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0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3F97-9E4A-4CA1-B153-4573FF730EA2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5FAC-7BE5-4B77-BE53-AC4E3416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2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人工智能简介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人工智能简介</dc:title>
  <dc:creator>TaoHuang</dc:creator>
  <cp:lastModifiedBy>TaoHuang</cp:lastModifiedBy>
  <cp:revision>1</cp:revision>
  <dcterms:created xsi:type="dcterms:W3CDTF">2018-01-05T03:37:27Z</dcterms:created>
  <dcterms:modified xsi:type="dcterms:W3CDTF">2018-01-05T03:38:14Z</dcterms:modified>
</cp:coreProperties>
</file>